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F4A9-8177-4450-A046-35151A9FDBD7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ACFC-518D-4E5B-AAD3-FED6E9C5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3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F4A9-8177-4450-A046-35151A9FDBD7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ACFC-518D-4E5B-AAD3-FED6E9C5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7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F4A9-8177-4450-A046-35151A9FDBD7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ACFC-518D-4E5B-AAD3-FED6E9C5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F4A9-8177-4450-A046-35151A9FDBD7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ACFC-518D-4E5B-AAD3-FED6E9C5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F4A9-8177-4450-A046-35151A9FDBD7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ACFC-518D-4E5B-AAD3-FED6E9C5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6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F4A9-8177-4450-A046-35151A9FDBD7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ACFC-518D-4E5B-AAD3-FED6E9C5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2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F4A9-8177-4450-A046-35151A9FDBD7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ACFC-518D-4E5B-AAD3-FED6E9C5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2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F4A9-8177-4450-A046-35151A9FDBD7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ACFC-518D-4E5B-AAD3-FED6E9C5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6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F4A9-8177-4450-A046-35151A9FDBD7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ACFC-518D-4E5B-AAD3-FED6E9C5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9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F4A9-8177-4450-A046-35151A9FDBD7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ACFC-518D-4E5B-AAD3-FED6E9C5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8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F4A9-8177-4450-A046-35151A9FDBD7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CACFC-518D-4E5B-AAD3-FED6E9C5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6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7F4A9-8177-4450-A046-35151A9FDBD7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CACFC-518D-4E5B-AAD3-FED6E9C5D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4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Coordinate Plane Warm-ups</a:t>
            </a:r>
            <a:endParaRPr lang="en-US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WordArt 20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>
            <a:off x="685800" y="685801"/>
            <a:ext cx="7772400" cy="2914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-36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9966">
                    <a:alpha val="58823"/>
                  </a:srgbClr>
                </a:solidFill>
                <a:latin typeface="Arial Black"/>
              </a:rPr>
              <a:t>What's the word?</a:t>
            </a:r>
          </a:p>
        </p:txBody>
      </p:sp>
    </p:spTree>
    <p:extLst>
      <p:ext uri="{BB962C8B-B14F-4D97-AF65-F5344CB8AC3E}">
        <p14:creationId xmlns:p14="http://schemas.microsoft.com/office/powerpoint/2010/main" val="378358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>
            <a:lum brigh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18" t="24365" r="28542" b="23503"/>
          <a:stretch>
            <a:fillRect/>
          </a:stretch>
        </p:blipFill>
        <p:spPr bwMode="auto">
          <a:xfrm>
            <a:off x="468313" y="692150"/>
            <a:ext cx="5040312" cy="508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446088" y="665163"/>
            <a:ext cx="507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A     B     C     D     E     F     G     H     I      J     K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446088" y="1122363"/>
            <a:ext cx="507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L     M     N     O     P    Q     R     S     T     U     V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446088" y="1600200"/>
            <a:ext cx="514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W    X     Y     Z     A     B     C     D     E      F     G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446088" y="2089150"/>
            <a:ext cx="511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H      I     J     K      L     M     N    O     P     Q     R</a:t>
            </a: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446088" y="2557463"/>
            <a:ext cx="5187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S     T     U     V     W     X     Y     Z     A      B     C</a:t>
            </a:r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446088" y="3078163"/>
            <a:ext cx="507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 dirty="0">
                <a:solidFill>
                  <a:srgbClr val="0000CC"/>
                </a:solidFill>
              </a:rPr>
              <a:t>D     E     F     G     H     I     J     K     L      M     N</a:t>
            </a: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404813" y="3481388"/>
            <a:ext cx="5226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 dirty="0">
                <a:solidFill>
                  <a:srgbClr val="0000CC"/>
                </a:solidFill>
              </a:rPr>
              <a:t>O     P     Q     R    </a:t>
            </a:r>
            <a:r>
              <a:rPr lang="en-GB" b="1" dirty="0" smtClean="0">
                <a:solidFill>
                  <a:srgbClr val="0000CC"/>
                </a:solidFill>
              </a:rPr>
              <a:t> S     </a:t>
            </a:r>
            <a:r>
              <a:rPr lang="en-GB" b="1" dirty="0">
                <a:solidFill>
                  <a:srgbClr val="0000CC"/>
                </a:solidFill>
              </a:rPr>
              <a:t>T     U     V     W      X     Y</a:t>
            </a:r>
          </a:p>
        </p:txBody>
      </p: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446088" y="4003675"/>
            <a:ext cx="504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Z     A     B     C     D     E     F     G     H     I      J</a:t>
            </a:r>
          </a:p>
        </p:txBody>
      </p:sp>
      <p:sp>
        <p:nvSpPr>
          <p:cNvPr id="2059" name="Text Box 16"/>
          <p:cNvSpPr txBox="1">
            <a:spLocks noChangeArrowheads="1"/>
          </p:cNvSpPr>
          <p:nvPr/>
        </p:nvSpPr>
        <p:spPr bwMode="auto">
          <a:xfrm>
            <a:off x="446088" y="4460875"/>
            <a:ext cx="508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K     L     M     N     O     P    Q     R     S     T     U</a:t>
            </a:r>
          </a:p>
        </p:txBody>
      </p:sp>
      <p:sp>
        <p:nvSpPr>
          <p:cNvPr id="2060" name="Text Box 17"/>
          <p:cNvSpPr txBox="1">
            <a:spLocks noChangeArrowheads="1"/>
          </p:cNvSpPr>
          <p:nvPr/>
        </p:nvSpPr>
        <p:spPr bwMode="auto">
          <a:xfrm>
            <a:off x="446088" y="4918075"/>
            <a:ext cx="518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V     W    X     Y     Z     A     B     C     D     E      F </a:t>
            </a:r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446088" y="5418138"/>
            <a:ext cx="512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G     H     I      J     K      L     M     N    O     P     Q</a:t>
            </a:r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auto">
          <a:xfrm>
            <a:off x="6262688" y="776288"/>
            <a:ext cx="2424112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/>
              <a:t>(3,2)</a:t>
            </a:r>
          </a:p>
          <a:p>
            <a:pPr eaLnBrk="1" hangingPunct="1">
              <a:spcBef>
                <a:spcPct val="50000"/>
              </a:spcBef>
            </a:pPr>
            <a:r>
              <a:rPr lang="en-GB" sz="3600"/>
              <a:t>(2,2)</a:t>
            </a:r>
          </a:p>
          <a:p>
            <a:pPr eaLnBrk="1" hangingPunct="1">
              <a:spcBef>
                <a:spcPct val="50000"/>
              </a:spcBef>
            </a:pPr>
            <a:r>
              <a:rPr lang="en-GB" sz="3600"/>
              <a:t>(0,0)</a:t>
            </a:r>
          </a:p>
          <a:p>
            <a:pPr eaLnBrk="1" hangingPunct="1">
              <a:spcBef>
                <a:spcPct val="50000"/>
              </a:spcBef>
            </a:pPr>
            <a:r>
              <a:rPr lang="en-GB" sz="3600"/>
              <a:t>(5,0)</a:t>
            </a:r>
          </a:p>
          <a:p>
            <a:pPr eaLnBrk="1" hangingPunct="1">
              <a:spcBef>
                <a:spcPct val="50000"/>
              </a:spcBef>
            </a:pPr>
            <a:r>
              <a:rPr lang="en-GB" sz="3600"/>
              <a:t>(3,4)</a:t>
            </a:r>
          </a:p>
        </p:txBody>
      </p:sp>
      <p:sp>
        <p:nvSpPr>
          <p:cNvPr id="2063" name="WordArt 20"/>
          <p:cNvSpPr>
            <a:spLocks noChangeArrowheads="1" noChangeShapeType="1" noTextEdit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-36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9966">
                    <a:alpha val="58823"/>
                  </a:srgbClr>
                </a:solidFill>
                <a:latin typeface="Arial Black"/>
              </a:rPr>
              <a:t>What's the word?</a:t>
            </a:r>
          </a:p>
        </p:txBody>
      </p:sp>
    </p:spTree>
    <p:extLst>
      <p:ext uri="{BB962C8B-B14F-4D97-AF65-F5344CB8AC3E}">
        <p14:creationId xmlns:p14="http://schemas.microsoft.com/office/powerpoint/2010/main" val="2261892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18" t="24365" r="28542" b="23503"/>
          <a:stretch>
            <a:fillRect/>
          </a:stretch>
        </p:blipFill>
        <p:spPr bwMode="auto">
          <a:xfrm>
            <a:off x="468313" y="692150"/>
            <a:ext cx="5040312" cy="508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46088" y="665163"/>
            <a:ext cx="507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A     B     C     D     E     F     G     H     I      J     K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46088" y="1122363"/>
            <a:ext cx="507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L     M     N     O     P    Q     R     S     T     U     V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46088" y="1600200"/>
            <a:ext cx="514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W    X     Y     Z     A     B     C     D     E      F     G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46088" y="2089150"/>
            <a:ext cx="511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H      I     J     K      L     M     N    O     P     Q     R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46088" y="2557463"/>
            <a:ext cx="5187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S     T     U     V     W     X     Y     Z     A      B     C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46088" y="3078163"/>
            <a:ext cx="507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D     E     F     G     H     I     J     K     L      M     N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04813" y="3481388"/>
            <a:ext cx="5226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O     P     Q     R     S     T     U     V     W      X     Y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46088" y="4003675"/>
            <a:ext cx="511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Z     A     B     C     D     E     F     G     H      I      J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6088" y="4460875"/>
            <a:ext cx="508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K     L     M     N     O     P    Q     R     S     T     U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46088" y="4918075"/>
            <a:ext cx="518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V     W    X     Y     Z      A     B     C     D     E     F 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46088" y="5418138"/>
            <a:ext cx="512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G     H     I      J     K      L     M     N    O     P     Q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262688" y="776288"/>
            <a:ext cx="2424112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/>
              <a:t>(-1,3)</a:t>
            </a:r>
          </a:p>
          <a:p>
            <a:pPr eaLnBrk="1" hangingPunct="1">
              <a:spcBef>
                <a:spcPct val="50000"/>
              </a:spcBef>
            </a:pPr>
            <a:r>
              <a:rPr lang="en-GB" sz="3600"/>
              <a:t>(-4,3)</a:t>
            </a:r>
          </a:p>
          <a:p>
            <a:pPr eaLnBrk="1" hangingPunct="1">
              <a:spcBef>
                <a:spcPct val="50000"/>
              </a:spcBef>
            </a:pPr>
            <a:r>
              <a:rPr lang="en-GB" sz="3600"/>
              <a:t>(4,-2)</a:t>
            </a:r>
          </a:p>
          <a:p>
            <a:pPr eaLnBrk="1" hangingPunct="1">
              <a:spcBef>
                <a:spcPct val="50000"/>
              </a:spcBef>
            </a:pPr>
            <a:r>
              <a:rPr lang="en-GB" sz="3600"/>
              <a:t>(3,-3)</a:t>
            </a:r>
          </a:p>
          <a:p>
            <a:pPr eaLnBrk="1" hangingPunct="1">
              <a:spcBef>
                <a:spcPct val="50000"/>
              </a:spcBef>
            </a:pPr>
            <a:endParaRPr lang="en-GB" sz="3600"/>
          </a:p>
        </p:txBody>
      </p:sp>
      <p:sp>
        <p:nvSpPr>
          <p:cNvPr id="3087" name="WordArt 15"/>
          <p:cNvSpPr>
            <a:spLocks noChangeArrowheads="1" noChangeShapeType="1" noTextEdit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-36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9966">
                    <a:alpha val="58823"/>
                  </a:srgbClr>
                </a:solidFill>
                <a:latin typeface="Arial Black"/>
              </a:rPr>
              <a:t>What's the word?</a:t>
            </a:r>
          </a:p>
        </p:txBody>
      </p:sp>
    </p:spTree>
    <p:extLst>
      <p:ext uri="{BB962C8B-B14F-4D97-AF65-F5344CB8AC3E}">
        <p14:creationId xmlns:p14="http://schemas.microsoft.com/office/powerpoint/2010/main" val="132413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18" t="24365" r="28542" b="23503"/>
          <a:stretch>
            <a:fillRect/>
          </a:stretch>
        </p:blipFill>
        <p:spPr bwMode="auto">
          <a:xfrm>
            <a:off x="468313" y="692150"/>
            <a:ext cx="5040312" cy="508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46088" y="665163"/>
            <a:ext cx="507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A     B     C     D     E     F     G     H     I      J     K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46088" y="1122363"/>
            <a:ext cx="507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L     M     N     O     P    Q     R     S     T     U     V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46088" y="1600200"/>
            <a:ext cx="514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W    X     Y     Z     A     B     C     D     E      F     G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46088" y="2089150"/>
            <a:ext cx="511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H      I     J     K      L     M     N    O     P     Q     R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46088" y="2557463"/>
            <a:ext cx="5187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S     T     U     V     W     X     Y     Z     A      B     C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46088" y="3078163"/>
            <a:ext cx="507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D     E     F     G     H     I     J     K     L      M     N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04813" y="3481388"/>
            <a:ext cx="5226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O     P     Q     R     S     T     U     V     W      X     Y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46088" y="4003675"/>
            <a:ext cx="504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Z     A     B     C     D     E     F     G     H     I      J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46088" y="4460875"/>
            <a:ext cx="508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K     L     M     N     O     P    Q     R     S     T     U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46088" y="4918075"/>
            <a:ext cx="518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V     W    X     Y     Z     A     B     C     D     E      F 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46088" y="5418138"/>
            <a:ext cx="512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CC"/>
                </a:solidFill>
              </a:rPr>
              <a:t>G     H     I      J     K      L     M     N    O     P     Q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262688" y="776288"/>
            <a:ext cx="2424112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dirty="0"/>
              <a:t>(-5,-1)</a:t>
            </a:r>
          </a:p>
          <a:p>
            <a:pPr eaLnBrk="1" hangingPunct="1">
              <a:spcBef>
                <a:spcPct val="50000"/>
              </a:spcBef>
            </a:pPr>
            <a:r>
              <a:rPr lang="en-GB" sz="3600" dirty="0"/>
              <a:t>(-2,-1)</a:t>
            </a:r>
          </a:p>
          <a:p>
            <a:pPr eaLnBrk="1" hangingPunct="1">
              <a:spcBef>
                <a:spcPct val="50000"/>
              </a:spcBef>
            </a:pPr>
            <a:r>
              <a:rPr lang="en-GB" sz="3600" dirty="0"/>
              <a:t>(-3,-5)</a:t>
            </a:r>
          </a:p>
          <a:p>
            <a:pPr eaLnBrk="1" hangingPunct="1">
              <a:spcBef>
                <a:spcPct val="50000"/>
              </a:spcBef>
            </a:pPr>
            <a:r>
              <a:rPr lang="en-GB" sz="3600" dirty="0"/>
              <a:t>(-2,0)</a:t>
            </a:r>
          </a:p>
          <a:p>
            <a:pPr eaLnBrk="1" hangingPunct="1">
              <a:spcBef>
                <a:spcPct val="50000"/>
              </a:spcBef>
            </a:pPr>
            <a:r>
              <a:rPr lang="en-GB" sz="3600" dirty="0"/>
              <a:t>(4,-2)</a:t>
            </a:r>
          </a:p>
          <a:p>
            <a:pPr eaLnBrk="1" hangingPunct="1">
              <a:spcBef>
                <a:spcPct val="50000"/>
              </a:spcBef>
            </a:pPr>
            <a:r>
              <a:rPr lang="en-GB" sz="3600" dirty="0" smtClean="0"/>
              <a:t>(2</a:t>
            </a:r>
            <a:r>
              <a:rPr lang="en-GB" sz="3600" dirty="0"/>
              <a:t>,-5)</a:t>
            </a:r>
          </a:p>
        </p:txBody>
      </p:sp>
      <p:sp>
        <p:nvSpPr>
          <p:cNvPr id="4111" name="WordArt 15"/>
          <p:cNvSpPr>
            <a:spLocks noChangeArrowheads="1" noChangeShapeType="1" noTextEdit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-36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9966">
                    <a:alpha val="58823"/>
                  </a:srgbClr>
                </a:solidFill>
                <a:latin typeface="Arial Black"/>
              </a:rPr>
              <a:t>What's the word?</a:t>
            </a:r>
          </a:p>
        </p:txBody>
      </p:sp>
    </p:spTree>
    <p:extLst>
      <p:ext uri="{BB962C8B-B14F-4D97-AF65-F5344CB8AC3E}">
        <p14:creationId xmlns:p14="http://schemas.microsoft.com/office/powerpoint/2010/main" val="2785818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441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What's the word?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What's the word?</dc:title>
  <dc:creator>Susan</dc:creator>
  <cp:lastModifiedBy>Susan</cp:lastModifiedBy>
  <cp:revision>2</cp:revision>
  <dcterms:created xsi:type="dcterms:W3CDTF">2013-09-08T12:37:24Z</dcterms:created>
  <dcterms:modified xsi:type="dcterms:W3CDTF">2014-10-19T16:48:19Z</dcterms:modified>
</cp:coreProperties>
</file>