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CF"/>
    <a:srgbClr val="F0ECC9"/>
    <a:srgbClr val="C18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5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8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0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7201-B451-4273-BCBB-9869591A518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ED58-1B03-4A8C-A943-774D2100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97390" y="228600"/>
            <a:ext cx="9397219" cy="6400800"/>
          </a:xfrm>
          <a:prstGeom prst="ellipse">
            <a:avLst/>
          </a:prstGeom>
          <a:solidFill>
            <a:srgbClr val="F0ECC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0566" y="1349550"/>
            <a:ext cx="809086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DA2A0"/>
                </a:solidFill>
                <a:effectLst>
                  <a:glow rad="63500">
                    <a:srgbClr val="C1846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Quebec’s</a:t>
            </a:r>
          </a:p>
          <a:p>
            <a:pPr algn="ctr"/>
            <a:r>
              <a:rPr lang="en-US" sz="8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DA2A0"/>
                </a:solidFill>
                <a:effectLst>
                  <a:glow rad="63500">
                    <a:srgbClr val="C1846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  <a:p>
            <a:pPr algn="ctr"/>
            <a:r>
              <a:rPr lang="en-US" sz="8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DA2A0"/>
                </a:solidFill>
                <a:effectLst>
                  <a:glow rad="63500">
                    <a:srgbClr val="C1846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Movement</a:t>
            </a:r>
            <a:endParaRPr lang="en-US" sz="11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DA2A0"/>
              </a:solidFill>
              <a:effectLst>
                <a:glow rad="63500">
                  <a:srgbClr val="C1846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0D8C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Documents and Settings\e200602727\Local Settings\Temporary Internet Files\Content.IE5\G7JKVT6S\MPj043882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9323" y="-30696"/>
            <a:ext cx="4853353" cy="6888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8544" y="0"/>
            <a:ext cx="7595028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606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French Canadians felt that their language and culture might disappear.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French culture was overwhelmed by English.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tired of feeling like second-class citizens in their own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started to think that Quebec should secede from Canada (be independent).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Separatists--want Quebec to “separate” from Canada.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18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0D8C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103" y="498286"/>
            <a:ext cx="8373793" cy="58614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1882" y="0"/>
            <a:ext cx="900836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Separating - Pros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07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Those who support Quebec separatism want: 	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protect French language and culture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be treated as equals with English-speaking Canadians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other Canadians to respect French language and culture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preserve French Canadian culture for future generations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9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0630" y="0"/>
            <a:ext cx="927087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Separating - Cons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Those who oppose Quebec separatism argue that separatism would: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result in economic disaster for Quebec,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Ruin national unity and pride, &amp;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Make the rest of Canada lose all of Quebec’s natural resources. </a:t>
            </a: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91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3311" y="0"/>
            <a:ext cx="10085518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 the People Vote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1980 &amp; 1995, the people of Quebec voted whether or not to secede.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votes were </a:t>
            </a:r>
            <a:r>
              <a:rPr lang="en-US" sz="3600" b="1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favor of staying Canadian.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Last vote--49.4% voted to secede and 50.6% voted to stay Canadian…wow!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Close results showed that the relationship between Quebec and the rest of Canada will continue to be a controversial issue.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938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65434" y="0"/>
            <a:ext cx="6061275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What Now?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009" y="1170627"/>
            <a:ext cx="1010998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does not want to allow Quebec to separate from Canada because Quebec: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 a huge economic help to country,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 rich in natural resources, &amp;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access to many waterways (shipping &amp; trade).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made several reforms in an attempt to keep separatists happy.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45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2168" y="0"/>
            <a:ext cx="440781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Reforms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has passed several laws to help Quebec’s citizens preserve their language and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1982, the Constitution Act made Canada bilingual.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1. Two official languages (English &amp; French)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All government documents must be written in French &amp; English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80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485" y="0"/>
            <a:ext cx="976318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 Quebec Today…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French is the only official language.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English may be used in advertising, but it must be placed after the French words, and it must be smaller font.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Some people are happy with these changes, but other people still believe that Quebec should be independent from the rest of Canada.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1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D8C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706px-Québec,_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762"/>
            <a:ext cx="8077200" cy="6853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58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637" y="0"/>
            <a:ext cx="1064881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Province of Quebec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Quebec is located in eastern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large part of Canadian industry is centered in Quebec.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electronics and computer factories are based 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French is the official language of business and government in Quebec.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81% of the people speak French as their 1</a:t>
            </a:r>
            <a:r>
              <a:rPr lang="en-US" sz="3200" baseline="300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language.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98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D8C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quebe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461" y="814840"/>
            <a:ext cx="7913078" cy="5228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9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9486" y="0"/>
            <a:ext cx="789312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History Review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 was originally colonized by the French (fur trade).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wanted part of the fur trade, so they fought &amp; won the French and Indian War.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divided Canada into Upper Canada (British) and Lower Canada (French).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“Lower Canada” is now called Quebec.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 was united in 1867 with the British North America Act.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Quebec is still predominately French.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81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3929" y="0"/>
            <a:ext cx="566424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Early 1900s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French Canadian families had been living in Quebec for hundreds of years.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spoke French &amp; had a different culture than English-speaking Canadians.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lived on farms and rarely left their villages.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French Canadians were Catholic, while the majority of British Canadians were Protestant.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52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D8C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pcfa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044" y="1200443"/>
            <a:ext cx="8903911" cy="4457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9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6173" y="0"/>
            <a:ext cx="1059976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 Separate Quebec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606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idea of a separate French Canada spread slowly.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 first, most French Canadians did not think that Quebec needed independence just to be French.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the 1960s, however, thinking had changed…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French Canadians had become Quebec nationalists &amp; thought of themselves as Quebecois, not Canadians.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25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F0EC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6173" y="0"/>
            <a:ext cx="1059976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 Separate Quebec</a:t>
            </a:r>
            <a:endParaRPr lang="en-US" sz="75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this time, Quebec had changed in many ways…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Growing populations pushed into farmlands and rural people grew poor.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chose to leave farms and move to cities.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3B2314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Their lives were very different now.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stopped going to Catholic churches.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no longer led a traditional lifestyle.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English was spoken in most cities, while French was not.</a:t>
            </a:r>
          </a:p>
          <a:p>
            <a:r>
              <a:rPr lang="en-US" sz="3200" dirty="0" smtClean="0">
                <a:solidFill>
                  <a:srgbClr val="3B2314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59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651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7</cp:revision>
  <dcterms:created xsi:type="dcterms:W3CDTF">2013-10-31T14:25:02Z</dcterms:created>
  <dcterms:modified xsi:type="dcterms:W3CDTF">2014-04-10T12:44:10Z</dcterms:modified>
</cp:coreProperties>
</file>