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91" r:id="rId30"/>
    <p:sldId id="292" r:id="rId31"/>
    <p:sldId id="293" r:id="rId32"/>
    <p:sldId id="294" r:id="rId33"/>
    <p:sldId id="295" r:id="rId34"/>
    <p:sldId id="296" r:id="rId35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54" autoAdjust="0"/>
    <p:restoredTop sz="94660"/>
  </p:normalViewPr>
  <p:slideViewPr>
    <p:cSldViewPr>
      <p:cViewPr varScale="1">
        <p:scale>
          <a:sx n="65" d="100"/>
          <a:sy n="65" d="100"/>
        </p:scale>
        <p:origin x="-870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9"/>
                </a:moveTo>
                <a:lnTo>
                  <a:pt x="12192000" y="0"/>
                </a:lnTo>
              </a:path>
              <a:path w="12192000"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101852" y="268224"/>
            <a:ext cx="9988296" cy="6321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740663" y="760476"/>
            <a:ext cx="11209020" cy="33482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774191" y="792480"/>
            <a:ext cx="11071860" cy="32110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958339" y="2436876"/>
            <a:ext cx="8772144" cy="33482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991867" y="2468879"/>
            <a:ext cx="8634984" cy="32110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07539" y="4817617"/>
            <a:ext cx="8376920" cy="8108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>
                <a:solidFill>
                  <a:srgbClr val="85D0C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10/27/2013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9"/>
                </a:moveTo>
                <a:lnTo>
                  <a:pt x="12192000" y="0"/>
                </a:lnTo>
              </a:path>
              <a:path w="12192000"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56615" y="252984"/>
            <a:ext cx="11487912" cy="63169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6000">
                <a:solidFill>
                  <a:srgbClr val="85D0C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10/27/2013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286"/>
            <a:ext cx="12192000" cy="0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2000" y="0"/>
                </a:lnTo>
              </a:path>
            </a:pathLst>
          </a:custGeom>
          <a:ln w="4571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089143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8000"/>
                </a:moveTo>
                <a:lnTo>
                  <a:pt x="0" y="0"/>
                </a:lnTo>
              </a:path>
            </a:pathLst>
          </a:custGeom>
          <a:ln w="27428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10/27/2013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10/27/2013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10/27/2013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9"/>
                </a:moveTo>
                <a:lnTo>
                  <a:pt x="12192000" y="0"/>
                </a:lnTo>
              </a:path>
              <a:path w="12192000"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51789" y="379603"/>
            <a:ext cx="10488421" cy="2505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1829" y="1416430"/>
            <a:ext cx="10448340" cy="4559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>
                <a:solidFill>
                  <a:srgbClr val="85D0C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10/27/2013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38122" y="1347470"/>
            <a:ext cx="8751570" cy="3309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29995" marR="6350" indent="-1217930">
              <a:lnSpc>
                <a:spcPct val="100000"/>
              </a:lnSpc>
            </a:pPr>
            <a:r>
              <a:rPr sz="11000" b="1" spc="-975" dirty="0">
                <a:solidFill>
                  <a:srgbClr val="FFFFFF"/>
                </a:solidFill>
                <a:latin typeface="Verdana"/>
                <a:cs typeface="Verdana"/>
              </a:rPr>
              <a:t>Di</a:t>
            </a:r>
            <a:r>
              <a:rPr sz="11000" b="1" spc="-944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1000" b="1" spc="-170" dirty="0">
                <a:solidFill>
                  <a:srgbClr val="FFFFFF"/>
                </a:solidFill>
                <a:latin typeface="Verdana"/>
                <a:cs typeface="Verdana"/>
              </a:rPr>
              <a:t>tributi</a:t>
            </a:r>
            <a:r>
              <a:rPr sz="11000" b="1" spc="-22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1000" b="1" spc="-9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1000" b="1" spc="-4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0" b="1" spc="21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1000" b="1" spc="135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11000" b="1" spc="-6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0" b="1" spc="-229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11000" b="1" spc="-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1000" b="1" spc="-1000" dirty="0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sz="11000" b="1" spc="380" dirty="0">
                <a:solidFill>
                  <a:srgbClr val="FFFFFF"/>
                </a:solidFill>
                <a:latin typeface="Verdana"/>
                <a:cs typeface="Verdana"/>
              </a:rPr>
              <a:t>er</a:t>
            </a:r>
            <a:endParaRPr sz="11000">
              <a:latin typeface="Verdana"/>
              <a:cs typeface="Verdan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380"/>
              </a:lnSpc>
            </a:pPr>
            <a:r>
              <a:rPr spc="-445" dirty="0"/>
              <a:t>Unitary,</a:t>
            </a:r>
            <a:r>
              <a:rPr spc="95" dirty="0"/>
              <a:t> </a:t>
            </a:r>
            <a:r>
              <a:rPr spc="-484" dirty="0"/>
              <a:t>Confederation,</a:t>
            </a:r>
            <a:r>
              <a:rPr spc="100" dirty="0"/>
              <a:t> </a:t>
            </a:r>
            <a:r>
              <a:rPr spc="-545" dirty="0"/>
              <a:t>&amp;</a:t>
            </a:r>
            <a:r>
              <a:rPr spc="114" dirty="0"/>
              <a:t> </a:t>
            </a:r>
            <a:r>
              <a:rPr spc="-650" dirty="0"/>
              <a:t>Feder</a:t>
            </a:r>
            <a:r>
              <a:rPr spc="-715" dirty="0"/>
              <a:t>a</a:t>
            </a:r>
            <a:r>
              <a:rPr spc="-640" dirty="0"/>
              <a:t>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7336" y="257809"/>
            <a:ext cx="6523355" cy="666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245"/>
              </a:lnSpc>
            </a:pPr>
            <a:r>
              <a:rPr sz="4400" i="1" spc="-270" dirty="0">
                <a:solidFill>
                  <a:srgbClr val="76AFF0"/>
                </a:solidFill>
                <a:latin typeface="Palatino Linotype"/>
                <a:cs typeface="Palatino Linotype"/>
              </a:rPr>
              <a:t>F</a:t>
            </a:r>
            <a:r>
              <a:rPr sz="4400" i="1" spc="1180" dirty="0">
                <a:solidFill>
                  <a:srgbClr val="76AFF0"/>
                </a:solidFill>
                <a:latin typeface="Palatino Linotype"/>
                <a:cs typeface="Palatino Linotype"/>
              </a:rPr>
              <a:t>ede</a:t>
            </a:r>
            <a:r>
              <a:rPr sz="4400" i="1" spc="500" dirty="0">
                <a:solidFill>
                  <a:srgbClr val="76AFF0"/>
                </a:solidFill>
                <a:latin typeface="Palatino Linotype"/>
                <a:cs typeface="Palatino Linotype"/>
              </a:rPr>
              <a:t>r</a:t>
            </a:r>
            <a:r>
              <a:rPr sz="4400" i="1" spc="585" dirty="0">
                <a:solidFill>
                  <a:srgbClr val="76AFF0"/>
                </a:solidFill>
                <a:latin typeface="Palatino Linotype"/>
                <a:cs typeface="Palatino Linotype"/>
              </a:rPr>
              <a:t>al</a:t>
            </a:r>
            <a:r>
              <a:rPr sz="4400" i="1" spc="125" dirty="0">
                <a:solidFill>
                  <a:srgbClr val="76AFF0"/>
                </a:solidFill>
                <a:latin typeface="Palatino Linotype"/>
                <a:cs typeface="Palatino Linotype"/>
              </a:rPr>
              <a:t> </a:t>
            </a:r>
            <a:r>
              <a:rPr sz="4400" i="1" spc="380" dirty="0">
                <a:solidFill>
                  <a:srgbClr val="76AFF0"/>
                </a:solidFill>
                <a:latin typeface="Palatino Linotype"/>
                <a:cs typeface="Palatino Linotype"/>
              </a:rPr>
              <a:t>G</a:t>
            </a:r>
            <a:r>
              <a:rPr sz="4400" i="1" spc="900" dirty="0">
                <a:solidFill>
                  <a:srgbClr val="76AFF0"/>
                </a:solidFill>
                <a:latin typeface="Palatino Linotype"/>
                <a:cs typeface="Palatino Linotype"/>
              </a:rPr>
              <a:t>o</a:t>
            </a:r>
            <a:r>
              <a:rPr sz="4400" i="1" spc="780" dirty="0">
                <a:solidFill>
                  <a:srgbClr val="76AFF0"/>
                </a:solidFill>
                <a:latin typeface="Palatino Linotype"/>
                <a:cs typeface="Palatino Linotype"/>
              </a:rPr>
              <a:t>v</a:t>
            </a:r>
            <a:r>
              <a:rPr sz="4400" i="1" spc="700" dirty="0">
                <a:solidFill>
                  <a:srgbClr val="76AFF0"/>
                </a:solidFill>
                <a:latin typeface="Palatino Linotype"/>
                <a:cs typeface="Palatino Linotype"/>
              </a:rPr>
              <a:t>ern</a:t>
            </a:r>
            <a:r>
              <a:rPr sz="4400" i="1" spc="1195" dirty="0">
                <a:solidFill>
                  <a:srgbClr val="76AFF0"/>
                </a:solidFill>
                <a:latin typeface="Palatino Linotype"/>
                <a:cs typeface="Palatino Linotype"/>
              </a:rPr>
              <a:t>m</a:t>
            </a:r>
            <a:r>
              <a:rPr sz="4400" i="1" spc="1365" dirty="0">
                <a:solidFill>
                  <a:srgbClr val="76AFF0"/>
                </a:solidFill>
                <a:latin typeface="Palatino Linotype"/>
                <a:cs typeface="Palatino Linotype"/>
              </a:rPr>
              <a:t>e</a:t>
            </a:r>
            <a:r>
              <a:rPr sz="4400" i="1" spc="204" dirty="0">
                <a:solidFill>
                  <a:srgbClr val="76AFF0"/>
                </a:solidFill>
                <a:latin typeface="Palatino Linotype"/>
                <a:cs typeface="Palatino Linotype"/>
              </a:rPr>
              <a:t>n</a:t>
            </a:r>
            <a:r>
              <a:rPr sz="4400" i="1" spc="425" dirty="0">
                <a:solidFill>
                  <a:srgbClr val="76AFF0"/>
                </a:solidFill>
                <a:latin typeface="Palatino Linotype"/>
                <a:cs typeface="Palatino Linotype"/>
              </a:rPr>
              <a:t>ts</a:t>
            </a:r>
            <a:endParaRPr sz="4400">
              <a:latin typeface="Palatino Linotype"/>
              <a:cs typeface="Palatino Linotyp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745236"/>
            <a:ext cx="12191999" cy="6112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98420" y="0"/>
            <a:ext cx="7164324" cy="2161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21279" y="12191"/>
            <a:ext cx="7063740" cy="2071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05380">
              <a:lnSpc>
                <a:spcPts val="8180"/>
              </a:lnSpc>
            </a:pPr>
            <a:r>
              <a:rPr spc="-459" dirty="0">
                <a:latin typeface="Verdana"/>
                <a:cs typeface="Verdana"/>
              </a:rPr>
              <a:t>Le</a:t>
            </a:r>
            <a:r>
              <a:rPr spc="-295" dirty="0">
                <a:latin typeface="Verdana"/>
                <a:cs typeface="Verdana"/>
              </a:rPr>
              <a:t>t</a:t>
            </a:r>
            <a:r>
              <a:rPr spc="-520" dirty="0">
                <a:latin typeface="Verdana"/>
                <a:cs typeface="Verdana"/>
              </a:rPr>
              <a:t>’s</a:t>
            </a:r>
            <a:r>
              <a:rPr spc="-415" dirty="0">
                <a:latin typeface="Verdana"/>
                <a:cs typeface="Verdana"/>
              </a:rPr>
              <a:t> </a:t>
            </a:r>
            <a:r>
              <a:rPr spc="-1664" dirty="0">
                <a:latin typeface="Verdana"/>
                <a:cs typeface="Verdana"/>
              </a:rPr>
              <a:t>R</a:t>
            </a:r>
            <a:r>
              <a:rPr spc="-190" dirty="0">
                <a:latin typeface="Verdana"/>
                <a:cs typeface="Verdana"/>
              </a:rPr>
              <a:t>e</a:t>
            </a:r>
            <a:r>
              <a:rPr spc="180" dirty="0">
                <a:latin typeface="Verdana"/>
                <a:cs typeface="Verdana"/>
              </a:rPr>
              <a:t>v</a:t>
            </a:r>
            <a:r>
              <a:rPr spc="110" dirty="0">
                <a:latin typeface="Verdana"/>
                <a:cs typeface="Verdana"/>
              </a:rPr>
              <a:t>i</a:t>
            </a:r>
            <a:r>
              <a:rPr spc="10" dirty="0">
                <a:latin typeface="Verdana"/>
                <a:cs typeface="Verdana"/>
              </a:rPr>
              <a:t>e</a:t>
            </a:r>
            <a:r>
              <a:rPr spc="-140" dirty="0">
                <a:latin typeface="Verdana"/>
                <a:cs typeface="Verdana"/>
              </a:rPr>
              <a:t>w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08710" y="1420495"/>
            <a:ext cx="10108565" cy="3052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56285" indent="-743585">
              <a:lnSpc>
                <a:spcPct val="100000"/>
              </a:lnSpc>
              <a:buClr>
                <a:srgbClr val="85D0CF"/>
              </a:buClr>
              <a:buFont typeface="Arial"/>
              <a:buAutoNum type="arabicPeriod"/>
              <a:tabLst>
                <a:tab pos="756920" algn="l"/>
              </a:tabLst>
            </a:pPr>
            <a:r>
              <a:rPr sz="4000" spc="-720" dirty="0">
                <a:solidFill>
                  <a:srgbClr val="85D0CF"/>
                </a:solidFill>
                <a:latin typeface="Arial"/>
                <a:cs typeface="Arial"/>
              </a:rPr>
              <a:t>How</a:t>
            </a:r>
            <a:r>
              <a:rPr sz="4000" spc="10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610" dirty="0">
                <a:solidFill>
                  <a:srgbClr val="85D0CF"/>
                </a:solidFill>
                <a:latin typeface="Arial"/>
                <a:cs typeface="Arial"/>
              </a:rPr>
              <a:t>does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515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409" dirty="0">
                <a:solidFill>
                  <a:srgbClr val="85D0CF"/>
                </a:solidFill>
                <a:latin typeface="Arial"/>
                <a:cs typeface="Arial"/>
              </a:rPr>
              <a:t>f</a:t>
            </a:r>
            <a:r>
              <a:rPr sz="4000" spc="-425" dirty="0">
                <a:solidFill>
                  <a:srgbClr val="85D0CF"/>
                </a:solidFill>
                <a:latin typeface="Arial"/>
                <a:cs typeface="Arial"/>
              </a:rPr>
              <a:t>eder</a:t>
            </a:r>
            <a:r>
              <a:rPr sz="4000" spc="-465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4000" spc="-475" dirty="0">
                <a:solidFill>
                  <a:srgbClr val="85D0CF"/>
                </a:solidFill>
                <a:latin typeface="Arial"/>
                <a:cs typeface="Arial"/>
              </a:rPr>
              <a:t>l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490" dirty="0">
                <a:solidFill>
                  <a:srgbClr val="85D0CF"/>
                </a:solidFill>
                <a:latin typeface="Arial"/>
                <a:cs typeface="Arial"/>
              </a:rPr>
              <a:t>system</a:t>
            </a:r>
            <a:r>
              <a:rPr sz="4000" spc="10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100" dirty="0">
                <a:solidFill>
                  <a:srgbClr val="85D0CF"/>
                </a:solidFill>
                <a:latin typeface="Arial"/>
                <a:cs typeface="Arial"/>
              </a:rPr>
              <a:t>of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605" dirty="0">
                <a:solidFill>
                  <a:srgbClr val="85D0CF"/>
                </a:solidFill>
                <a:latin typeface="Arial"/>
                <a:cs typeface="Arial"/>
              </a:rPr>
              <a:t>go</a:t>
            </a:r>
            <a:r>
              <a:rPr sz="4000" spc="-535" dirty="0">
                <a:solidFill>
                  <a:srgbClr val="85D0CF"/>
                </a:solidFill>
                <a:latin typeface="Arial"/>
                <a:cs typeface="Arial"/>
              </a:rPr>
              <a:t>v</a:t>
            </a:r>
            <a:r>
              <a:rPr sz="4000" spc="-360" dirty="0">
                <a:solidFill>
                  <a:srgbClr val="85D0CF"/>
                </a:solidFill>
                <a:latin typeface="Arial"/>
                <a:cs typeface="Arial"/>
              </a:rPr>
              <a:t>ernment</a:t>
            </a:r>
            <a:r>
              <a:rPr sz="4000" spc="10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540" dirty="0">
                <a:solidFill>
                  <a:srgbClr val="85D0CF"/>
                </a:solidFill>
                <a:latin typeface="Arial"/>
                <a:cs typeface="Arial"/>
              </a:rPr>
              <a:t>divide</a:t>
            </a:r>
            <a:endParaRPr sz="4000">
              <a:latin typeface="Arial"/>
              <a:cs typeface="Arial"/>
            </a:endParaRPr>
          </a:p>
          <a:p>
            <a:pPr marL="756285">
              <a:lnSpc>
                <a:spcPct val="100000"/>
              </a:lnSpc>
            </a:pPr>
            <a:r>
              <a:rPr sz="4000" spc="-505" dirty="0">
                <a:solidFill>
                  <a:srgbClr val="85D0CF"/>
                </a:solidFill>
                <a:latin typeface="Arial"/>
                <a:cs typeface="Arial"/>
              </a:rPr>
              <a:t>power?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4800"/>
              </a:lnSpc>
              <a:spcBef>
                <a:spcPts val="1"/>
              </a:spcBef>
            </a:pPr>
            <a:endParaRPr sz="4800"/>
          </a:p>
          <a:p>
            <a:pPr marL="782320" indent="-769620">
              <a:lnSpc>
                <a:spcPct val="100000"/>
              </a:lnSpc>
              <a:buClr>
                <a:srgbClr val="85D0CF"/>
              </a:buClr>
              <a:buFont typeface="Arial"/>
              <a:buAutoNum type="arabicPeriod" startAt="2"/>
              <a:tabLst>
                <a:tab pos="782955" algn="l"/>
              </a:tabLst>
            </a:pPr>
            <a:r>
              <a:rPr sz="4000" spc="-375" dirty="0">
                <a:solidFill>
                  <a:srgbClr val="85D0CF"/>
                </a:solidFill>
                <a:latin typeface="Arial"/>
                <a:cs typeface="Arial"/>
              </a:rPr>
              <a:t>What</a:t>
            </a:r>
            <a:r>
              <a:rPr sz="4000" spc="11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425" dirty="0">
                <a:solidFill>
                  <a:srgbClr val="85D0CF"/>
                </a:solidFill>
                <a:latin typeface="Arial"/>
                <a:cs typeface="Arial"/>
              </a:rPr>
              <a:t>defines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260" dirty="0">
                <a:solidFill>
                  <a:srgbClr val="85D0CF"/>
                </a:solidFill>
                <a:latin typeface="Arial"/>
                <a:cs typeface="Arial"/>
              </a:rPr>
              <a:t>the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315" dirty="0">
                <a:solidFill>
                  <a:srgbClr val="85D0CF"/>
                </a:solidFill>
                <a:latin typeface="Arial"/>
                <a:cs typeface="Arial"/>
              </a:rPr>
              <a:t>rights,</a:t>
            </a:r>
            <a:r>
              <a:rPr sz="4000" spc="10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455" dirty="0">
                <a:solidFill>
                  <a:srgbClr val="85D0CF"/>
                </a:solidFill>
                <a:latin typeface="Arial"/>
                <a:cs typeface="Arial"/>
              </a:rPr>
              <a:t>responsibilit</a:t>
            </a:r>
            <a:r>
              <a:rPr sz="4000" spc="-265" dirty="0">
                <a:solidFill>
                  <a:srgbClr val="85D0CF"/>
                </a:solidFill>
                <a:latin typeface="Arial"/>
                <a:cs typeface="Arial"/>
              </a:rPr>
              <a:t>i</a:t>
            </a:r>
            <a:r>
              <a:rPr sz="4000" spc="-520" dirty="0">
                <a:solidFill>
                  <a:srgbClr val="85D0CF"/>
                </a:solidFill>
                <a:latin typeface="Arial"/>
                <a:cs typeface="Arial"/>
              </a:rPr>
              <a:t>es,</a:t>
            </a:r>
            <a:r>
              <a:rPr sz="4000" spc="12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405" dirty="0">
                <a:solidFill>
                  <a:srgbClr val="85D0CF"/>
                </a:solidFill>
                <a:latin typeface="Arial"/>
                <a:cs typeface="Arial"/>
              </a:rPr>
              <a:t>&amp;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430" dirty="0">
                <a:solidFill>
                  <a:srgbClr val="85D0CF"/>
                </a:solidFill>
                <a:latin typeface="Arial"/>
                <a:cs typeface="Arial"/>
              </a:rPr>
              <a:t>duties</a:t>
            </a:r>
            <a:r>
              <a:rPr sz="40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100" dirty="0">
                <a:solidFill>
                  <a:srgbClr val="85D0CF"/>
                </a:solidFill>
                <a:latin typeface="Arial"/>
                <a:cs typeface="Arial"/>
              </a:rPr>
              <a:t>of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4000" spc="-260" dirty="0">
                <a:solidFill>
                  <a:srgbClr val="85D0CF"/>
                </a:solidFill>
                <a:latin typeface="Arial"/>
                <a:cs typeface="Arial"/>
              </a:rPr>
              <a:t>the</a:t>
            </a:r>
            <a:r>
              <a:rPr sz="4000" spc="9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465" dirty="0">
                <a:solidFill>
                  <a:srgbClr val="85D0CF"/>
                </a:solidFill>
                <a:latin typeface="Arial"/>
                <a:cs typeface="Arial"/>
              </a:rPr>
              <a:t>ce</a:t>
            </a:r>
            <a:r>
              <a:rPr sz="4000" spc="-480" dirty="0">
                <a:solidFill>
                  <a:srgbClr val="85D0CF"/>
                </a:solidFill>
                <a:latin typeface="Arial"/>
                <a:cs typeface="Arial"/>
              </a:rPr>
              <a:t>n</a:t>
            </a:r>
            <a:r>
              <a:rPr sz="4000" spc="20" dirty="0">
                <a:solidFill>
                  <a:srgbClr val="85D0CF"/>
                </a:solidFill>
                <a:latin typeface="Arial"/>
                <a:cs typeface="Arial"/>
              </a:rPr>
              <a:t>tr</a:t>
            </a:r>
            <a:r>
              <a:rPr sz="4000" spc="50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4000" spc="-475" dirty="0">
                <a:solidFill>
                  <a:srgbClr val="85D0CF"/>
                </a:solidFill>
                <a:latin typeface="Arial"/>
                <a:cs typeface="Arial"/>
              </a:rPr>
              <a:t>l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405" dirty="0">
                <a:solidFill>
                  <a:srgbClr val="85D0CF"/>
                </a:solidFill>
                <a:latin typeface="Arial"/>
                <a:cs typeface="Arial"/>
              </a:rPr>
              <a:t>&amp;</a:t>
            </a:r>
            <a:r>
              <a:rPr sz="40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75" dirty="0">
                <a:solidFill>
                  <a:srgbClr val="85D0CF"/>
                </a:solidFill>
                <a:latin typeface="Arial"/>
                <a:cs typeface="Arial"/>
              </a:rPr>
              <a:t>sta</a:t>
            </a:r>
            <a:r>
              <a:rPr sz="4000" spc="-40" dirty="0">
                <a:solidFill>
                  <a:srgbClr val="85D0CF"/>
                </a:solidFill>
                <a:latin typeface="Arial"/>
                <a:cs typeface="Arial"/>
              </a:rPr>
              <a:t>t</a:t>
            </a:r>
            <a:r>
              <a:rPr sz="4000" spc="-580" dirty="0">
                <a:solidFill>
                  <a:srgbClr val="85D0CF"/>
                </a:solidFill>
                <a:latin typeface="Arial"/>
                <a:cs typeface="Arial"/>
              </a:rPr>
              <a:t>e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645" dirty="0">
                <a:solidFill>
                  <a:srgbClr val="85D0CF"/>
                </a:solidFill>
                <a:latin typeface="Arial"/>
                <a:cs typeface="Arial"/>
              </a:rPr>
              <a:t>g</a:t>
            </a:r>
            <a:r>
              <a:rPr sz="4000" spc="-640" dirty="0">
                <a:solidFill>
                  <a:srgbClr val="85D0CF"/>
                </a:solidFill>
                <a:latin typeface="Arial"/>
                <a:cs typeface="Arial"/>
              </a:rPr>
              <a:t>o</a:t>
            </a:r>
            <a:r>
              <a:rPr sz="4000" spc="-315" dirty="0">
                <a:solidFill>
                  <a:srgbClr val="85D0CF"/>
                </a:solidFill>
                <a:latin typeface="Arial"/>
                <a:cs typeface="Arial"/>
              </a:rPr>
              <a:t>ver</a:t>
            </a:r>
            <a:r>
              <a:rPr sz="4000" spc="-365" dirty="0">
                <a:solidFill>
                  <a:srgbClr val="85D0CF"/>
                </a:solidFill>
                <a:latin typeface="Arial"/>
                <a:cs typeface="Arial"/>
              </a:rPr>
              <a:t>n</a:t>
            </a:r>
            <a:r>
              <a:rPr sz="4000" spc="-470" dirty="0">
                <a:solidFill>
                  <a:srgbClr val="85D0CF"/>
                </a:solidFill>
                <a:latin typeface="Arial"/>
                <a:cs typeface="Arial"/>
              </a:rPr>
              <a:t>men</a:t>
            </a:r>
            <a:r>
              <a:rPr sz="4000" spc="-200" dirty="0">
                <a:solidFill>
                  <a:srgbClr val="85D0CF"/>
                </a:solidFill>
                <a:latin typeface="Arial"/>
                <a:cs typeface="Arial"/>
              </a:rPr>
              <a:t>t</a:t>
            </a:r>
            <a:r>
              <a:rPr sz="4000" spc="-680" dirty="0">
                <a:solidFill>
                  <a:srgbClr val="85D0CF"/>
                </a:solidFill>
                <a:latin typeface="Arial"/>
                <a:cs typeface="Arial"/>
              </a:rPr>
              <a:t>s</a:t>
            </a:r>
            <a:r>
              <a:rPr sz="4000" spc="-535" dirty="0">
                <a:solidFill>
                  <a:srgbClr val="85D0CF"/>
                </a:solidFill>
                <a:latin typeface="Arial"/>
                <a:cs typeface="Arial"/>
              </a:rPr>
              <a:t>?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98420" y="0"/>
            <a:ext cx="7164324" cy="2161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21279" y="12191"/>
            <a:ext cx="7063740" cy="2071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05380">
              <a:lnSpc>
                <a:spcPts val="8180"/>
              </a:lnSpc>
            </a:pPr>
            <a:r>
              <a:rPr spc="-459" dirty="0">
                <a:latin typeface="Verdana"/>
                <a:cs typeface="Verdana"/>
              </a:rPr>
              <a:t>Le</a:t>
            </a:r>
            <a:r>
              <a:rPr spc="-295" dirty="0">
                <a:latin typeface="Verdana"/>
                <a:cs typeface="Verdana"/>
              </a:rPr>
              <a:t>t</a:t>
            </a:r>
            <a:r>
              <a:rPr spc="-520" dirty="0">
                <a:latin typeface="Verdana"/>
                <a:cs typeface="Verdana"/>
              </a:rPr>
              <a:t>’s</a:t>
            </a:r>
            <a:r>
              <a:rPr spc="-415" dirty="0">
                <a:latin typeface="Verdana"/>
                <a:cs typeface="Verdana"/>
              </a:rPr>
              <a:t> </a:t>
            </a:r>
            <a:r>
              <a:rPr spc="-1664" dirty="0">
                <a:latin typeface="Verdana"/>
                <a:cs typeface="Verdana"/>
              </a:rPr>
              <a:t>R</a:t>
            </a:r>
            <a:r>
              <a:rPr spc="-190" dirty="0">
                <a:latin typeface="Verdana"/>
                <a:cs typeface="Verdana"/>
              </a:rPr>
              <a:t>e</a:t>
            </a:r>
            <a:r>
              <a:rPr spc="180" dirty="0">
                <a:latin typeface="Verdana"/>
                <a:cs typeface="Verdana"/>
              </a:rPr>
              <a:t>v</a:t>
            </a:r>
            <a:r>
              <a:rPr spc="110" dirty="0">
                <a:latin typeface="Verdana"/>
                <a:cs typeface="Verdana"/>
              </a:rPr>
              <a:t>i</a:t>
            </a:r>
            <a:r>
              <a:rPr spc="10" dirty="0">
                <a:latin typeface="Verdana"/>
                <a:cs typeface="Verdana"/>
              </a:rPr>
              <a:t>e</a:t>
            </a:r>
            <a:r>
              <a:rPr spc="-140" dirty="0">
                <a:latin typeface="Verdana"/>
                <a:cs typeface="Verdana"/>
              </a:rPr>
              <a:t>w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08710" y="1420495"/>
            <a:ext cx="10106025" cy="4885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56285" algn="l"/>
              </a:tabLst>
            </a:pPr>
            <a:r>
              <a:rPr sz="4000" spc="-1120" dirty="0">
                <a:solidFill>
                  <a:srgbClr val="85D0CF"/>
                </a:solidFill>
                <a:latin typeface="Arial"/>
                <a:cs typeface="Arial"/>
              </a:rPr>
              <a:t>1.	</a:t>
            </a:r>
            <a:r>
              <a:rPr sz="4000" spc="-720" dirty="0">
                <a:solidFill>
                  <a:srgbClr val="85D0CF"/>
                </a:solidFill>
                <a:latin typeface="Arial"/>
                <a:cs typeface="Arial"/>
              </a:rPr>
              <a:t>How</a:t>
            </a:r>
            <a:r>
              <a:rPr sz="4000" spc="10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610" dirty="0">
                <a:solidFill>
                  <a:srgbClr val="85D0CF"/>
                </a:solidFill>
                <a:latin typeface="Arial"/>
                <a:cs typeface="Arial"/>
              </a:rPr>
              <a:t>does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515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409" dirty="0">
                <a:solidFill>
                  <a:srgbClr val="85D0CF"/>
                </a:solidFill>
                <a:latin typeface="Arial"/>
                <a:cs typeface="Arial"/>
              </a:rPr>
              <a:t>f</a:t>
            </a:r>
            <a:r>
              <a:rPr sz="4000" spc="-425" dirty="0">
                <a:solidFill>
                  <a:srgbClr val="85D0CF"/>
                </a:solidFill>
                <a:latin typeface="Arial"/>
                <a:cs typeface="Arial"/>
              </a:rPr>
              <a:t>eder</a:t>
            </a:r>
            <a:r>
              <a:rPr sz="4000" spc="-465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4000" spc="-475" dirty="0">
                <a:solidFill>
                  <a:srgbClr val="85D0CF"/>
                </a:solidFill>
                <a:latin typeface="Arial"/>
                <a:cs typeface="Arial"/>
              </a:rPr>
              <a:t>l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490" dirty="0">
                <a:solidFill>
                  <a:srgbClr val="85D0CF"/>
                </a:solidFill>
                <a:latin typeface="Arial"/>
                <a:cs typeface="Arial"/>
              </a:rPr>
              <a:t>system</a:t>
            </a:r>
            <a:r>
              <a:rPr sz="4000" spc="10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100" dirty="0">
                <a:solidFill>
                  <a:srgbClr val="85D0CF"/>
                </a:solidFill>
                <a:latin typeface="Arial"/>
                <a:cs typeface="Arial"/>
              </a:rPr>
              <a:t>of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605" dirty="0">
                <a:solidFill>
                  <a:srgbClr val="85D0CF"/>
                </a:solidFill>
                <a:latin typeface="Arial"/>
                <a:cs typeface="Arial"/>
              </a:rPr>
              <a:t>go</a:t>
            </a:r>
            <a:r>
              <a:rPr sz="4000" spc="-535" dirty="0">
                <a:solidFill>
                  <a:srgbClr val="85D0CF"/>
                </a:solidFill>
                <a:latin typeface="Arial"/>
                <a:cs typeface="Arial"/>
              </a:rPr>
              <a:t>v</a:t>
            </a:r>
            <a:r>
              <a:rPr sz="4000" spc="-360" dirty="0">
                <a:solidFill>
                  <a:srgbClr val="85D0CF"/>
                </a:solidFill>
                <a:latin typeface="Arial"/>
                <a:cs typeface="Arial"/>
              </a:rPr>
              <a:t>ernment</a:t>
            </a:r>
            <a:r>
              <a:rPr sz="4000" spc="10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540" dirty="0">
                <a:solidFill>
                  <a:srgbClr val="85D0CF"/>
                </a:solidFill>
                <a:latin typeface="Arial"/>
                <a:cs typeface="Arial"/>
              </a:rPr>
              <a:t>divide</a:t>
            </a:r>
            <a:endParaRPr sz="4000">
              <a:latin typeface="Arial"/>
              <a:cs typeface="Arial"/>
            </a:endParaRPr>
          </a:p>
          <a:p>
            <a:pPr marL="756285">
              <a:lnSpc>
                <a:spcPct val="100000"/>
              </a:lnSpc>
            </a:pPr>
            <a:r>
              <a:rPr sz="4000" spc="-505" dirty="0">
                <a:solidFill>
                  <a:srgbClr val="85D0CF"/>
                </a:solidFill>
                <a:latin typeface="Arial"/>
                <a:cs typeface="Arial"/>
              </a:rPr>
              <a:t>power?</a:t>
            </a:r>
            <a:endParaRPr sz="4000">
              <a:latin typeface="Arial"/>
              <a:cs typeface="Arial"/>
            </a:endParaRPr>
          </a:p>
          <a:p>
            <a:pPr marL="756285" indent="-743585">
              <a:lnSpc>
                <a:spcPct val="100000"/>
              </a:lnSpc>
              <a:buClr>
                <a:srgbClr val="85D0CF"/>
              </a:buClr>
              <a:buFont typeface="Arial"/>
              <a:buChar char="•"/>
              <a:tabLst>
                <a:tab pos="756920" algn="l"/>
              </a:tabLst>
            </a:pPr>
            <a:r>
              <a:rPr sz="4000" spc="-445" dirty="0">
                <a:solidFill>
                  <a:srgbClr val="85D0CF"/>
                </a:solidFill>
                <a:latin typeface="Arial"/>
                <a:cs typeface="Arial"/>
              </a:rPr>
              <a:t>Between</a:t>
            </a:r>
            <a:r>
              <a:rPr sz="4000" spc="9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260" dirty="0">
                <a:solidFill>
                  <a:srgbClr val="85D0CF"/>
                </a:solidFill>
                <a:latin typeface="Arial"/>
                <a:cs typeface="Arial"/>
              </a:rPr>
              <a:t>the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465" dirty="0">
                <a:solidFill>
                  <a:srgbClr val="85D0CF"/>
                </a:solidFill>
                <a:latin typeface="Arial"/>
                <a:cs typeface="Arial"/>
              </a:rPr>
              <a:t>ce</a:t>
            </a:r>
            <a:r>
              <a:rPr sz="4000" spc="-480" dirty="0">
                <a:solidFill>
                  <a:srgbClr val="85D0CF"/>
                </a:solidFill>
                <a:latin typeface="Arial"/>
                <a:cs typeface="Arial"/>
              </a:rPr>
              <a:t>n</a:t>
            </a:r>
            <a:r>
              <a:rPr sz="4000" spc="-85" dirty="0">
                <a:solidFill>
                  <a:srgbClr val="85D0CF"/>
                </a:solidFill>
                <a:latin typeface="Arial"/>
                <a:cs typeface="Arial"/>
              </a:rPr>
              <a:t>tral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425" dirty="0">
                <a:solidFill>
                  <a:srgbClr val="85D0CF"/>
                </a:solidFill>
                <a:latin typeface="Arial"/>
                <a:cs typeface="Arial"/>
              </a:rPr>
              <a:t>gover</a:t>
            </a:r>
            <a:r>
              <a:rPr sz="4000" spc="-465" dirty="0">
                <a:solidFill>
                  <a:srgbClr val="85D0CF"/>
                </a:solidFill>
                <a:latin typeface="Arial"/>
                <a:cs typeface="Arial"/>
              </a:rPr>
              <a:t>n</a:t>
            </a:r>
            <a:r>
              <a:rPr sz="4000" spc="-405" dirty="0">
                <a:solidFill>
                  <a:srgbClr val="85D0CF"/>
                </a:solidFill>
                <a:latin typeface="Arial"/>
                <a:cs typeface="Arial"/>
              </a:rPr>
              <a:t>ment</a:t>
            </a:r>
            <a:r>
              <a:rPr sz="40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535" dirty="0">
                <a:solidFill>
                  <a:srgbClr val="85D0CF"/>
                </a:solidFill>
                <a:latin typeface="Arial"/>
                <a:cs typeface="Arial"/>
              </a:rPr>
              <a:t>and</a:t>
            </a:r>
            <a:r>
              <a:rPr sz="4000" spc="9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500" dirty="0">
                <a:solidFill>
                  <a:srgbClr val="85D0CF"/>
                </a:solidFill>
                <a:latin typeface="Arial"/>
                <a:cs typeface="Arial"/>
              </a:rPr>
              <a:t>smaller</a:t>
            </a:r>
            <a:r>
              <a:rPr sz="4000" spc="11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375" dirty="0">
                <a:solidFill>
                  <a:srgbClr val="85D0CF"/>
                </a:solidFill>
                <a:latin typeface="Arial"/>
                <a:cs typeface="Arial"/>
              </a:rPr>
              <a:t>units</a:t>
            </a:r>
            <a:endParaRPr sz="4000">
              <a:latin typeface="Arial"/>
              <a:cs typeface="Arial"/>
            </a:endParaRPr>
          </a:p>
          <a:p>
            <a:pPr marL="756285">
              <a:lnSpc>
                <a:spcPct val="100000"/>
              </a:lnSpc>
            </a:pPr>
            <a:r>
              <a:rPr sz="4000" spc="-595" dirty="0">
                <a:solidFill>
                  <a:srgbClr val="85D0CF"/>
                </a:solidFill>
                <a:latin typeface="Arial"/>
                <a:cs typeface="Arial"/>
              </a:rPr>
              <a:t>such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595" dirty="0">
                <a:solidFill>
                  <a:srgbClr val="85D0CF"/>
                </a:solidFill>
                <a:latin typeface="Arial"/>
                <a:cs typeface="Arial"/>
              </a:rPr>
              <a:t>as</a:t>
            </a:r>
            <a:r>
              <a:rPr sz="4000" spc="10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250" dirty="0">
                <a:solidFill>
                  <a:srgbClr val="85D0CF"/>
                </a:solidFill>
                <a:latin typeface="Arial"/>
                <a:cs typeface="Arial"/>
              </a:rPr>
              <a:t>states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4800"/>
              </a:lnSpc>
              <a:spcBef>
                <a:spcPts val="2"/>
              </a:spcBef>
            </a:pPr>
            <a:endParaRPr sz="4800"/>
          </a:p>
          <a:p>
            <a:pPr marL="12700" marR="6350">
              <a:lnSpc>
                <a:spcPct val="100000"/>
              </a:lnSpc>
              <a:buClr>
                <a:srgbClr val="85D0CF"/>
              </a:buClr>
              <a:buFont typeface="Arial"/>
              <a:buAutoNum type="arabicPeriod" startAt="2"/>
              <a:tabLst>
                <a:tab pos="783590" algn="l"/>
              </a:tabLst>
            </a:pPr>
            <a:r>
              <a:rPr sz="4000" spc="-375" dirty="0">
                <a:solidFill>
                  <a:srgbClr val="85D0CF"/>
                </a:solidFill>
                <a:latin typeface="Arial"/>
                <a:cs typeface="Arial"/>
              </a:rPr>
              <a:t>What</a:t>
            </a:r>
            <a:r>
              <a:rPr sz="4000" spc="11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365" dirty="0">
                <a:solidFill>
                  <a:srgbClr val="85D0CF"/>
                </a:solidFill>
                <a:latin typeface="Arial"/>
                <a:cs typeface="Arial"/>
              </a:rPr>
              <a:t>defin</a:t>
            </a:r>
            <a:r>
              <a:rPr sz="4000" spc="-465" dirty="0">
                <a:solidFill>
                  <a:srgbClr val="85D0CF"/>
                </a:solidFill>
                <a:latin typeface="Arial"/>
                <a:cs typeface="Arial"/>
              </a:rPr>
              <a:t>e</a:t>
            </a:r>
            <a:r>
              <a:rPr sz="4000" spc="-660" dirty="0">
                <a:solidFill>
                  <a:srgbClr val="85D0CF"/>
                </a:solidFill>
                <a:latin typeface="Arial"/>
                <a:cs typeface="Arial"/>
              </a:rPr>
              <a:t>s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260" dirty="0">
                <a:solidFill>
                  <a:srgbClr val="85D0CF"/>
                </a:solidFill>
                <a:latin typeface="Arial"/>
                <a:cs typeface="Arial"/>
              </a:rPr>
              <a:t>the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315" dirty="0">
                <a:solidFill>
                  <a:srgbClr val="85D0CF"/>
                </a:solidFill>
                <a:latin typeface="Arial"/>
                <a:cs typeface="Arial"/>
              </a:rPr>
              <a:t>rights,</a:t>
            </a:r>
            <a:r>
              <a:rPr sz="40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455" dirty="0">
                <a:solidFill>
                  <a:srgbClr val="85D0CF"/>
                </a:solidFill>
                <a:latin typeface="Arial"/>
                <a:cs typeface="Arial"/>
              </a:rPr>
              <a:t>responsibilities,</a:t>
            </a:r>
            <a:r>
              <a:rPr sz="4000" spc="114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405" dirty="0">
                <a:solidFill>
                  <a:srgbClr val="85D0CF"/>
                </a:solidFill>
                <a:latin typeface="Arial"/>
                <a:cs typeface="Arial"/>
              </a:rPr>
              <a:t>&amp;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360" dirty="0">
                <a:solidFill>
                  <a:srgbClr val="85D0CF"/>
                </a:solidFill>
                <a:latin typeface="Arial"/>
                <a:cs typeface="Arial"/>
              </a:rPr>
              <a:t>du</a:t>
            </a:r>
            <a:r>
              <a:rPr sz="4000" spc="-175" dirty="0">
                <a:solidFill>
                  <a:srgbClr val="85D0CF"/>
                </a:solidFill>
                <a:latin typeface="Arial"/>
                <a:cs typeface="Arial"/>
              </a:rPr>
              <a:t>t</a:t>
            </a:r>
            <a:r>
              <a:rPr sz="4000" spc="-580" dirty="0">
                <a:solidFill>
                  <a:srgbClr val="85D0CF"/>
                </a:solidFill>
                <a:latin typeface="Arial"/>
                <a:cs typeface="Arial"/>
              </a:rPr>
              <a:t>ies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100" dirty="0">
                <a:solidFill>
                  <a:srgbClr val="85D0CF"/>
                </a:solidFill>
                <a:latin typeface="Arial"/>
                <a:cs typeface="Arial"/>
              </a:rPr>
              <a:t>of</a:t>
            </a:r>
            <a:r>
              <a:rPr sz="4000" spc="-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260" dirty="0">
                <a:solidFill>
                  <a:srgbClr val="85D0CF"/>
                </a:solidFill>
                <a:latin typeface="Arial"/>
                <a:cs typeface="Arial"/>
              </a:rPr>
              <a:t>the</a:t>
            </a:r>
            <a:r>
              <a:rPr sz="4000" spc="9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465" dirty="0">
                <a:solidFill>
                  <a:srgbClr val="85D0CF"/>
                </a:solidFill>
                <a:latin typeface="Arial"/>
                <a:cs typeface="Arial"/>
              </a:rPr>
              <a:t>ce</a:t>
            </a:r>
            <a:r>
              <a:rPr sz="4000" spc="-480" dirty="0">
                <a:solidFill>
                  <a:srgbClr val="85D0CF"/>
                </a:solidFill>
                <a:latin typeface="Arial"/>
                <a:cs typeface="Arial"/>
              </a:rPr>
              <a:t>n</a:t>
            </a:r>
            <a:r>
              <a:rPr sz="4000" spc="20" dirty="0">
                <a:solidFill>
                  <a:srgbClr val="85D0CF"/>
                </a:solidFill>
                <a:latin typeface="Arial"/>
                <a:cs typeface="Arial"/>
              </a:rPr>
              <a:t>tr</a:t>
            </a:r>
            <a:r>
              <a:rPr sz="4000" spc="50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4000" spc="-475" dirty="0">
                <a:solidFill>
                  <a:srgbClr val="85D0CF"/>
                </a:solidFill>
                <a:latin typeface="Arial"/>
                <a:cs typeface="Arial"/>
              </a:rPr>
              <a:t>l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405" dirty="0">
                <a:solidFill>
                  <a:srgbClr val="85D0CF"/>
                </a:solidFill>
                <a:latin typeface="Arial"/>
                <a:cs typeface="Arial"/>
              </a:rPr>
              <a:t>&amp;</a:t>
            </a:r>
            <a:r>
              <a:rPr sz="40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75" dirty="0">
                <a:solidFill>
                  <a:srgbClr val="85D0CF"/>
                </a:solidFill>
                <a:latin typeface="Arial"/>
                <a:cs typeface="Arial"/>
              </a:rPr>
              <a:t>sta</a:t>
            </a:r>
            <a:r>
              <a:rPr sz="4000" spc="-40" dirty="0">
                <a:solidFill>
                  <a:srgbClr val="85D0CF"/>
                </a:solidFill>
                <a:latin typeface="Arial"/>
                <a:cs typeface="Arial"/>
              </a:rPr>
              <a:t>t</a:t>
            </a:r>
            <a:r>
              <a:rPr sz="4000" spc="-580" dirty="0">
                <a:solidFill>
                  <a:srgbClr val="85D0CF"/>
                </a:solidFill>
                <a:latin typeface="Arial"/>
                <a:cs typeface="Arial"/>
              </a:rPr>
              <a:t>e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645" dirty="0">
                <a:solidFill>
                  <a:srgbClr val="85D0CF"/>
                </a:solidFill>
                <a:latin typeface="Arial"/>
                <a:cs typeface="Arial"/>
              </a:rPr>
              <a:t>g</a:t>
            </a:r>
            <a:r>
              <a:rPr sz="4000" spc="-640" dirty="0">
                <a:solidFill>
                  <a:srgbClr val="85D0CF"/>
                </a:solidFill>
                <a:latin typeface="Arial"/>
                <a:cs typeface="Arial"/>
              </a:rPr>
              <a:t>o</a:t>
            </a:r>
            <a:r>
              <a:rPr sz="4000" spc="-315" dirty="0">
                <a:solidFill>
                  <a:srgbClr val="85D0CF"/>
                </a:solidFill>
                <a:latin typeface="Arial"/>
                <a:cs typeface="Arial"/>
              </a:rPr>
              <a:t>ver</a:t>
            </a:r>
            <a:r>
              <a:rPr sz="4000" spc="-365" dirty="0">
                <a:solidFill>
                  <a:srgbClr val="85D0CF"/>
                </a:solidFill>
                <a:latin typeface="Arial"/>
                <a:cs typeface="Arial"/>
              </a:rPr>
              <a:t>n</a:t>
            </a:r>
            <a:r>
              <a:rPr sz="4000" spc="-470" dirty="0">
                <a:solidFill>
                  <a:srgbClr val="85D0CF"/>
                </a:solidFill>
                <a:latin typeface="Arial"/>
                <a:cs typeface="Arial"/>
              </a:rPr>
              <a:t>men</a:t>
            </a:r>
            <a:r>
              <a:rPr sz="4000" spc="-200" dirty="0">
                <a:solidFill>
                  <a:srgbClr val="85D0CF"/>
                </a:solidFill>
                <a:latin typeface="Arial"/>
                <a:cs typeface="Arial"/>
              </a:rPr>
              <a:t>t</a:t>
            </a:r>
            <a:r>
              <a:rPr sz="4000" spc="-595" dirty="0">
                <a:solidFill>
                  <a:srgbClr val="85D0CF"/>
                </a:solidFill>
                <a:latin typeface="Arial"/>
                <a:cs typeface="Arial"/>
              </a:rPr>
              <a:t>s?</a:t>
            </a:r>
            <a:endParaRPr sz="4000">
              <a:latin typeface="Arial"/>
              <a:cs typeface="Arial"/>
            </a:endParaRPr>
          </a:p>
          <a:p>
            <a:pPr marL="1041400" lvl="1" indent="-571500">
              <a:lnSpc>
                <a:spcPct val="100000"/>
              </a:lnSpc>
              <a:buClr>
                <a:srgbClr val="85D0CF"/>
              </a:buClr>
              <a:buFont typeface="Arial"/>
              <a:buChar char="•"/>
              <a:tabLst>
                <a:tab pos="1042035" algn="l"/>
              </a:tabLst>
            </a:pPr>
            <a:r>
              <a:rPr sz="4000" spc="-670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335" dirty="0">
                <a:solidFill>
                  <a:srgbClr val="85D0CF"/>
                </a:solidFill>
                <a:latin typeface="Arial"/>
                <a:cs typeface="Arial"/>
              </a:rPr>
              <a:t>c</a:t>
            </a:r>
            <a:r>
              <a:rPr sz="4000" spc="-285" dirty="0">
                <a:solidFill>
                  <a:srgbClr val="85D0CF"/>
                </a:solidFill>
                <a:latin typeface="Arial"/>
                <a:cs typeface="Arial"/>
              </a:rPr>
              <a:t>onstitution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9"/>
                </a:moveTo>
                <a:lnTo>
                  <a:pt x="12192000" y="0"/>
                </a:lnTo>
              </a:path>
              <a:path w="12192000"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01852" y="268224"/>
            <a:ext cx="9988296" cy="6321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16479" y="1146047"/>
            <a:ext cx="7630668" cy="33482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50007" y="1178052"/>
            <a:ext cx="7493508" cy="32110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60676" y="2822448"/>
            <a:ext cx="7540752" cy="33482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94204" y="2854451"/>
            <a:ext cx="7403592" cy="32110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313938" y="1732407"/>
            <a:ext cx="5565775" cy="3322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6515" marR="6350" indent="-44450">
              <a:lnSpc>
                <a:spcPct val="100000"/>
              </a:lnSpc>
            </a:pPr>
            <a:r>
              <a:rPr sz="11000" b="1" spc="-1425" dirty="0">
                <a:solidFill>
                  <a:srgbClr val="FFFFFF"/>
                </a:solidFill>
                <a:latin typeface="Verdana"/>
                <a:cs typeface="Verdana"/>
              </a:rPr>
              <a:t>Un</a:t>
            </a:r>
            <a:r>
              <a:rPr sz="11000" b="1" spc="-6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1000" b="1" spc="310" dirty="0">
                <a:solidFill>
                  <a:srgbClr val="FFFFFF"/>
                </a:solidFill>
                <a:latin typeface="Verdana"/>
                <a:cs typeface="Verdana"/>
              </a:rPr>
              <a:t>tary</a:t>
            </a:r>
            <a:r>
              <a:rPr sz="11000" b="1" spc="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0" b="1" spc="-825" dirty="0">
                <a:solidFill>
                  <a:srgbClr val="FFFFFF"/>
                </a:solidFill>
                <a:latin typeface="Verdana"/>
                <a:cs typeface="Verdana"/>
              </a:rPr>
              <a:t>Sy</a:t>
            </a:r>
            <a:r>
              <a:rPr sz="11000" b="1" spc="-69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1000" b="1" spc="-160" dirty="0">
                <a:solidFill>
                  <a:srgbClr val="FFFFFF"/>
                </a:solidFill>
                <a:latin typeface="Verdana"/>
                <a:cs typeface="Verdana"/>
              </a:rPr>
              <a:t>tem</a:t>
            </a:r>
            <a:endParaRPr sz="11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71472" y="0"/>
            <a:ext cx="8618220" cy="2161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95855" y="12191"/>
            <a:ext cx="8517636" cy="2071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79575">
              <a:lnSpc>
                <a:spcPts val="8295"/>
              </a:lnSpc>
            </a:pPr>
            <a:r>
              <a:rPr spc="-910" dirty="0"/>
              <a:t>Un</a:t>
            </a:r>
            <a:r>
              <a:rPr spc="-385" dirty="0"/>
              <a:t>i</a:t>
            </a:r>
            <a:r>
              <a:rPr spc="114" dirty="0"/>
              <a:t>tar</a:t>
            </a:r>
            <a:r>
              <a:rPr spc="409" dirty="0"/>
              <a:t>y</a:t>
            </a:r>
            <a:r>
              <a:rPr spc="-440" dirty="0"/>
              <a:t> </a:t>
            </a:r>
            <a:r>
              <a:rPr spc="-400" dirty="0"/>
              <a:t>S</a:t>
            </a:r>
            <a:r>
              <a:rPr spc="-355" dirty="0"/>
              <a:t>y</a:t>
            </a:r>
            <a:r>
              <a:rPr spc="-540" dirty="0"/>
              <a:t>s</a:t>
            </a:r>
            <a:r>
              <a:rPr spc="-395" dirty="0"/>
              <a:t>t</a:t>
            </a:r>
            <a:r>
              <a:rPr spc="-65" dirty="0"/>
              <a:t>em</a:t>
            </a:r>
          </a:p>
          <a:p>
            <a:pPr marL="721995" marR="6350" indent="-287020">
              <a:lnSpc>
                <a:spcPts val="5760"/>
              </a:lnSpc>
              <a:spcBef>
                <a:spcPts val="85"/>
              </a:spcBef>
            </a:pPr>
            <a:r>
              <a:rPr sz="4800" b="0" dirty="0">
                <a:solidFill>
                  <a:srgbClr val="85D0CF"/>
                </a:solidFill>
                <a:latin typeface="Arial"/>
                <a:cs typeface="Arial"/>
              </a:rPr>
              <a:t>•</a:t>
            </a:r>
            <a:r>
              <a:rPr sz="4800" b="0" spc="-7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b="0" spc="-725" dirty="0">
                <a:solidFill>
                  <a:srgbClr val="85D0CF"/>
                </a:solidFill>
                <a:latin typeface="Arial"/>
                <a:cs typeface="Arial"/>
              </a:rPr>
              <a:t>In</a:t>
            </a:r>
            <a:r>
              <a:rPr sz="4800" b="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b="0" spc="-590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4800" b="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b="0" spc="-350" dirty="0">
                <a:solidFill>
                  <a:srgbClr val="85D0CF"/>
                </a:solidFill>
                <a:latin typeface="Arial"/>
                <a:cs typeface="Arial"/>
              </a:rPr>
              <a:t>unitary</a:t>
            </a:r>
            <a:r>
              <a:rPr sz="4800" b="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b="0" spc="-545" dirty="0">
                <a:solidFill>
                  <a:srgbClr val="85D0CF"/>
                </a:solidFill>
                <a:latin typeface="Arial"/>
                <a:cs typeface="Arial"/>
              </a:rPr>
              <a:t>system,</a:t>
            </a:r>
            <a:r>
              <a:rPr sz="4800" b="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b="0" spc="-315" dirty="0">
                <a:solidFill>
                  <a:srgbClr val="85D0CF"/>
                </a:solidFill>
                <a:latin typeface="Arial"/>
                <a:cs typeface="Arial"/>
              </a:rPr>
              <a:t>the</a:t>
            </a:r>
            <a:r>
              <a:rPr sz="4800" b="0" spc="10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b="0" spc="-575" dirty="0">
                <a:solidFill>
                  <a:srgbClr val="85D0CF"/>
                </a:solidFill>
                <a:latin typeface="Arial"/>
                <a:cs typeface="Arial"/>
              </a:rPr>
              <a:t>power</a:t>
            </a:r>
            <a:r>
              <a:rPr sz="4800" b="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b="0" spc="-695" dirty="0">
                <a:solidFill>
                  <a:srgbClr val="85D0CF"/>
                </a:solidFill>
                <a:latin typeface="Arial"/>
                <a:cs typeface="Arial"/>
              </a:rPr>
              <a:t>is</a:t>
            </a:r>
            <a:r>
              <a:rPr sz="4800" b="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b="0" spc="-685" dirty="0">
                <a:solidFill>
                  <a:srgbClr val="85D0CF"/>
                </a:solidFill>
                <a:latin typeface="Arial"/>
                <a:cs typeface="Arial"/>
              </a:rPr>
              <a:t>held</a:t>
            </a:r>
            <a:r>
              <a:rPr sz="4800" b="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b="0" spc="-635" dirty="0">
                <a:solidFill>
                  <a:srgbClr val="85D0CF"/>
                </a:solidFill>
                <a:latin typeface="Arial"/>
                <a:cs typeface="Arial"/>
              </a:rPr>
              <a:t>by</a:t>
            </a:r>
            <a:r>
              <a:rPr sz="4800" b="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b="0" u="heavy" spc="-509" dirty="0">
                <a:solidFill>
                  <a:srgbClr val="85D0CF"/>
                </a:solidFill>
                <a:latin typeface="Calibri"/>
                <a:cs typeface="Calibri"/>
              </a:rPr>
              <a:t>o</a:t>
            </a:r>
            <a:r>
              <a:rPr sz="4800" b="0" u="heavy" spc="-490" dirty="0">
                <a:solidFill>
                  <a:srgbClr val="85D0CF"/>
                </a:solidFill>
                <a:latin typeface="Calibri"/>
                <a:cs typeface="Calibri"/>
              </a:rPr>
              <a:t>n</a:t>
            </a:r>
            <a:r>
              <a:rPr sz="4800" b="0" u="heavy" spc="-409" dirty="0">
                <a:solidFill>
                  <a:srgbClr val="85D0CF"/>
                </a:solidFill>
                <a:latin typeface="Calibri"/>
                <a:cs typeface="Calibri"/>
              </a:rPr>
              <a:t>e</a:t>
            </a:r>
            <a:r>
              <a:rPr sz="4800" b="0" spc="-185" dirty="0">
                <a:solidFill>
                  <a:srgbClr val="85D0CF"/>
                </a:solidFill>
                <a:latin typeface="Calibri"/>
                <a:cs typeface="Calibri"/>
              </a:rPr>
              <a:t> </a:t>
            </a:r>
            <a:r>
              <a:rPr sz="4800" b="0" u="heavy" spc="-204" dirty="0">
                <a:solidFill>
                  <a:srgbClr val="85D0CF"/>
                </a:solidFill>
                <a:latin typeface="Calibri"/>
                <a:cs typeface="Calibri"/>
              </a:rPr>
              <a:t>c</a:t>
            </a:r>
            <a:r>
              <a:rPr sz="4800" b="0" u="heavy" spc="-215" dirty="0">
                <a:solidFill>
                  <a:srgbClr val="85D0CF"/>
                </a:solidFill>
                <a:latin typeface="Calibri"/>
                <a:cs typeface="Calibri"/>
              </a:rPr>
              <a:t>e</a:t>
            </a:r>
            <a:r>
              <a:rPr sz="4800" b="0" u="heavy" spc="-105" dirty="0">
                <a:solidFill>
                  <a:srgbClr val="85D0CF"/>
                </a:solidFill>
                <a:latin typeface="Calibri"/>
                <a:cs typeface="Calibri"/>
              </a:rPr>
              <a:t>n</a:t>
            </a:r>
            <a:r>
              <a:rPr sz="4800" b="0" u="heavy" spc="-55" dirty="0">
                <a:solidFill>
                  <a:srgbClr val="85D0CF"/>
                </a:solidFill>
                <a:latin typeface="Calibri"/>
                <a:cs typeface="Calibri"/>
              </a:rPr>
              <a:t>t</a:t>
            </a:r>
            <a:r>
              <a:rPr sz="4800" b="0" u="heavy" spc="-240" dirty="0">
                <a:solidFill>
                  <a:srgbClr val="85D0CF"/>
                </a:solidFill>
                <a:latin typeface="Calibri"/>
                <a:cs typeface="Calibri"/>
              </a:rPr>
              <a:t>ral</a:t>
            </a:r>
            <a:r>
              <a:rPr sz="4800" b="0" spc="345" dirty="0">
                <a:solidFill>
                  <a:srgbClr val="85D0CF"/>
                </a:solidFill>
                <a:latin typeface="Calibri"/>
                <a:cs typeface="Calibri"/>
              </a:rPr>
              <a:t> </a:t>
            </a:r>
            <a:r>
              <a:rPr sz="4800" b="0" spc="-360" dirty="0">
                <a:solidFill>
                  <a:srgbClr val="85D0CF"/>
                </a:solidFill>
                <a:latin typeface="Arial"/>
                <a:cs typeface="Arial"/>
              </a:rPr>
              <a:t>authority.</a:t>
            </a:r>
            <a:endParaRPr sz="4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74825" y="3614673"/>
            <a:ext cx="7884159" cy="146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dirty="0">
                <a:solidFill>
                  <a:srgbClr val="85D0CF"/>
                </a:solidFill>
                <a:latin typeface="Arial"/>
                <a:cs typeface="Arial"/>
              </a:rPr>
              <a:t>•</a:t>
            </a:r>
            <a:r>
              <a:rPr sz="4800" spc="-7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640" dirty="0">
                <a:solidFill>
                  <a:srgbClr val="85D0CF"/>
                </a:solidFill>
                <a:latin typeface="Arial"/>
                <a:cs typeface="Arial"/>
              </a:rPr>
              <a:t>All</a:t>
            </a:r>
            <a:r>
              <a:rPr sz="48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575" dirty="0">
                <a:solidFill>
                  <a:srgbClr val="85D0CF"/>
                </a:solidFill>
                <a:latin typeface="Arial"/>
                <a:cs typeface="Arial"/>
              </a:rPr>
              <a:t>power</a:t>
            </a:r>
            <a:r>
              <a:rPr sz="48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695" dirty="0">
                <a:solidFill>
                  <a:srgbClr val="85D0CF"/>
                </a:solidFill>
                <a:latin typeface="Arial"/>
                <a:cs typeface="Arial"/>
              </a:rPr>
              <a:t>is</a:t>
            </a:r>
            <a:r>
              <a:rPr sz="48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645" dirty="0">
                <a:solidFill>
                  <a:srgbClr val="85D0CF"/>
                </a:solidFill>
                <a:latin typeface="Arial"/>
                <a:cs typeface="Arial"/>
              </a:rPr>
              <a:t>given</a:t>
            </a:r>
            <a:r>
              <a:rPr sz="48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100" dirty="0">
                <a:solidFill>
                  <a:srgbClr val="85D0CF"/>
                </a:solidFill>
                <a:latin typeface="Arial"/>
                <a:cs typeface="Arial"/>
              </a:rPr>
              <a:t>to</a:t>
            </a:r>
            <a:r>
              <a:rPr sz="48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670" dirty="0">
                <a:solidFill>
                  <a:srgbClr val="85D0CF"/>
                </a:solidFill>
                <a:latin typeface="Arial"/>
                <a:cs typeface="Arial"/>
              </a:rPr>
              <a:t>one</a:t>
            </a:r>
            <a:r>
              <a:rPr sz="48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745" dirty="0">
                <a:solidFill>
                  <a:srgbClr val="85D0CF"/>
                </a:solidFill>
                <a:latin typeface="Arial"/>
                <a:cs typeface="Arial"/>
              </a:rPr>
              <a:t>b</a:t>
            </a:r>
            <a:r>
              <a:rPr sz="4800" spc="-434" dirty="0">
                <a:solidFill>
                  <a:srgbClr val="85D0CF"/>
                </a:solidFill>
                <a:latin typeface="Arial"/>
                <a:cs typeface="Arial"/>
              </a:rPr>
              <a:t>ranch</a:t>
            </a:r>
            <a:r>
              <a:rPr sz="48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120" dirty="0">
                <a:solidFill>
                  <a:srgbClr val="85D0CF"/>
                </a:solidFill>
                <a:latin typeface="Arial"/>
                <a:cs typeface="Arial"/>
              </a:rPr>
              <a:t>of</a:t>
            </a:r>
            <a:endParaRPr sz="480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</a:pPr>
            <a:r>
              <a:rPr sz="4800" spc="-565" dirty="0">
                <a:solidFill>
                  <a:srgbClr val="85D0CF"/>
                </a:solidFill>
                <a:latin typeface="Arial"/>
                <a:cs typeface="Arial"/>
              </a:rPr>
              <a:t>govern</a:t>
            </a:r>
            <a:r>
              <a:rPr sz="4800" spc="-935" dirty="0">
                <a:solidFill>
                  <a:srgbClr val="85D0CF"/>
                </a:solidFill>
                <a:latin typeface="Arial"/>
                <a:cs typeface="Arial"/>
              </a:rPr>
              <a:t>m</a:t>
            </a:r>
            <a:r>
              <a:rPr sz="4800" spc="-245" dirty="0">
                <a:solidFill>
                  <a:srgbClr val="85D0CF"/>
                </a:solidFill>
                <a:latin typeface="Arial"/>
                <a:cs typeface="Arial"/>
              </a:rPr>
              <a:t>ent</a:t>
            </a:r>
            <a:r>
              <a:rPr sz="4800" spc="-695" dirty="0">
                <a:solidFill>
                  <a:srgbClr val="85D0CF"/>
                </a:solidFill>
                <a:latin typeface="Arial"/>
                <a:cs typeface="Arial"/>
              </a:rPr>
              <a:t>.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71472" y="0"/>
            <a:ext cx="8618220" cy="2161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95855" y="12191"/>
            <a:ext cx="8517636" cy="2071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79575">
              <a:lnSpc>
                <a:spcPts val="8180"/>
              </a:lnSpc>
            </a:pPr>
            <a:r>
              <a:rPr spc="-910" dirty="0"/>
              <a:t>Un</a:t>
            </a:r>
            <a:r>
              <a:rPr spc="-385" dirty="0"/>
              <a:t>i</a:t>
            </a:r>
            <a:r>
              <a:rPr spc="114" dirty="0"/>
              <a:t>tar</a:t>
            </a:r>
            <a:r>
              <a:rPr spc="409" dirty="0"/>
              <a:t>y</a:t>
            </a:r>
            <a:r>
              <a:rPr spc="-440" dirty="0"/>
              <a:t> </a:t>
            </a:r>
            <a:r>
              <a:rPr spc="-400" dirty="0"/>
              <a:t>S</a:t>
            </a:r>
            <a:r>
              <a:rPr spc="-355" dirty="0"/>
              <a:t>y</a:t>
            </a:r>
            <a:r>
              <a:rPr spc="-540" dirty="0"/>
              <a:t>s</a:t>
            </a:r>
            <a:r>
              <a:rPr spc="-395" dirty="0"/>
              <a:t>t</a:t>
            </a:r>
            <a:r>
              <a:rPr spc="-65" dirty="0"/>
              <a:t>em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08710" y="1423034"/>
            <a:ext cx="10039985" cy="4395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6350" indent="-286385">
              <a:lnSpc>
                <a:spcPct val="100000"/>
              </a:lnSpc>
              <a:buClr>
                <a:srgbClr val="85D0CF"/>
              </a:buClr>
              <a:buFont typeface="Arial"/>
              <a:buChar char="•"/>
              <a:tabLst>
                <a:tab pos="299720" algn="l"/>
              </a:tabLst>
            </a:pPr>
            <a:r>
              <a:rPr sz="3200" spc="-484" dirty="0">
                <a:solidFill>
                  <a:srgbClr val="85D0CF"/>
                </a:solidFill>
                <a:latin typeface="Arial"/>
                <a:cs typeface="Arial"/>
              </a:rPr>
              <a:t>In</a:t>
            </a:r>
            <a:r>
              <a:rPr sz="32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395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2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235" dirty="0">
                <a:solidFill>
                  <a:srgbClr val="85D0CF"/>
                </a:solidFill>
                <a:latin typeface="Arial"/>
                <a:cs typeface="Arial"/>
              </a:rPr>
              <a:t>unitary</a:t>
            </a:r>
            <a:r>
              <a:rPr sz="32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325" dirty="0">
                <a:solidFill>
                  <a:srgbClr val="85D0CF"/>
                </a:solidFill>
                <a:latin typeface="Arial"/>
                <a:cs typeface="Arial"/>
              </a:rPr>
              <a:t>government,</a:t>
            </a:r>
            <a:r>
              <a:rPr sz="32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45" dirty="0">
                <a:solidFill>
                  <a:srgbClr val="85D0CF"/>
                </a:solidFill>
                <a:latin typeface="Arial"/>
                <a:cs typeface="Arial"/>
              </a:rPr>
              <a:t>t</a:t>
            </a:r>
            <a:r>
              <a:rPr sz="3200" spc="-85" dirty="0">
                <a:solidFill>
                  <a:srgbClr val="85D0CF"/>
                </a:solidFill>
                <a:latin typeface="Arial"/>
                <a:cs typeface="Arial"/>
              </a:rPr>
              <a:t>h</a:t>
            </a:r>
            <a:r>
              <a:rPr sz="3200" spc="-465" dirty="0">
                <a:solidFill>
                  <a:srgbClr val="85D0CF"/>
                </a:solidFill>
                <a:latin typeface="Arial"/>
                <a:cs typeface="Arial"/>
              </a:rPr>
              <a:t>e</a:t>
            </a:r>
            <a:r>
              <a:rPr sz="32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195" dirty="0">
                <a:solidFill>
                  <a:srgbClr val="85D0CF"/>
                </a:solidFill>
                <a:latin typeface="Arial"/>
                <a:cs typeface="Arial"/>
              </a:rPr>
              <a:t>central</a:t>
            </a:r>
            <a:r>
              <a:rPr sz="32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340" dirty="0">
                <a:solidFill>
                  <a:srgbClr val="85D0CF"/>
                </a:solidFill>
                <a:latin typeface="Arial"/>
                <a:cs typeface="Arial"/>
              </a:rPr>
              <a:t>government</a:t>
            </a:r>
            <a:r>
              <a:rPr sz="32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484" dirty="0">
                <a:solidFill>
                  <a:srgbClr val="85D0CF"/>
                </a:solidFill>
                <a:latin typeface="Arial"/>
                <a:cs typeface="Arial"/>
              </a:rPr>
              <a:t>has</a:t>
            </a:r>
            <a:r>
              <a:rPr sz="32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750" dirty="0">
                <a:solidFill>
                  <a:srgbClr val="85D0CF"/>
                </a:solidFill>
                <a:latin typeface="Arial"/>
                <a:cs typeface="Arial"/>
              </a:rPr>
              <a:t>m</a:t>
            </a:r>
            <a:r>
              <a:rPr sz="3200" spc="-509" dirty="0">
                <a:solidFill>
                  <a:srgbClr val="85D0CF"/>
                </a:solidFill>
                <a:latin typeface="Arial"/>
                <a:cs typeface="Arial"/>
              </a:rPr>
              <a:t>o</a:t>
            </a:r>
            <a:r>
              <a:rPr sz="3200" spc="-90" dirty="0">
                <a:solidFill>
                  <a:srgbClr val="85D0CF"/>
                </a:solidFill>
                <a:latin typeface="Arial"/>
                <a:cs typeface="Arial"/>
              </a:rPr>
              <a:t>st</a:t>
            </a:r>
            <a:r>
              <a:rPr sz="32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80" dirty="0">
                <a:solidFill>
                  <a:srgbClr val="85D0CF"/>
                </a:solidFill>
                <a:latin typeface="Arial"/>
                <a:cs typeface="Arial"/>
              </a:rPr>
              <a:t>of</a:t>
            </a:r>
            <a:r>
              <a:rPr sz="32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210" dirty="0">
                <a:solidFill>
                  <a:srgbClr val="85D0CF"/>
                </a:solidFill>
                <a:latin typeface="Arial"/>
                <a:cs typeface="Arial"/>
              </a:rPr>
              <a:t>the</a:t>
            </a:r>
            <a:r>
              <a:rPr sz="3200" spc="-12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270" dirty="0">
                <a:solidFill>
                  <a:srgbClr val="85D0CF"/>
                </a:solidFill>
                <a:latin typeface="Arial"/>
                <a:cs typeface="Arial"/>
              </a:rPr>
              <a:t>aut</a:t>
            </a:r>
            <a:r>
              <a:rPr sz="3200" spc="-320" dirty="0">
                <a:solidFill>
                  <a:srgbClr val="85D0CF"/>
                </a:solidFill>
                <a:latin typeface="Arial"/>
                <a:cs typeface="Arial"/>
              </a:rPr>
              <a:t>h</a:t>
            </a:r>
            <a:r>
              <a:rPr sz="3200" spc="-145" dirty="0">
                <a:solidFill>
                  <a:srgbClr val="85D0CF"/>
                </a:solidFill>
                <a:latin typeface="Arial"/>
                <a:cs typeface="Arial"/>
              </a:rPr>
              <a:t>ority</a:t>
            </a:r>
            <a:r>
              <a:rPr sz="32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430" dirty="0">
                <a:solidFill>
                  <a:srgbClr val="85D0CF"/>
                </a:solidFill>
                <a:latin typeface="Arial"/>
                <a:cs typeface="Arial"/>
              </a:rPr>
              <a:t>and</a:t>
            </a:r>
            <a:r>
              <a:rPr sz="32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430" dirty="0">
                <a:solidFill>
                  <a:srgbClr val="85D0CF"/>
                </a:solidFill>
                <a:latin typeface="Arial"/>
                <a:cs typeface="Arial"/>
              </a:rPr>
              <a:t>decision</a:t>
            </a:r>
            <a:r>
              <a:rPr sz="3200" spc="-114" dirty="0">
                <a:solidFill>
                  <a:srgbClr val="85D0CF"/>
                </a:solidFill>
                <a:latin typeface="Arial"/>
                <a:cs typeface="Arial"/>
              </a:rPr>
              <a:t>-</a:t>
            </a:r>
            <a:r>
              <a:rPr sz="3200" spc="-465" dirty="0">
                <a:solidFill>
                  <a:srgbClr val="85D0CF"/>
                </a:solidFill>
                <a:latin typeface="Arial"/>
                <a:cs typeface="Arial"/>
              </a:rPr>
              <a:t>making</a:t>
            </a:r>
            <a:r>
              <a:rPr sz="32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530" dirty="0">
                <a:solidFill>
                  <a:srgbClr val="85D0CF"/>
                </a:solidFill>
                <a:latin typeface="Arial"/>
                <a:cs typeface="Arial"/>
              </a:rPr>
              <a:t>pow</a:t>
            </a:r>
            <a:r>
              <a:rPr sz="3200" spc="-480" dirty="0">
                <a:solidFill>
                  <a:srgbClr val="85D0CF"/>
                </a:solidFill>
                <a:latin typeface="Arial"/>
                <a:cs typeface="Arial"/>
              </a:rPr>
              <a:t>e</a:t>
            </a:r>
            <a:r>
              <a:rPr sz="3200" spc="-170" dirty="0">
                <a:solidFill>
                  <a:srgbClr val="85D0CF"/>
                </a:solidFill>
                <a:latin typeface="Arial"/>
                <a:cs typeface="Arial"/>
              </a:rPr>
              <a:t>r.</a:t>
            </a:r>
            <a:endParaRPr sz="320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buClr>
                <a:srgbClr val="85D0CF"/>
              </a:buClr>
              <a:buFont typeface="Arial"/>
              <a:buChar char="•"/>
              <a:tabLst>
                <a:tab pos="756920" algn="l"/>
              </a:tabLst>
            </a:pPr>
            <a:r>
              <a:rPr sz="3200" spc="-385" dirty="0">
                <a:solidFill>
                  <a:srgbClr val="85D0CF"/>
                </a:solidFill>
                <a:latin typeface="Arial"/>
                <a:cs typeface="Arial"/>
              </a:rPr>
              <a:t>Local</a:t>
            </a:r>
            <a:r>
              <a:rPr sz="32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340" dirty="0">
                <a:solidFill>
                  <a:srgbClr val="85D0CF"/>
                </a:solidFill>
                <a:latin typeface="Arial"/>
                <a:cs typeface="Arial"/>
              </a:rPr>
              <a:t>government</a:t>
            </a:r>
            <a:r>
              <a:rPr sz="32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215" dirty="0">
                <a:solidFill>
                  <a:srgbClr val="85D0CF"/>
                </a:solidFill>
                <a:latin typeface="Arial"/>
                <a:cs typeface="Arial"/>
              </a:rPr>
              <a:t>offices</a:t>
            </a:r>
            <a:r>
              <a:rPr sz="32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250" dirty="0">
                <a:solidFill>
                  <a:srgbClr val="85D0CF"/>
                </a:solidFill>
                <a:latin typeface="Arial"/>
                <a:cs typeface="Arial"/>
              </a:rPr>
              <a:t>are</a:t>
            </a:r>
            <a:r>
              <a:rPr sz="32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445" dirty="0">
                <a:solidFill>
                  <a:srgbClr val="85D0CF"/>
                </a:solidFill>
                <a:latin typeface="Arial"/>
                <a:cs typeface="Arial"/>
              </a:rPr>
              <a:t>p</a:t>
            </a:r>
            <a:r>
              <a:rPr sz="3200" spc="-440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200" spc="240" dirty="0">
                <a:solidFill>
                  <a:srgbClr val="85D0CF"/>
                </a:solidFill>
                <a:latin typeface="Arial"/>
                <a:cs typeface="Arial"/>
              </a:rPr>
              <a:t>rt</a:t>
            </a:r>
            <a:r>
              <a:rPr sz="3200" spc="5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80" dirty="0">
                <a:solidFill>
                  <a:srgbClr val="85D0CF"/>
                </a:solidFill>
                <a:latin typeface="Arial"/>
                <a:cs typeface="Arial"/>
              </a:rPr>
              <a:t>of</a:t>
            </a:r>
            <a:r>
              <a:rPr sz="32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210" dirty="0">
                <a:solidFill>
                  <a:srgbClr val="85D0CF"/>
                </a:solidFill>
                <a:latin typeface="Arial"/>
                <a:cs typeface="Arial"/>
              </a:rPr>
              <a:t>the</a:t>
            </a:r>
            <a:r>
              <a:rPr sz="32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195" dirty="0">
                <a:solidFill>
                  <a:srgbClr val="85D0CF"/>
                </a:solidFill>
                <a:latin typeface="Arial"/>
                <a:cs typeface="Arial"/>
              </a:rPr>
              <a:t>central</a:t>
            </a:r>
            <a:r>
              <a:rPr sz="32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340" dirty="0">
                <a:solidFill>
                  <a:srgbClr val="85D0CF"/>
                </a:solidFill>
                <a:latin typeface="Arial"/>
                <a:cs typeface="Arial"/>
              </a:rPr>
              <a:t>government.</a:t>
            </a:r>
            <a:endParaRPr sz="320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buClr>
                <a:srgbClr val="85D0CF"/>
              </a:buClr>
              <a:buFont typeface="Arial"/>
              <a:buChar char="•"/>
              <a:tabLst>
                <a:tab pos="756920" algn="l"/>
              </a:tabLst>
            </a:pPr>
            <a:r>
              <a:rPr sz="3200" spc="-500" dirty="0">
                <a:solidFill>
                  <a:srgbClr val="85D0CF"/>
                </a:solidFill>
                <a:latin typeface="Arial"/>
                <a:cs typeface="Arial"/>
              </a:rPr>
              <a:t>The</a:t>
            </a:r>
            <a:r>
              <a:rPr sz="32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285" dirty="0">
                <a:solidFill>
                  <a:srgbClr val="85D0CF"/>
                </a:solidFill>
                <a:latin typeface="Arial"/>
                <a:cs typeface="Arial"/>
              </a:rPr>
              <a:t>c</a:t>
            </a:r>
            <a:r>
              <a:rPr sz="3200" spc="-190" dirty="0">
                <a:solidFill>
                  <a:srgbClr val="85D0CF"/>
                </a:solidFill>
                <a:latin typeface="Arial"/>
                <a:cs typeface="Arial"/>
              </a:rPr>
              <a:t>entral</a:t>
            </a:r>
            <a:r>
              <a:rPr sz="32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340" dirty="0">
                <a:solidFill>
                  <a:srgbClr val="85D0CF"/>
                </a:solidFill>
                <a:latin typeface="Arial"/>
                <a:cs typeface="Arial"/>
              </a:rPr>
              <a:t>government</a:t>
            </a:r>
            <a:r>
              <a:rPr sz="32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370" dirty="0">
                <a:solidFill>
                  <a:srgbClr val="85D0CF"/>
                </a:solidFill>
                <a:latin typeface="Arial"/>
                <a:cs typeface="Arial"/>
              </a:rPr>
              <a:t>maintains</a:t>
            </a:r>
            <a:r>
              <a:rPr sz="32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390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200" spc="-380" dirty="0">
                <a:solidFill>
                  <a:srgbClr val="85D0CF"/>
                </a:solidFill>
                <a:latin typeface="Arial"/>
                <a:cs typeface="Arial"/>
              </a:rPr>
              <a:t>ll</a:t>
            </a:r>
            <a:r>
              <a:rPr sz="32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530" dirty="0">
                <a:solidFill>
                  <a:srgbClr val="85D0CF"/>
                </a:solidFill>
                <a:latin typeface="Arial"/>
                <a:cs typeface="Arial"/>
              </a:rPr>
              <a:t>pow</a:t>
            </a:r>
            <a:r>
              <a:rPr sz="3200" spc="-480" dirty="0">
                <a:solidFill>
                  <a:srgbClr val="85D0CF"/>
                </a:solidFill>
                <a:latin typeface="Arial"/>
                <a:cs typeface="Arial"/>
              </a:rPr>
              <a:t>e</a:t>
            </a:r>
            <a:r>
              <a:rPr sz="3200" spc="125" dirty="0">
                <a:solidFill>
                  <a:srgbClr val="85D0CF"/>
                </a:solidFill>
                <a:latin typeface="Arial"/>
                <a:cs typeface="Arial"/>
              </a:rPr>
              <a:t>r</a:t>
            </a:r>
            <a:r>
              <a:rPr sz="3200" spc="4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300" dirty="0">
                <a:solidFill>
                  <a:srgbClr val="85D0CF"/>
                </a:solidFill>
                <a:latin typeface="Arial"/>
                <a:cs typeface="Arial"/>
              </a:rPr>
              <a:t>over</a:t>
            </a:r>
            <a:r>
              <a:rPr sz="32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210" dirty="0">
                <a:solidFill>
                  <a:srgbClr val="85D0CF"/>
                </a:solidFill>
                <a:latin typeface="Arial"/>
                <a:cs typeface="Arial"/>
              </a:rPr>
              <a:t>the</a:t>
            </a:r>
            <a:r>
              <a:rPr sz="32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385" dirty="0">
                <a:solidFill>
                  <a:srgbClr val="85D0CF"/>
                </a:solidFill>
                <a:latin typeface="Arial"/>
                <a:cs typeface="Arial"/>
              </a:rPr>
              <a:t>local</a:t>
            </a:r>
            <a:endParaRPr sz="3200">
              <a:latin typeface="Arial"/>
              <a:cs typeface="Arial"/>
            </a:endParaRPr>
          </a:p>
          <a:p>
            <a:pPr marL="756285">
              <a:lnSpc>
                <a:spcPct val="100000"/>
              </a:lnSpc>
            </a:pPr>
            <a:r>
              <a:rPr sz="3200" spc="-409" dirty="0">
                <a:solidFill>
                  <a:srgbClr val="85D0CF"/>
                </a:solidFill>
                <a:latin typeface="Arial"/>
                <a:cs typeface="Arial"/>
              </a:rPr>
              <a:t>governme</a:t>
            </a:r>
            <a:r>
              <a:rPr sz="3200" spc="-420" dirty="0">
                <a:solidFill>
                  <a:srgbClr val="85D0CF"/>
                </a:solidFill>
                <a:latin typeface="Arial"/>
                <a:cs typeface="Arial"/>
              </a:rPr>
              <a:t>n</a:t>
            </a:r>
            <a:r>
              <a:rPr sz="3200" spc="-215" dirty="0">
                <a:solidFill>
                  <a:srgbClr val="85D0CF"/>
                </a:solidFill>
                <a:latin typeface="Arial"/>
                <a:cs typeface="Arial"/>
              </a:rPr>
              <a:t>ts.</a:t>
            </a:r>
            <a:endParaRPr sz="3200">
              <a:latin typeface="Arial"/>
              <a:cs typeface="Arial"/>
            </a:endParaRPr>
          </a:p>
          <a:p>
            <a:pPr>
              <a:lnSpc>
                <a:spcPts val="3900"/>
              </a:lnSpc>
              <a:spcBef>
                <a:spcPts val="71"/>
              </a:spcBef>
            </a:pPr>
            <a:endParaRPr sz="3900"/>
          </a:p>
          <a:p>
            <a:pPr marL="299085" marR="182245" indent="-286385">
              <a:lnSpc>
                <a:spcPts val="3840"/>
              </a:lnSpc>
              <a:buClr>
                <a:srgbClr val="85D0CF"/>
              </a:buClr>
              <a:buFont typeface="Arial"/>
              <a:buChar char="•"/>
              <a:tabLst>
                <a:tab pos="299720" algn="l"/>
              </a:tabLst>
            </a:pPr>
            <a:r>
              <a:rPr sz="3200" spc="-265" dirty="0">
                <a:solidFill>
                  <a:srgbClr val="85D0CF"/>
                </a:solidFill>
                <a:latin typeface="Arial"/>
                <a:cs typeface="Arial"/>
              </a:rPr>
              <a:t>Unitary</a:t>
            </a:r>
            <a:r>
              <a:rPr sz="32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355" dirty="0">
                <a:solidFill>
                  <a:srgbClr val="85D0CF"/>
                </a:solidFill>
                <a:latin typeface="Arial"/>
                <a:cs typeface="Arial"/>
              </a:rPr>
              <a:t>governments</a:t>
            </a:r>
            <a:r>
              <a:rPr sz="32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505" dirty="0">
                <a:solidFill>
                  <a:srgbClr val="85D0CF"/>
                </a:solidFill>
                <a:latin typeface="Arial"/>
                <a:cs typeface="Arial"/>
              </a:rPr>
              <a:t>may</a:t>
            </a:r>
            <a:r>
              <a:rPr sz="32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430" dirty="0">
                <a:solidFill>
                  <a:srgbClr val="85D0CF"/>
                </a:solidFill>
                <a:latin typeface="Arial"/>
                <a:cs typeface="Arial"/>
              </a:rPr>
              <a:t>n</a:t>
            </a:r>
            <a:r>
              <a:rPr sz="3200" spc="-440" dirty="0">
                <a:solidFill>
                  <a:srgbClr val="85D0CF"/>
                </a:solidFill>
                <a:latin typeface="Arial"/>
                <a:cs typeface="Arial"/>
              </a:rPr>
              <a:t>o</a:t>
            </a:r>
            <a:r>
              <a:rPr sz="3200" spc="360" dirty="0">
                <a:solidFill>
                  <a:srgbClr val="85D0CF"/>
                </a:solidFill>
                <a:latin typeface="Arial"/>
                <a:cs typeface="Arial"/>
              </a:rPr>
              <a:t>t</a:t>
            </a:r>
            <a:r>
              <a:rPr sz="32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484" dirty="0">
                <a:solidFill>
                  <a:srgbClr val="85D0CF"/>
                </a:solidFill>
                <a:latin typeface="Arial"/>
                <a:cs typeface="Arial"/>
              </a:rPr>
              <a:t>be</a:t>
            </a:r>
            <a:r>
              <a:rPr sz="32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470" dirty="0">
                <a:solidFill>
                  <a:srgbClr val="85D0CF"/>
                </a:solidFill>
                <a:latin typeface="Arial"/>
                <a:cs typeface="Arial"/>
              </a:rPr>
              <a:t>less</a:t>
            </a:r>
            <a:r>
              <a:rPr sz="32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350" i="1" spc="-380" dirty="0">
                <a:solidFill>
                  <a:srgbClr val="85D0CF"/>
                </a:solidFill>
                <a:latin typeface="Arial"/>
                <a:cs typeface="Arial"/>
              </a:rPr>
              <a:t>democratic</a:t>
            </a:r>
            <a:r>
              <a:rPr sz="3350" i="1" spc="4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500" dirty="0">
                <a:solidFill>
                  <a:srgbClr val="85D0CF"/>
                </a:solidFill>
                <a:latin typeface="Arial"/>
                <a:cs typeface="Arial"/>
              </a:rPr>
              <a:t>(wh</a:t>
            </a:r>
            <a:r>
              <a:rPr sz="3200" spc="-515" dirty="0">
                <a:solidFill>
                  <a:srgbClr val="85D0CF"/>
                </a:solidFill>
                <a:latin typeface="Arial"/>
                <a:cs typeface="Arial"/>
              </a:rPr>
              <a:t>e</a:t>
            </a:r>
            <a:r>
              <a:rPr sz="3200" spc="-375" dirty="0">
                <a:solidFill>
                  <a:srgbClr val="85D0CF"/>
                </a:solidFill>
                <a:latin typeface="Arial"/>
                <a:cs typeface="Arial"/>
              </a:rPr>
              <a:t>n</a:t>
            </a:r>
            <a:r>
              <a:rPr sz="3200" spc="5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275" dirty="0">
                <a:solidFill>
                  <a:srgbClr val="85D0CF"/>
                </a:solidFill>
                <a:latin typeface="Arial"/>
                <a:cs typeface="Arial"/>
              </a:rPr>
              <a:t>ordinary</a:t>
            </a:r>
            <a:r>
              <a:rPr sz="3200" spc="-1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310" dirty="0">
                <a:solidFill>
                  <a:srgbClr val="85D0CF"/>
                </a:solidFill>
                <a:latin typeface="Arial"/>
                <a:cs typeface="Arial"/>
              </a:rPr>
              <a:t>citizens</a:t>
            </a:r>
            <a:r>
              <a:rPr sz="32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515" dirty="0">
                <a:solidFill>
                  <a:srgbClr val="85D0CF"/>
                </a:solidFill>
                <a:latin typeface="Arial"/>
                <a:cs typeface="Arial"/>
              </a:rPr>
              <a:t>g</a:t>
            </a:r>
            <a:r>
              <a:rPr sz="3200" spc="-55" dirty="0">
                <a:solidFill>
                  <a:srgbClr val="85D0CF"/>
                </a:solidFill>
                <a:latin typeface="Arial"/>
                <a:cs typeface="Arial"/>
              </a:rPr>
              <a:t>et</a:t>
            </a:r>
            <a:r>
              <a:rPr sz="32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70" dirty="0">
                <a:solidFill>
                  <a:srgbClr val="85D0CF"/>
                </a:solidFill>
                <a:latin typeface="Arial"/>
                <a:cs typeface="Arial"/>
              </a:rPr>
              <a:t>to</a:t>
            </a:r>
            <a:r>
              <a:rPr sz="3200" spc="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275" dirty="0">
                <a:solidFill>
                  <a:srgbClr val="85D0CF"/>
                </a:solidFill>
                <a:latin typeface="Arial"/>
                <a:cs typeface="Arial"/>
              </a:rPr>
              <a:t>vote)</a:t>
            </a:r>
            <a:r>
              <a:rPr sz="32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235" dirty="0">
                <a:solidFill>
                  <a:srgbClr val="85D0CF"/>
                </a:solidFill>
                <a:latin typeface="Arial"/>
                <a:cs typeface="Arial"/>
              </a:rPr>
              <a:t>than</a:t>
            </a:r>
            <a:r>
              <a:rPr sz="32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190" dirty="0">
                <a:solidFill>
                  <a:srgbClr val="85D0CF"/>
                </a:solidFill>
                <a:latin typeface="Arial"/>
                <a:cs typeface="Arial"/>
              </a:rPr>
              <a:t>other</a:t>
            </a:r>
            <a:r>
              <a:rPr sz="32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15" dirty="0">
                <a:solidFill>
                  <a:srgbClr val="85D0CF"/>
                </a:solidFill>
                <a:latin typeface="Arial"/>
                <a:cs typeface="Arial"/>
              </a:rPr>
              <a:t>fo</a:t>
            </a:r>
            <a:r>
              <a:rPr sz="3200" spc="-30" dirty="0">
                <a:solidFill>
                  <a:srgbClr val="85D0CF"/>
                </a:solidFill>
                <a:latin typeface="Arial"/>
                <a:cs typeface="Arial"/>
              </a:rPr>
              <a:t>r</a:t>
            </a:r>
            <a:r>
              <a:rPr sz="3200" spc="-800" dirty="0">
                <a:solidFill>
                  <a:srgbClr val="85D0CF"/>
                </a:solidFill>
                <a:latin typeface="Arial"/>
                <a:cs typeface="Arial"/>
              </a:rPr>
              <a:t>m</a:t>
            </a:r>
            <a:r>
              <a:rPr sz="3200" spc="-484" dirty="0">
                <a:solidFill>
                  <a:srgbClr val="85D0CF"/>
                </a:solidFill>
                <a:latin typeface="Arial"/>
                <a:cs typeface="Arial"/>
              </a:rPr>
              <a:t>s</a:t>
            </a:r>
            <a:r>
              <a:rPr sz="3200" spc="-114" dirty="0">
                <a:solidFill>
                  <a:srgbClr val="85D0CF"/>
                </a:solidFill>
                <a:latin typeface="Arial"/>
                <a:cs typeface="Arial"/>
              </a:rPr>
              <a:t>--</a:t>
            </a:r>
            <a:r>
              <a:rPr sz="3200" spc="-20" dirty="0">
                <a:solidFill>
                  <a:srgbClr val="85D0CF"/>
                </a:solidFill>
                <a:latin typeface="Arial"/>
                <a:cs typeface="Arial"/>
              </a:rPr>
              <a:t>it</a:t>
            </a:r>
            <a:r>
              <a:rPr sz="32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385" dirty="0">
                <a:solidFill>
                  <a:srgbClr val="85D0CF"/>
                </a:solidFill>
                <a:latin typeface="Arial"/>
                <a:cs typeface="Arial"/>
              </a:rPr>
              <a:t>all</a:t>
            </a:r>
            <a:r>
              <a:rPr sz="32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484" dirty="0">
                <a:solidFill>
                  <a:srgbClr val="85D0CF"/>
                </a:solidFill>
                <a:latin typeface="Arial"/>
                <a:cs typeface="Arial"/>
              </a:rPr>
              <a:t>dep</a:t>
            </a:r>
            <a:r>
              <a:rPr sz="3200" spc="-480" dirty="0">
                <a:solidFill>
                  <a:srgbClr val="85D0CF"/>
                </a:solidFill>
                <a:latin typeface="Arial"/>
                <a:cs typeface="Arial"/>
              </a:rPr>
              <a:t>e</a:t>
            </a:r>
            <a:r>
              <a:rPr sz="3200" spc="-465" dirty="0">
                <a:solidFill>
                  <a:srgbClr val="85D0CF"/>
                </a:solidFill>
                <a:latin typeface="Arial"/>
                <a:cs typeface="Arial"/>
              </a:rPr>
              <a:t>nds</a:t>
            </a:r>
            <a:r>
              <a:rPr sz="3200" spc="3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430" dirty="0">
                <a:solidFill>
                  <a:srgbClr val="85D0CF"/>
                </a:solidFill>
                <a:latin typeface="Arial"/>
                <a:cs typeface="Arial"/>
              </a:rPr>
              <a:t>on</a:t>
            </a:r>
            <a:r>
              <a:rPr sz="32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550" dirty="0">
                <a:solidFill>
                  <a:srgbClr val="85D0CF"/>
                </a:solidFill>
                <a:latin typeface="Arial"/>
                <a:cs typeface="Arial"/>
              </a:rPr>
              <a:t>who</a:t>
            </a:r>
            <a:r>
              <a:rPr sz="32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465" dirty="0">
                <a:solidFill>
                  <a:srgbClr val="85D0CF"/>
                </a:solidFill>
                <a:latin typeface="Arial"/>
                <a:cs typeface="Arial"/>
              </a:rPr>
              <a:t>is</a:t>
            </a:r>
            <a:r>
              <a:rPr sz="32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390" dirty="0">
                <a:solidFill>
                  <a:srgbClr val="85D0CF"/>
                </a:solidFill>
                <a:latin typeface="Arial"/>
                <a:cs typeface="Arial"/>
              </a:rPr>
              <a:t>in</a:t>
            </a:r>
            <a:r>
              <a:rPr sz="3200" spc="-2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spc="-340" dirty="0">
                <a:solidFill>
                  <a:srgbClr val="85D0CF"/>
                </a:solidFill>
                <a:latin typeface="Arial"/>
                <a:cs typeface="Arial"/>
              </a:rPr>
              <a:t>charg</a:t>
            </a:r>
            <a:r>
              <a:rPr sz="3200" spc="-370" dirty="0">
                <a:solidFill>
                  <a:srgbClr val="85D0CF"/>
                </a:solidFill>
                <a:latin typeface="Arial"/>
                <a:cs typeface="Arial"/>
              </a:rPr>
              <a:t>e</a:t>
            </a:r>
            <a:r>
              <a:rPr sz="3200" spc="-484" dirty="0">
                <a:solidFill>
                  <a:srgbClr val="85D0CF"/>
                </a:solidFill>
                <a:latin typeface="Arial"/>
                <a:cs typeface="Arial"/>
              </a:rPr>
              <a:t>!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05708" y="201929"/>
            <a:ext cx="6179820" cy="666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245"/>
              </a:lnSpc>
            </a:pPr>
            <a:r>
              <a:rPr sz="4400" i="1" spc="420" dirty="0">
                <a:solidFill>
                  <a:srgbClr val="FFFFFF"/>
                </a:solidFill>
                <a:latin typeface="Palatino Linotype"/>
                <a:cs typeface="Palatino Linotype"/>
              </a:rPr>
              <a:t>Unitar</a:t>
            </a:r>
            <a:r>
              <a:rPr sz="4400" i="1" spc="459" dirty="0">
                <a:solidFill>
                  <a:srgbClr val="FFFFFF"/>
                </a:solidFill>
                <a:latin typeface="Palatino Linotype"/>
                <a:cs typeface="Palatino Linotype"/>
              </a:rPr>
              <a:t>y</a:t>
            </a:r>
            <a:r>
              <a:rPr sz="4400" i="1" spc="16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400" i="1" spc="380" dirty="0">
                <a:solidFill>
                  <a:srgbClr val="FFFFFF"/>
                </a:solidFill>
                <a:latin typeface="Palatino Linotype"/>
                <a:cs typeface="Palatino Linotype"/>
              </a:rPr>
              <a:t>G</a:t>
            </a:r>
            <a:r>
              <a:rPr sz="4400" i="1" spc="894" dirty="0">
                <a:solidFill>
                  <a:srgbClr val="FFFFFF"/>
                </a:solidFill>
                <a:latin typeface="Palatino Linotype"/>
                <a:cs typeface="Palatino Linotype"/>
              </a:rPr>
              <a:t>o</a:t>
            </a:r>
            <a:r>
              <a:rPr sz="4400" i="1" spc="780" dirty="0">
                <a:solidFill>
                  <a:srgbClr val="FFFFFF"/>
                </a:solidFill>
                <a:latin typeface="Palatino Linotype"/>
                <a:cs typeface="Palatino Linotype"/>
              </a:rPr>
              <a:t>v</a:t>
            </a:r>
            <a:r>
              <a:rPr sz="4400" i="1" spc="700" dirty="0">
                <a:solidFill>
                  <a:srgbClr val="FFFFFF"/>
                </a:solidFill>
                <a:latin typeface="Palatino Linotype"/>
                <a:cs typeface="Palatino Linotype"/>
              </a:rPr>
              <a:t>ern</a:t>
            </a:r>
            <a:r>
              <a:rPr sz="4400" i="1" spc="1195" dirty="0">
                <a:solidFill>
                  <a:srgbClr val="FFFFFF"/>
                </a:solidFill>
                <a:latin typeface="Palatino Linotype"/>
                <a:cs typeface="Palatino Linotype"/>
              </a:rPr>
              <a:t>m</a:t>
            </a:r>
            <a:r>
              <a:rPr sz="4400" i="1" spc="1365" dirty="0">
                <a:solidFill>
                  <a:srgbClr val="FFFFFF"/>
                </a:solidFill>
                <a:latin typeface="Palatino Linotype"/>
                <a:cs typeface="Palatino Linotype"/>
              </a:rPr>
              <a:t>e</a:t>
            </a:r>
            <a:r>
              <a:rPr sz="4400" i="1" spc="204" dirty="0">
                <a:solidFill>
                  <a:srgbClr val="FFFFFF"/>
                </a:solidFill>
                <a:latin typeface="Palatino Linotype"/>
                <a:cs typeface="Palatino Linotype"/>
              </a:rPr>
              <a:t>n</a:t>
            </a:r>
            <a:r>
              <a:rPr sz="4400" i="1" spc="395" dirty="0">
                <a:solidFill>
                  <a:srgbClr val="FFFFFF"/>
                </a:solidFill>
                <a:latin typeface="Palatino Linotype"/>
                <a:cs typeface="Palatino Linotype"/>
              </a:rPr>
              <a:t>t</a:t>
            </a:r>
            <a:endParaRPr sz="4400"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16908" y="1289303"/>
            <a:ext cx="3276600" cy="2667000"/>
          </a:xfrm>
          <a:custGeom>
            <a:avLst/>
            <a:gdLst/>
            <a:ahLst/>
            <a:cxnLst/>
            <a:rect l="l" t="t" r="r" b="b"/>
            <a:pathLst>
              <a:path w="3276600" h="2667000">
                <a:moveTo>
                  <a:pt x="1638300" y="0"/>
                </a:moveTo>
                <a:lnTo>
                  <a:pt x="1503942" y="4420"/>
                </a:lnTo>
                <a:lnTo>
                  <a:pt x="1372573" y="17453"/>
                </a:lnTo>
                <a:lnTo>
                  <a:pt x="1244617" y="38754"/>
                </a:lnTo>
                <a:lnTo>
                  <a:pt x="1120493" y="67982"/>
                </a:lnTo>
                <a:lnTo>
                  <a:pt x="1000625" y="104792"/>
                </a:lnTo>
                <a:lnTo>
                  <a:pt x="885433" y="148842"/>
                </a:lnTo>
                <a:lnTo>
                  <a:pt x="775340" y="199788"/>
                </a:lnTo>
                <a:lnTo>
                  <a:pt x="670767" y="257287"/>
                </a:lnTo>
                <a:lnTo>
                  <a:pt x="572136" y="320996"/>
                </a:lnTo>
                <a:lnTo>
                  <a:pt x="479869" y="390572"/>
                </a:lnTo>
                <a:lnTo>
                  <a:pt x="394388" y="465671"/>
                </a:lnTo>
                <a:lnTo>
                  <a:pt x="316114" y="545951"/>
                </a:lnTo>
                <a:lnTo>
                  <a:pt x="245469" y="631068"/>
                </a:lnTo>
                <a:lnTo>
                  <a:pt x="182875" y="720679"/>
                </a:lnTo>
                <a:lnTo>
                  <a:pt x="128754" y="814441"/>
                </a:lnTo>
                <a:lnTo>
                  <a:pt x="83527" y="912010"/>
                </a:lnTo>
                <a:lnTo>
                  <a:pt x="47616" y="1013044"/>
                </a:lnTo>
                <a:lnTo>
                  <a:pt x="21444" y="1117199"/>
                </a:lnTo>
                <a:lnTo>
                  <a:pt x="5431" y="1224132"/>
                </a:lnTo>
                <a:lnTo>
                  <a:pt x="0" y="1333500"/>
                </a:lnTo>
                <a:lnTo>
                  <a:pt x="5431" y="1442867"/>
                </a:lnTo>
                <a:lnTo>
                  <a:pt x="21444" y="1549800"/>
                </a:lnTo>
                <a:lnTo>
                  <a:pt x="47616" y="1653955"/>
                </a:lnTo>
                <a:lnTo>
                  <a:pt x="83527" y="1754989"/>
                </a:lnTo>
                <a:lnTo>
                  <a:pt x="128754" y="1852558"/>
                </a:lnTo>
                <a:lnTo>
                  <a:pt x="182875" y="1946320"/>
                </a:lnTo>
                <a:lnTo>
                  <a:pt x="245469" y="2035931"/>
                </a:lnTo>
                <a:lnTo>
                  <a:pt x="316114" y="2121048"/>
                </a:lnTo>
                <a:lnTo>
                  <a:pt x="394388" y="2201328"/>
                </a:lnTo>
                <a:lnTo>
                  <a:pt x="479869" y="2276427"/>
                </a:lnTo>
                <a:lnTo>
                  <a:pt x="572136" y="2346003"/>
                </a:lnTo>
                <a:lnTo>
                  <a:pt x="670767" y="2409712"/>
                </a:lnTo>
                <a:lnTo>
                  <a:pt x="775340" y="2467211"/>
                </a:lnTo>
                <a:lnTo>
                  <a:pt x="885433" y="2518157"/>
                </a:lnTo>
                <a:lnTo>
                  <a:pt x="1000625" y="2562207"/>
                </a:lnTo>
                <a:lnTo>
                  <a:pt x="1120493" y="2599017"/>
                </a:lnTo>
                <a:lnTo>
                  <a:pt x="1244617" y="2628245"/>
                </a:lnTo>
                <a:lnTo>
                  <a:pt x="1372573" y="2649546"/>
                </a:lnTo>
                <a:lnTo>
                  <a:pt x="1503942" y="2662579"/>
                </a:lnTo>
                <a:lnTo>
                  <a:pt x="1638300" y="2667000"/>
                </a:lnTo>
                <a:lnTo>
                  <a:pt x="1772657" y="2662579"/>
                </a:lnTo>
                <a:lnTo>
                  <a:pt x="1904026" y="2649546"/>
                </a:lnTo>
                <a:lnTo>
                  <a:pt x="2031982" y="2628245"/>
                </a:lnTo>
                <a:lnTo>
                  <a:pt x="2156106" y="2599017"/>
                </a:lnTo>
                <a:lnTo>
                  <a:pt x="2275974" y="2562207"/>
                </a:lnTo>
                <a:lnTo>
                  <a:pt x="2391166" y="2518157"/>
                </a:lnTo>
                <a:lnTo>
                  <a:pt x="2501259" y="2467211"/>
                </a:lnTo>
                <a:lnTo>
                  <a:pt x="2605832" y="2409712"/>
                </a:lnTo>
                <a:lnTo>
                  <a:pt x="2704463" y="2346003"/>
                </a:lnTo>
                <a:lnTo>
                  <a:pt x="2796730" y="2276427"/>
                </a:lnTo>
                <a:lnTo>
                  <a:pt x="2882211" y="2201328"/>
                </a:lnTo>
                <a:lnTo>
                  <a:pt x="2960485" y="2121048"/>
                </a:lnTo>
                <a:lnTo>
                  <a:pt x="3031130" y="2035931"/>
                </a:lnTo>
                <a:lnTo>
                  <a:pt x="3093724" y="1946320"/>
                </a:lnTo>
                <a:lnTo>
                  <a:pt x="3147845" y="1852558"/>
                </a:lnTo>
                <a:lnTo>
                  <a:pt x="3193072" y="1754989"/>
                </a:lnTo>
                <a:lnTo>
                  <a:pt x="3228983" y="1653955"/>
                </a:lnTo>
                <a:lnTo>
                  <a:pt x="3255155" y="1549800"/>
                </a:lnTo>
                <a:lnTo>
                  <a:pt x="3271168" y="1442867"/>
                </a:lnTo>
                <a:lnTo>
                  <a:pt x="3276599" y="1333500"/>
                </a:lnTo>
                <a:lnTo>
                  <a:pt x="3271168" y="1224132"/>
                </a:lnTo>
                <a:lnTo>
                  <a:pt x="3255155" y="1117199"/>
                </a:lnTo>
                <a:lnTo>
                  <a:pt x="3228983" y="1013044"/>
                </a:lnTo>
                <a:lnTo>
                  <a:pt x="3193072" y="912010"/>
                </a:lnTo>
                <a:lnTo>
                  <a:pt x="3147845" y="814441"/>
                </a:lnTo>
                <a:lnTo>
                  <a:pt x="3093724" y="720679"/>
                </a:lnTo>
                <a:lnTo>
                  <a:pt x="3031130" y="631068"/>
                </a:lnTo>
                <a:lnTo>
                  <a:pt x="2960485" y="545951"/>
                </a:lnTo>
                <a:lnTo>
                  <a:pt x="2882211" y="465671"/>
                </a:lnTo>
                <a:lnTo>
                  <a:pt x="2796730" y="390572"/>
                </a:lnTo>
                <a:lnTo>
                  <a:pt x="2704463" y="320996"/>
                </a:lnTo>
                <a:lnTo>
                  <a:pt x="2605832" y="257287"/>
                </a:lnTo>
                <a:lnTo>
                  <a:pt x="2501259" y="199788"/>
                </a:lnTo>
                <a:lnTo>
                  <a:pt x="2391166" y="148842"/>
                </a:lnTo>
                <a:lnTo>
                  <a:pt x="2275974" y="104792"/>
                </a:lnTo>
                <a:lnTo>
                  <a:pt x="2156106" y="67982"/>
                </a:lnTo>
                <a:lnTo>
                  <a:pt x="2031982" y="38754"/>
                </a:lnTo>
                <a:lnTo>
                  <a:pt x="1904026" y="17453"/>
                </a:lnTo>
                <a:lnTo>
                  <a:pt x="1772657" y="4420"/>
                </a:lnTo>
                <a:lnTo>
                  <a:pt x="163830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16908" y="1289303"/>
            <a:ext cx="3276600" cy="2667000"/>
          </a:xfrm>
          <a:custGeom>
            <a:avLst/>
            <a:gdLst/>
            <a:ahLst/>
            <a:cxnLst/>
            <a:rect l="l" t="t" r="r" b="b"/>
            <a:pathLst>
              <a:path w="3276600" h="2667000">
                <a:moveTo>
                  <a:pt x="0" y="1333500"/>
                </a:moveTo>
                <a:lnTo>
                  <a:pt x="5431" y="1224132"/>
                </a:lnTo>
                <a:lnTo>
                  <a:pt x="21444" y="1117199"/>
                </a:lnTo>
                <a:lnTo>
                  <a:pt x="47616" y="1013044"/>
                </a:lnTo>
                <a:lnTo>
                  <a:pt x="83527" y="912010"/>
                </a:lnTo>
                <a:lnTo>
                  <a:pt x="128754" y="814441"/>
                </a:lnTo>
                <a:lnTo>
                  <a:pt x="182875" y="720679"/>
                </a:lnTo>
                <a:lnTo>
                  <a:pt x="245469" y="631068"/>
                </a:lnTo>
                <a:lnTo>
                  <a:pt x="316114" y="545951"/>
                </a:lnTo>
                <a:lnTo>
                  <a:pt x="394388" y="465671"/>
                </a:lnTo>
                <a:lnTo>
                  <a:pt x="479869" y="390572"/>
                </a:lnTo>
                <a:lnTo>
                  <a:pt x="572136" y="320996"/>
                </a:lnTo>
                <a:lnTo>
                  <a:pt x="670767" y="257287"/>
                </a:lnTo>
                <a:lnTo>
                  <a:pt x="775340" y="199788"/>
                </a:lnTo>
                <a:lnTo>
                  <a:pt x="885433" y="148842"/>
                </a:lnTo>
                <a:lnTo>
                  <a:pt x="1000625" y="104792"/>
                </a:lnTo>
                <a:lnTo>
                  <a:pt x="1120493" y="67982"/>
                </a:lnTo>
                <a:lnTo>
                  <a:pt x="1244617" y="38754"/>
                </a:lnTo>
                <a:lnTo>
                  <a:pt x="1372573" y="17453"/>
                </a:lnTo>
                <a:lnTo>
                  <a:pt x="1503942" y="4420"/>
                </a:lnTo>
                <a:lnTo>
                  <a:pt x="1638300" y="0"/>
                </a:lnTo>
                <a:lnTo>
                  <a:pt x="1772657" y="4420"/>
                </a:lnTo>
                <a:lnTo>
                  <a:pt x="1904026" y="17453"/>
                </a:lnTo>
                <a:lnTo>
                  <a:pt x="2031982" y="38754"/>
                </a:lnTo>
                <a:lnTo>
                  <a:pt x="2156106" y="67982"/>
                </a:lnTo>
                <a:lnTo>
                  <a:pt x="2275974" y="104792"/>
                </a:lnTo>
                <a:lnTo>
                  <a:pt x="2391166" y="148842"/>
                </a:lnTo>
                <a:lnTo>
                  <a:pt x="2501259" y="199788"/>
                </a:lnTo>
                <a:lnTo>
                  <a:pt x="2605832" y="257287"/>
                </a:lnTo>
                <a:lnTo>
                  <a:pt x="2704463" y="320996"/>
                </a:lnTo>
                <a:lnTo>
                  <a:pt x="2796730" y="390572"/>
                </a:lnTo>
                <a:lnTo>
                  <a:pt x="2882211" y="465671"/>
                </a:lnTo>
                <a:lnTo>
                  <a:pt x="2960485" y="545951"/>
                </a:lnTo>
                <a:lnTo>
                  <a:pt x="3031130" y="631068"/>
                </a:lnTo>
                <a:lnTo>
                  <a:pt x="3093724" y="720679"/>
                </a:lnTo>
                <a:lnTo>
                  <a:pt x="3147845" y="814441"/>
                </a:lnTo>
                <a:lnTo>
                  <a:pt x="3193072" y="912010"/>
                </a:lnTo>
                <a:lnTo>
                  <a:pt x="3228983" y="1013044"/>
                </a:lnTo>
                <a:lnTo>
                  <a:pt x="3255155" y="1117199"/>
                </a:lnTo>
                <a:lnTo>
                  <a:pt x="3271168" y="1224132"/>
                </a:lnTo>
                <a:lnTo>
                  <a:pt x="3276599" y="1333500"/>
                </a:lnTo>
                <a:lnTo>
                  <a:pt x="3271168" y="1442867"/>
                </a:lnTo>
                <a:lnTo>
                  <a:pt x="3255155" y="1549800"/>
                </a:lnTo>
                <a:lnTo>
                  <a:pt x="3228983" y="1653955"/>
                </a:lnTo>
                <a:lnTo>
                  <a:pt x="3193072" y="1754989"/>
                </a:lnTo>
                <a:lnTo>
                  <a:pt x="3147845" y="1852558"/>
                </a:lnTo>
                <a:lnTo>
                  <a:pt x="3093724" y="1946320"/>
                </a:lnTo>
                <a:lnTo>
                  <a:pt x="3031130" y="2035931"/>
                </a:lnTo>
                <a:lnTo>
                  <a:pt x="2960485" y="2121048"/>
                </a:lnTo>
                <a:lnTo>
                  <a:pt x="2882211" y="2201328"/>
                </a:lnTo>
                <a:lnTo>
                  <a:pt x="2796730" y="2276427"/>
                </a:lnTo>
                <a:lnTo>
                  <a:pt x="2704463" y="2346003"/>
                </a:lnTo>
                <a:lnTo>
                  <a:pt x="2605832" y="2409712"/>
                </a:lnTo>
                <a:lnTo>
                  <a:pt x="2501259" y="2467211"/>
                </a:lnTo>
                <a:lnTo>
                  <a:pt x="2391166" y="2518157"/>
                </a:lnTo>
                <a:lnTo>
                  <a:pt x="2275974" y="2562207"/>
                </a:lnTo>
                <a:lnTo>
                  <a:pt x="2156106" y="2599017"/>
                </a:lnTo>
                <a:lnTo>
                  <a:pt x="2031982" y="2628245"/>
                </a:lnTo>
                <a:lnTo>
                  <a:pt x="1904026" y="2649546"/>
                </a:lnTo>
                <a:lnTo>
                  <a:pt x="1772657" y="2662579"/>
                </a:lnTo>
                <a:lnTo>
                  <a:pt x="1638300" y="2667000"/>
                </a:lnTo>
                <a:lnTo>
                  <a:pt x="1503942" y="2662579"/>
                </a:lnTo>
                <a:lnTo>
                  <a:pt x="1372573" y="2649546"/>
                </a:lnTo>
                <a:lnTo>
                  <a:pt x="1244617" y="2628245"/>
                </a:lnTo>
                <a:lnTo>
                  <a:pt x="1120493" y="2599017"/>
                </a:lnTo>
                <a:lnTo>
                  <a:pt x="1000625" y="2562207"/>
                </a:lnTo>
                <a:lnTo>
                  <a:pt x="885433" y="2518157"/>
                </a:lnTo>
                <a:lnTo>
                  <a:pt x="775340" y="2467211"/>
                </a:lnTo>
                <a:lnTo>
                  <a:pt x="670767" y="2409712"/>
                </a:lnTo>
                <a:lnTo>
                  <a:pt x="572136" y="2346003"/>
                </a:lnTo>
                <a:lnTo>
                  <a:pt x="479869" y="2276427"/>
                </a:lnTo>
                <a:lnTo>
                  <a:pt x="394388" y="2201328"/>
                </a:lnTo>
                <a:lnTo>
                  <a:pt x="316114" y="2121048"/>
                </a:lnTo>
                <a:lnTo>
                  <a:pt x="245469" y="2035931"/>
                </a:lnTo>
                <a:lnTo>
                  <a:pt x="182875" y="1946320"/>
                </a:lnTo>
                <a:lnTo>
                  <a:pt x="128754" y="1852558"/>
                </a:lnTo>
                <a:lnTo>
                  <a:pt x="83527" y="1754989"/>
                </a:lnTo>
                <a:lnTo>
                  <a:pt x="47616" y="1653955"/>
                </a:lnTo>
                <a:lnTo>
                  <a:pt x="21444" y="1549800"/>
                </a:lnTo>
                <a:lnTo>
                  <a:pt x="5431" y="1442867"/>
                </a:lnTo>
                <a:lnTo>
                  <a:pt x="0" y="1333500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921122" y="2068321"/>
            <a:ext cx="1867535" cy="1104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2605">
              <a:lnSpc>
                <a:spcPct val="100000"/>
              </a:lnSpc>
            </a:pPr>
            <a:r>
              <a:rPr sz="2400" spc="-190" dirty="0">
                <a:solidFill>
                  <a:srgbClr val="FFFFFF"/>
                </a:solidFill>
                <a:latin typeface="Arial"/>
                <a:cs typeface="Arial"/>
              </a:rPr>
              <a:t>Central</a:t>
            </a:r>
            <a:endParaRPr sz="2400">
              <a:latin typeface="Arial"/>
              <a:cs typeface="Arial"/>
            </a:endParaRPr>
          </a:p>
          <a:p>
            <a:pPr marL="12700" marR="6350" indent="246379">
              <a:lnSpc>
                <a:spcPct val="100000"/>
              </a:lnSpc>
            </a:pPr>
            <a:r>
              <a:rPr sz="2400" spc="-434" dirty="0">
                <a:solidFill>
                  <a:srgbClr val="FFFFFF"/>
                </a:solidFill>
                <a:latin typeface="Arial"/>
                <a:cs typeface="Arial"/>
              </a:rPr>
              <a:t>Go</a:t>
            </a:r>
            <a:r>
              <a:rPr sz="2400" spc="-32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400" spc="-290" dirty="0">
                <a:solidFill>
                  <a:srgbClr val="FFFFFF"/>
                </a:solidFill>
                <a:latin typeface="Arial"/>
                <a:cs typeface="Arial"/>
              </a:rPr>
              <a:t>ernme</a:t>
            </a:r>
            <a:r>
              <a:rPr sz="2400" spc="-29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spc="270" dirty="0">
                <a:solidFill>
                  <a:srgbClr val="FFFFFF"/>
                </a:solidFill>
                <a:latin typeface="Arial"/>
                <a:cs typeface="Arial"/>
              </a:rPr>
              <a:t>t </a:t>
            </a:r>
            <a:r>
              <a:rPr sz="2400" spc="-365" dirty="0">
                <a:solidFill>
                  <a:srgbClr val="FFFFFF"/>
                </a:solidFill>
                <a:latin typeface="Arial"/>
                <a:cs typeface="Arial"/>
              </a:rPr>
              <a:t>has</a:t>
            </a:r>
            <a:r>
              <a:rPr sz="24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9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24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6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90" dirty="0">
                <a:solidFill>
                  <a:srgbClr val="FFFFFF"/>
                </a:solidFill>
                <a:latin typeface="Arial"/>
                <a:cs typeface="Arial"/>
              </a:rPr>
              <a:t>power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28800" y="4724400"/>
            <a:ext cx="2819400" cy="1600200"/>
          </a:xfrm>
          <a:custGeom>
            <a:avLst/>
            <a:gdLst/>
            <a:ahLst/>
            <a:cxnLst/>
            <a:rect l="l" t="t" r="r" b="b"/>
            <a:pathLst>
              <a:path w="2819400" h="1600200">
                <a:moveTo>
                  <a:pt x="1409700" y="0"/>
                </a:moveTo>
                <a:lnTo>
                  <a:pt x="1294088" y="2652"/>
                </a:lnTo>
                <a:lnTo>
                  <a:pt x="1181050" y="10473"/>
                </a:lnTo>
                <a:lnTo>
                  <a:pt x="1070947" y="23255"/>
                </a:lnTo>
                <a:lnTo>
                  <a:pt x="964143" y="40794"/>
                </a:lnTo>
                <a:lnTo>
                  <a:pt x="861000" y="62882"/>
                </a:lnTo>
                <a:lnTo>
                  <a:pt x="761881" y="89315"/>
                </a:lnTo>
                <a:lnTo>
                  <a:pt x="667150" y="119885"/>
                </a:lnTo>
                <a:lnTo>
                  <a:pt x="577169" y="154387"/>
                </a:lnTo>
                <a:lnTo>
                  <a:pt x="492301" y="192615"/>
                </a:lnTo>
                <a:lnTo>
                  <a:pt x="412908" y="234362"/>
                </a:lnTo>
                <a:lnTo>
                  <a:pt x="339355" y="279423"/>
                </a:lnTo>
                <a:lnTo>
                  <a:pt x="272003" y="327592"/>
                </a:lnTo>
                <a:lnTo>
                  <a:pt x="211216" y="378663"/>
                </a:lnTo>
                <a:lnTo>
                  <a:pt x="157356" y="432430"/>
                </a:lnTo>
                <a:lnTo>
                  <a:pt x="110787" y="488686"/>
                </a:lnTo>
                <a:lnTo>
                  <a:pt x="71871" y="547225"/>
                </a:lnTo>
                <a:lnTo>
                  <a:pt x="40972" y="607842"/>
                </a:lnTo>
                <a:lnTo>
                  <a:pt x="18451" y="670331"/>
                </a:lnTo>
                <a:lnTo>
                  <a:pt x="4673" y="734486"/>
                </a:lnTo>
                <a:lnTo>
                  <a:pt x="0" y="800100"/>
                </a:lnTo>
                <a:lnTo>
                  <a:pt x="4673" y="865720"/>
                </a:lnTo>
                <a:lnTo>
                  <a:pt x="18451" y="929880"/>
                </a:lnTo>
                <a:lnTo>
                  <a:pt x="40972" y="992373"/>
                </a:lnTo>
                <a:lnTo>
                  <a:pt x="71871" y="1052993"/>
                </a:lnTo>
                <a:lnTo>
                  <a:pt x="110787" y="1111535"/>
                </a:lnTo>
                <a:lnTo>
                  <a:pt x="157356" y="1167792"/>
                </a:lnTo>
                <a:lnTo>
                  <a:pt x="211216" y="1221558"/>
                </a:lnTo>
                <a:lnTo>
                  <a:pt x="272003" y="1272629"/>
                </a:lnTo>
                <a:lnTo>
                  <a:pt x="339355" y="1320796"/>
                </a:lnTo>
                <a:lnTo>
                  <a:pt x="412908" y="1365856"/>
                </a:lnTo>
                <a:lnTo>
                  <a:pt x="492301" y="1407601"/>
                </a:lnTo>
                <a:lnTo>
                  <a:pt x="577169" y="1445827"/>
                </a:lnTo>
                <a:lnTo>
                  <a:pt x="667150" y="1480326"/>
                </a:lnTo>
                <a:lnTo>
                  <a:pt x="761881" y="1510894"/>
                </a:lnTo>
                <a:lnTo>
                  <a:pt x="861000" y="1537324"/>
                </a:lnTo>
                <a:lnTo>
                  <a:pt x="964143" y="1559410"/>
                </a:lnTo>
                <a:lnTo>
                  <a:pt x="1070947" y="1576947"/>
                </a:lnTo>
                <a:lnTo>
                  <a:pt x="1181050" y="1589728"/>
                </a:lnTo>
                <a:lnTo>
                  <a:pt x="1294088" y="1597547"/>
                </a:lnTo>
                <a:lnTo>
                  <a:pt x="1409700" y="1600200"/>
                </a:lnTo>
                <a:lnTo>
                  <a:pt x="1525311" y="1597547"/>
                </a:lnTo>
                <a:lnTo>
                  <a:pt x="1638349" y="1589728"/>
                </a:lnTo>
                <a:lnTo>
                  <a:pt x="1748452" y="1576947"/>
                </a:lnTo>
                <a:lnTo>
                  <a:pt x="1855256" y="1559410"/>
                </a:lnTo>
                <a:lnTo>
                  <a:pt x="1958399" y="1537324"/>
                </a:lnTo>
                <a:lnTo>
                  <a:pt x="2057518" y="1510894"/>
                </a:lnTo>
                <a:lnTo>
                  <a:pt x="2152249" y="1480326"/>
                </a:lnTo>
                <a:lnTo>
                  <a:pt x="2242230" y="1445827"/>
                </a:lnTo>
                <a:lnTo>
                  <a:pt x="2327098" y="1407601"/>
                </a:lnTo>
                <a:lnTo>
                  <a:pt x="2406491" y="1365856"/>
                </a:lnTo>
                <a:lnTo>
                  <a:pt x="2480044" y="1320796"/>
                </a:lnTo>
                <a:lnTo>
                  <a:pt x="2547396" y="1272629"/>
                </a:lnTo>
                <a:lnTo>
                  <a:pt x="2608183" y="1221558"/>
                </a:lnTo>
                <a:lnTo>
                  <a:pt x="2662043" y="1167792"/>
                </a:lnTo>
                <a:lnTo>
                  <a:pt x="2708612" y="1111535"/>
                </a:lnTo>
                <a:lnTo>
                  <a:pt x="2747528" y="1052993"/>
                </a:lnTo>
                <a:lnTo>
                  <a:pt x="2778427" y="992373"/>
                </a:lnTo>
                <a:lnTo>
                  <a:pt x="2800948" y="929880"/>
                </a:lnTo>
                <a:lnTo>
                  <a:pt x="2814726" y="865720"/>
                </a:lnTo>
                <a:lnTo>
                  <a:pt x="2819400" y="800100"/>
                </a:lnTo>
                <a:lnTo>
                  <a:pt x="2814726" y="734486"/>
                </a:lnTo>
                <a:lnTo>
                  <a:pt x="2800948" y="670331"/>
                </a:lnTo>
                <a:lnTo>
                  <a:pt x="2778427" y="607842"/>
                </a:lnTo>
                <a:lnTo>
                  <a:pt x="2747528" y="547225"/>
                </a:lnTo>
                <a:lnTo>
                  <a:pt x="2708612" y="488686"/>
                </a:lnTo>
                <a:lnTo>
                  <a:pt x="2662043" y="432430"/>
                </a:lnTo>
                <a:lnTo>
                  <a:pt x="2608183" y="378663"/>
                </a:lnTo>
                <a:lnTo>
                  <a:pt x="2547396" y="327592"/>
                </a:lnTo>
                <a:lnTo>
                  <a:pt x="2480044" y="279423"/>
                </a:lnTo>
                <a:lnTo>
                  <a:pt x="2406491" y="234362"/>
                </a:lnTo>
                <a:lnTo>
                  <a:pt x="2327098" y="192615"/>
                </a:lnTo>
                <a:lnTo>
                  <a:pt x="2242230" y="154387"/>
                </a:lnTo>
                <a:lnTo>
                  <a:pt x="2152249" y="119885"/>
                </a:lnTo>
                <a:lnTo>
                  <a:pt x="2057518" y="89315"/>
                </a:lnTo>
                <a:lnTo>
                  <a:pt x="1958399" y="62882"/>
                </a:lnTo>
                <a:lnTo>
                  <a:pt x="1855256" y="40794"/>
                </a:lnTo>
                <a:lnTo>
                  <a:pt x="1748452" y="23255"/>
                </a:lnTo>
                <a:lnTo>
                  <a:pt x="1638349" y="10473"/>
                </a:lnTo>
                <a:lnTo>
                  <a:pt x="1525311" y="2652"/>
                </a:lnTo>
                <a:lnTo>
                  <a:pt x="140970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28800" y="4724400"/>
            <a:ext cx="2819400" cy="1600200"/>
          </a:xfrm>
          <a:custGeom>
            <a:avLst/>
            <a:gdLst/>
            <a:ahLst/>
            <a:cxnLst/>
            <a:rect l="l" t="t" r="r" b="b"/>
            <a:pathLst>
              <a:path w="2819400" h="1600200">
                <a:moveTo>
                  <a:pt x="0" y="800100"/>
                </a:moveTo>
                <a:lnTo>
                  <a:pt x="4673" y="734486"/>
                </a:lnTo>
                <a:lnTo>
                  <a:pt x="18451" y="670331"/>
                </a:lnTo>
                <a:lnTo>
                  <a:pt x="40972" y="607842"/>
                </a:lnTo>
                <a:lnTo>
                  <a:pt x="71871" y="547225"/>
                </a:lnTo>
                <a:lnTo>
                  <a:pt x="110787" y="488686"/>
                </a:lnTo>
                <a:lnTo>
                  <a:pt x="157356" y="432430"/>
                </a:lnTo>
                <a:lnTo>
                  <a:pt x="211216" y="378663"/>
                </a:lnTo>
                <a:lnTo>
                  <a:pt x="272003" y="327592"/>
                </a:lnTo>
                <a:lnTo>
                  <a:pt x="339355" y="279423"/>
                </a:lnTo>
                <a:lnTo>
                  <a:pt x="412908" y="234362"/>
                </a:lnTo>
                <a:lnTo>
                  <a:pt x="492301" y="192615"/>
                </a:lnTo>
                <a:lnTo>
                  <a:pt x="577169" y="154387"/>
                </a:lnTo>
                <a:lnTo>
                  <a:pt x="667150" y="119885"/>
                </a:lnTo>
                <a:lnTo>
                  <a:pt x="761881" y="89315"/>
                </a:lnTo>
                <a:lnTo>
                  <a:pt x="861000" y="62882"/>
                </a:lnTo>
                <a:lnTo>
                  <a:pt x="964143" y="40794"/>
                </a:lnTo>
                <a:lnTo>
                  <a:pt x="1070947" y="23255"/>
                </a:lnTo>
                <a:lnTo>
                  <a:pt x="1181050" y="10473"/>
                </a:lnTo>
                <a:lnTo>
                  <a:pt x="1294088" y="2652"/>
                </a:lnTo>
                <a:lnTo>
                  <a:pt x="1409700" y="0"/>
                </a:lnTo>
                <a:lnTo>
                  <a:pt x="1525311" y="2652"/>
                </a:lnTo>
                <a:lnTo>
                  <a:pt x="1638349" y="10473"/>
                </a:lnTo>
                <a:lnTo>
                  <a:pt x="1748452" y="23255"/>
                </a:lnTo>
                <a:lnTo>
                  <a:pt x="1855256" y="40794"/>
                </a:lnTo>
                <a:lnTo>
                  <a:pt x="1958399" y="62882"/>
                </a:lnTo>
                <a:lnTo>
                  <a:pt x="2057518" y="89315"/>
                </a:lnTo>
                <a:lnTo>
                  <a:pt x="2152249" y="119885"/>
                </a:lnTo>
                <a:lnTo>
                  <a:pt x="2242230" y="154387"/>
                </a:lnTo>
                <a:lnTo>
                  <a:pt x="2327098" y="192615"/>
                </a:lnTo>
                <a:lnTo>
                  <a:pt x="2406491" y="234362"/>
                </a:lnTo>
                <a:lnTo>
                  <a:pt x="2480044" y="279423"/>
                </a:lnTo>
                <a:lnTo>
                  <a:pt x="2547396" y="327592"/>
                </a:lnTo>
                <a:lnTo>
                  <a:pt x="2608183" y="378663"/>
                </a:lnTo>
                <a:lnTo>
                  <a:pt x="2662043" y="432430"/>
                </a:lnTo>
                <a:lnTo>
                  <a:pt x="2708612" y="488686"/>
                </a:lnTo>
                <a:lnTo>
                  <a:pt x="2747528" y="547225"/>
                </a:lnTo>
                <a:lnTo>
                  <a:pt x="2778427" y="607842"/>
                </a:lnTo>
                <a:lnTo>
                  <a:pt x="2800948" y="670331"/>
                </a:lnTo>
                <a:lnTo>
                  <a:pt x="2814726" y="734486"/>
                </a:lnTo>
                <a:lnTo>
                  <a:pt x="2819400" y="800100"/>
                </a:lnTo>
                <a:lnTo>
                  <a:pt x="2814726" y="865720"/>
                </a:lnTo>
                <a:lnTo>
                  <a:pt x="2800948" y="929880"/>
                </a:lnTo>
                <a:lnTo>
                  <a:pt x="2778427" y="992373"/>
                </a:lnTo>
                <a:lnTo>
                  <a:pt x="2747528" y="1052993"/>
                </a:lnTo>
                <a:lnTo>
                  <a:pt x="2708612" y="1111535"/>
                </a:lnTo>
                <a:lnTo>
                  <a:pt x="2662043" y="1167792"/>
                </a:lnTo>
                <a:lnTo>
                  <a:pt x="2608183" y="1221558"/>
                </a:lnTo>
                <a:lnTo>
                  <a:pt x="2547396" y="1272629"/>
                </a:lnTo>
                <a:lnTo>
                  <a:pt x="2480044" y="1320796"/>
                </a:lnTo>
                <a:lnTo>
                  <a:pt x="2406491" y="1365856"/>
                </a:lnTo>
                <a:lnTo>
                  <a:pt x="2327098" y="1407601"/>
                </a:lnTo>
                <a:lnTo>
                  <a:pt x="2242230" y="1445827"/>
                </a:lnTo>
                <a:lnTo>
                  <a:pt x="2152249" y="1480326"/>
                </a:lnTo>
                <a:lnTo>
                  <a:pt x="2057518" y="1510894"/>
                </a:lnTo>
                <a:lnTo>
                  <a:pt x="1958399" y="1537324"/>
                </a:lnTo>
                <a:lnTo>
                  <a:pt x="1855256" y="1559410"/>
                </a:lnTo>
                <a:lnTo>
                  <a:pt x="1748452" y="1576947"/>
                </a:lnTo>
                <a:lnTo>
                  <a:pt x="1638349" y="1589728"/>
                </a:lnTo>
                <a:lnTo>
                  <a:pt x="1525311" y="1597547"/>
                </a:lnTo>
                <a:lnTo>
                  <a:pt x="1409700" y="1600200"/>
                </a:lnTo>
                <a:lnTo>
                  <a:pt x="1294088" y="1597547"/>
                </a:lnTo>
                <a:lnTo>
                  <a:pt x="1181050" y="1589728"/>
                </a:lnTo>
                <a:lnTo>
                  <a:pt x="1070947" y="1576947"/>
                </a:lnTo>
                <a:lnTo>
                  <a:pt x="964143" y="1559410"/>
                </a:lnTo>
                <a:lnTo>
                  <a:pt x="861000" y="1537324"/>
                </a:lnTo>
                <a:lnTo>
                  <a:pt x="761881" y="1510894"/>
                </a:lnTo>
                <a:lnTo>
                  <a:pt x="667150" y="1480326"/>
                </a:lnTo>
                <a:lnTo>
                  <a:pt x="577169" y="1445827"/>
                </a:lnTo>
                <a:lnTo>
                  <a:pt x="492301" y="1407601"/>
                </a:lnTo>
                <a:lnTo>
                  <a:pt x="412908" y="1365856"/>
                </a:lnTo>
                <a:lnTo>
                  <a:pt x="339355" y="1320796"/>
                </a:lnTo>
                <a:lnTo>
                  <a:pt x="272003" y="1272629"/>
                </a:lnTo>
                <a:lnTo>
                  <a:pt x="211216" y="1221558"/>
                </a:lnTo>
                <a:lnTo>
                  <a:pt x="157356" y="1167792"/>
                </a:lnTo>
                <a:lnTo>
                  <a:pt x="110787" y="1111535"/>
                </a:lnTo>
                <a:lnTo>
                  <a:pt x="71871" y="1052993"/>
                </a:lnTo>
                <a:lnTo>
                  <a:pt x="40972" y="992373"/>
                </a:lnTo>
                <a:lnTo>
                  <a:pt x="18451" y="929880"/>
                </a:lnTo>
                <a:lnTo>
                  <a:pt x="4673" y="865720"/>
                </a:lnTo>
                <a:lnTo>
                  <a:pt x="0" y="800100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24400" y="5029200"/>
            <a:ext cx="2667000" cy="1600200"/>
          </a:xfrm>
          <a:custGeom>
            <a:avLst/>
            <a:gdLst/>
            <a:ahLst/>
            <a:cxnLst/>
            <a:rect l="l" t="t" r="r" b="b"/>
            <a:pathLst>
              <a:path w="2667000" h="1600200">
                <a:moveTo>
                  <a:pt x="1333500" y="0"/>
                </a:moveTo>
                <a:lnTo>
                  <a:pt x="1224132" y="2652"/>
                </a:lnTo>
                <a:lnTo>
                  <a:pt x="1117199" y="10473"/>
                </a:lnTo>
                <a:lnTo>
                  <a:pt x="1013044" y="23255"/>
                </a:lnTo>
                <a:lnTo>
                  <a:pt x="912010" y="40794"/>
                </a:lnTo>
                <a:lnTo>
                  <a:pt x="814441" y="62882"/>
                </a:lnTo>
                <a:lnTo>
                  <a:pt x="720679" y="89315"/>
                </a:lnTo>
                <a:lnTo>
                  <a:pt x="631068" y="119885"/>
                </a:lnTo>
                <a:lnTo>
                  <a:pt x="545951" y="154387"/>
                </a:lnTo>
                <a:lnTo>
                  <a:pt x="465671" y="192615"/>
                </a:lnTo>
                <a:lnTo>
                  <a:pt x="390572" y="234362"/>
                </a:lnTo>
                <a:lnTo>
                  <a:pt x="320996" y="279423"/>
                </a:lnTo>
                <a:lnTo>
                  <a:pt x="257287" y="327592"/>
                </a:lnTo>
                <a:lnTo>
                  <a:pt x="199788" y="378663"/>
                </a:lnTo>
                <a:lnTo>
                  <a:pt x="148842" y="432430"/>
                </a:lnTo>
                <a:lnTo>
                  <a:pt x="104792" y="488686"/>
                </a:lnTo>
                <a:lnTo>
                  <a:pt x="67982" y="547225"/>
                </a:lnTo>
                <a:lnTo>
                  <a:pt x="38754" y="607842"/>
                </a:lnTo>
                <a:lnTo>
                  <a:pt x="17453" y="670331"/>
                </a:lnTo>
                <a:lnTo>
                  <a:pt x="4420" y="734486"/>
                </a:lnTo>
                <a:lnTo>
                  <a:pt x="0" y="800100"/>
                </a:lnTo>
                <a:lnTo>
                  <a:pt x="4420" y="865720"/>
                </a:lnTo>
                <a:lnTo>
                  <a:pt x="17453" y="929880"/>
                </a:lnTo>
                <a:lnTo>
                  <a:pt x="38754" y="992373"/>
                </a:lnTo>
                <a:lnTo>
                  <a:pt x="67982" y="1052993"/>
                </a:lnTo>
                <a:lnTo>
                  <a:pt x="104792" y="1111535"/>
                </a:lnTo>
                <a:lnTo>
                  <a:pt x="148842" y="1167792"/>
                </a:lnTo>
                <a:lnTo>
                  <a:pt x="199788" y="1221558"/>
                </a:lnTo>
                <a:lnTo>
                  <a:pt x="257287" y="1272629"/>
                </a:lnTo>
                <a:lnTo>
                  <a:pt x="320996" y="1320796"/>
                </a:lnTo>
                <a:lnTo>
                  <a:pt x="390572" y="1365856"/>
                </a:lnTo>
                <a:lnTo>
                  <a:pt x="465671" y="1407601"/>
                </a:lnTo>
                <a:lnTo>
                  <a:pt x="545951" y="1445827"/>
                </a:lnTo>
                <a:lnTo>
                  <a:pt x="631068" y="1480326"/>
                </a:lnTo>
                <a:lnTo>
                  <a:pt x="720679" y="1510894"/>
                </a:lnTo>
                <a:lnTo>
                  <a:pt x="814441" y="1537324"/>
                </a:lnTo>
                <a:lnTo>
                  <a:pt x="912010" y="1559410"/>
                </a:lnTo>
                <a:lnTo>
                  <a:pt x="1013044" y="1576947"/>
                </a:lnTo>
                <a:lnTo>
                  <a:pt x="1117199" y="1589728"/>
                </a:lnTo>
                <a:lnTo>
                  <a:pt x="1224132" y="1597547"/>
                </a:lnTo>
                <a:lnTo>
                  <a:pt x="1333500" y="1600200"/>
                </a:lnTo>
                <a:lnTo>
                  <a:pt x="1442867" y="1597547"/>
                </a:lnTo>
                <a:lnTo>
                  <a:pt x="1549800" y="1589728"/>
                </a:lnTo>
                <a:lnTo>
                  <a:pt x="1653955" y="1576947"/>
                </a:lnTo>
                <a:lnTo>
                  <a:pt x="1754989" y="1559410"/>
                </a:lnTo>
                <a:lnTo>
                  <a:pt x="1852558" y="1537324"/>
                </a:lnTo>
                <a:lnTo>
                  <a:pt x="1946320" y="1510894"/>
                </a:lnTo>
                <a:lnTo>
                  <a:pt x="2035931" y="1480326"/>
                </a:lnTo>
                <a:lnTo>
                  <a:pt x="2121048" y="1445827"/>
                </a:lnTo>
                <a:lnTo>
                  <a:pt x="2201328" y="1407601"/>
                </a:lnTo>
                <a:lnTo>
                  <a:pt x="2276427" y="1365856"/>
                </a:lnTo>
                <a:lnTo>
                  <a:pt x="2346003" y="1320796"/>
                </a:lnTo>
                <a:lnTo>
                  <a:pt x="2409712" y="1272629"/>
                </a:lnTo>
                <a:lnTo>
                  <a:pt x="2467211" y="1221558"/>
                </a:lnTo>
                <a:lnTo>
                  <a:pt x="2518157" y="1167792"/>
                </a:lnTo>
                <a:lnTo>
                  <a:pt x="2562207" y="1111535"/>
                </a:lnTo>
                <a:lnTo>
                  <a:pt x="2599017" y="1052993"/>
                </a:lnTo>
                <a:lnTo>
                  <a:pt x="2628245" y="992373"/>
                </a:lnTo>
                <a:lnTo>
                  <a:pt x="2649546" y="929880"/>
                </a:lnTo>
                <a:lnTo>
                  <a:pt x="2662579" y="865720"/>
                </a:lnTo>
                <a:lnTo>
                  <a:pt x="2667000" y="800100"/>
                </a:lnTo>
                <a:lnTo>
                  <a:pt x="2662579" y="734486"/>
                </a:lnTo>
                <a:lnTo>
                  <a:pt x="2649546" y="670331"/>
                </a:lnTo>
                <a:lnTo>
                  <a:pt x="2628245" y="607842"/>
                </a:lnTo>
                <a:lnTo>
                  <a:pt x="2599017" y="547225"/>
                </a:lnTo>
                <a:lnTo>
                  <a:pt x="2562207" y="488686"/>
                </a:lnTo>
                <a:lnTo>
                  <a:pt x="2518157" y="432430"/>
                </a:lnTo>
                <a:lnTo>
                  <a:pt x="2467211" y="378663"/>
                </a:lnTo>
                <a:lnTo>
                  <a:pt x="2409712" y="327592"/>
                </a:lnTo>
                <a:lnTo>
                  <a:pt x="2346003" y="279423"/>
                </a:lnTo>
                <a:lnTo>
                  <a:pt x="2276427" y="234362"/>
                </a:lnTo>
                <a:lnTo>
                  <a:pt x="2201328" y="192615"/>
                </a:lnTo>
                <a:lnTo>
                  <a:pt x="2121048" y="154387"/>
                </a:lnTo>
                <a:lnTo>
                  <a:pt x="2035931" y="119885"/>
                </a:lnTo>
                <a:lnTo>
                  <a:pt x="1946320" y="89315"/>
                </a:lnTo>
                <a:lnTo>
                  <a:pt x="1852558" y="62882"/>
                </a:lnTo>
                <a:lnTo>
                  <a:pt x="1754989" y="40794"/>
                </a:lnTo>
                <a:lnTo>
                  <a:pt x="1653955" y="23255"/>
                </a:lnTo>
                <a:lnTo>
                  <a:pt x="1549800" y="10473"/>
                </a:lnTo>
                <a:lnTo>
                  <a:pt x="1442867" y="2652"/>
                </a:lnTo>
                <a:lnTo>
                  <a:pt x="133350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24400" y="5029200"/>
            <a:ext cx="2667000" cy="1600200"/>
          </a:xfrm>
          <a:custGeom>
            <a:avLst/>
            <a:gdLst/>
            <a:ahLst/>
            <a:cxnLst/>
            <a:rect l="l" t="t" r="r" b="b"/>
            <a:pathLst>
              <a:path w="2667000" h="1600200">
                <a:moveTo>
                  <a:pt x="0" y="800100"/>
                </a:moveTo>
                <a:lnTo>
                  <a:pt x="4420" y="734486"/>
                </a:lnTo>
                <a:lnTo>
                  <a:pt x="17453" y="670331"/>
                </a:lnTo>
                <a:lnTo>
                  <a:pt x="38754" y="607842"/>
                </a:lnTo>
                <a:lnTo>
                  <a:pt x="67982" y="547225"/>
                </a:lnTo>
                <a:lnTo>
                  <a:pt x="104792" y="488686"/>
                </a:lnTo>
                <a:lnTo>
                  <a:pt x="148842" y="432430"/>
                </a:lnTo>
                <a:lnTo>
                  <a:pt x="199788" y="378663"/>
                </a:lnTo>
                <a:lnTo>
                  <a:pt x="257287" y="327592"/>
                </a:lnTo>
                <a:lnTo>
                  <a:pt x="320996" y="279423"/>
                </a:lnTo>
                <a:lnTo>
                  <a:pt x="390572" y="234362"/>
                </a:lnTo>
                <a:lnTo>
                  <a:pt x="465671" y="192615"/>
                </a:lnTo>
                <a:lnTo>
                  <a:pt x="545951" y="154387"/>
                </a:lnTo>
                <a:lnTo>
                  <a:pt x="631068" y="119885"/>
                </a:lnTo>
                <a:lnTo>
                  <a:pt x="720679" y="89315"/>
                </a:lnTo>
                <a:lnTo>
                  <a:pt x="814441" y="62882"/>
                </a:lnTo>
                <a:lnTo>
                  <a:pt x="912010" y="40794"/>
                </a:lnTo>
                <a:lnTo>
                  <a:pt x="1013044" y="23255"/>
                </a:lnTo>
                <a:lnTo>
                  <a:pt x="1117199" y="10473"/>
                </a:lnTo>
                <a:lnTo>
                  <a:pt x="1224132" y="2652"/>
                </a:lnTo>
                <a:lnTo>
                  <a:pt x="1333500" y="0"/>
                </a:lnTo>
                <a:lnTo>
                  <a:pt x="1442867" y="2652"/>
                </a:lnTo>
                <a:lnTo>
                  <a:pt x="1549800" y="10473"/>
                </a:lnTo>
                <a:lnTo>
                  <a:pt x="1653955" y="23255"/>
                </a:lnTo>
                <a:lnTo>
                  <a:pt x="1754989" y="40794"/>
                </a:lnTo>
                <a:lnTo>
                  <a:pt x="1852558" y="62882"/>
                </a:lnTo>
                <a:lnTo>
                  <a:pt x="1946320" y="89315"/>
                </a:lnTo>
                <a:lnTo>
                  <a:pt x="2035931" y="119885"/>
                </a:lnTo>
                <a:lnTo>
                  <a:pt x="2121048" y="154387"/>
                </a:lnTo>
                <a:lnTo>
                  <a:pt x="2201328" y="192615"/>
                </a:lnTo>
                <a:lnTo>
                  <a:pt x="2276427" y="234362"/>
                </a:lnTo>
                <a:lnTo>
                  <a:pt x="2346003" y="279423"/>
                </a:lnTo>
                <a:lnTo>
                  <a:pt x="2409712" y="327592"/>
                </a:lnTo>
                <a:lnTo>
                  <a:pt x="2467211" y="378663"/>
                </a:lnTo>
                <a:lnTo>
                  <a:pt x="2518157" y="432430"/>
                </a:lnTo>
                <a:lnTo>
                  <a:pt x="2562207" y="488686"/>
                </a:lnTo>
                <a:lnTo>
                  <a:pt x="2599017" y="547225"/>
                </a:lnTo>
                <a:lnTo>
                  <a:pt x="2628245" y="607842"/>
                </a:lnTo>
                <a:lnTo>
                  <a:pt x="2649546" y="670331"/>
                </a:lnTo>
                <a:lnTo>
                  <a:pt x="2662579" y="734486"/>
                </a:lnTo>
                <a:lnTo>
                  <a:pt x="2667000" y="800100"/>
                </a:lnTo>
                <a:lnTo>
                  <a:pt x="2662579" y="865720"/>
                </a:lnTo>
                <a:lnTo>
                  <a:pt x="2649546" y="929880"/>
                </a:lnTo>
                <a:lnTo>
                  <a:pt x="2628245" y="992373"/>
                </a:lnTo>
                <a:lnTo>
                  <a:pt x="2599017" y="1052993"/>
                </a:lnTo>
                <a:lnTo>
                  <a:pt x="2562207" y="1111535"/>
                </a:lnTo>
                <a:lnTo>
                  <a:pt x="2518157" y="1167792"/>
                </a:lnTo>
                <a:lnTo>
                  <a:pt x="2467211" y="1221558"/>
                </a:lnTo>
                <a:lnTo>
                  <a:pt x="2409712" y="1272629"/>
                </a:lnTo>
                <a:lnTo>
                  <a:pt x="2346003" y="1320796"/>
                </a:lnTo>
                <a:lnTo>
                  <a:pt x="2276427" y="1365856"/>
                </a:lnTo>
                <a:lnTo>
                  <a:pt x="2201328" y="1407601"/>
                </a:lnTo>
                <a:lnTo>
                  <a:pt x="2121048" y="1445827"/>
                </a:lnTo>
                <a:lnTo>
                  <a:pt x="2035931" y="1480326"/>
                </a:lnTo>
                <a:lnTo>
                  <a:pt x="1946320" y="1510894"/>
                </a:lnTo>
                <a:lnTo>
                  <a:pt x="1852558" y="1537324"/>
                </a:lnTo>
                <a:lnTo>
                  <a:pt x="1754989" y="1559410"/>
                </a:lnTo>
                <a:lnTo>
                  <a:pt x="1653955" y="1576947"/>
                </a:lnTo>
                <a:lnTo>
                  <a:pt x="1549800" y="1589728"/>
                </a:lnTo>
                <a:lnTo>
                  <a:pt x="1442867" y="1597547"/>
                </a:lnTo>
                <a:lnTo>
                  <a:pt x="1333500" y="1600200"/>
                </a:lnTo>
                <a:lnTo>
                  <a:pt x="1224132" y="1597547"/>
                </a:lnTo>
                <a:lnTo>
                  <a:pt x="1117199" y="1589728"/>
                </a:lnTo>
                <a:lnTo>
                  <a:pt x="1013044" y="1576947"/>
                </a:lnTo>
                <a:lnTo>
                  <a:pt x="912010" y="1559410"/>
                </a:lnTo>
                <a:lnTo>
                  <a:pt x="814441" y="1537324"/>
                </a:lnTo>
                <a:lnTo>
                  <a:pt x="720679" y="1510894"/>
                </a:lnTo>
                <a:lnTo>
                  <a:pt x="631068" y="1480326"/>
                </a:lnTo>
                <a:lnTo>
                  <a:pt x="545951" y="1445827"/>
                </a:lnTo>
                <a:lnTo>
                  <a:pt x="465671" y="1407601"/>
                </a:lnTo>
                <a:lnTo>
                  <a:pt x="390572" y="1365856"/>
                </a:lnTo>
                <a:lnTo>
                  <a:pt x="320996" y="1320796"/>
                </a:lnTo>
                <a:lnTo>
                  <a:pt x="257287" y="1272629"/>
                </a:lnTo>
                <a:lnTo>
                  <a:pt x="199788" y="1221558"/>
                </a:lnTo>
                <a:lnTo>
                  <a:pt x="148842" y="1167792"/>
                </a:lnTo>
                <a:lnTo>
                  <a:pt x="104792" y="1111535"/>
                </a:lnTo>
                <a:lnTo>
                  <a:pt x="67982" y="1052993"/>
                </a:lnTo>
                <a:lnTo>
                  <a:pt x="38754" y="992373"/>
                </a:lnTo>
                <a:lnTo>
                  <a:pt x="17453" y="929880"/>
                </a:lnTo>
                <a:lnTo>
                  <a:pt x="4420" y="865720"/>
                </a:lnTo>
                <a:lnTo>
                  <a:pt x="0" y="800100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20940" y="4681728"/>
            <a:ext cx="2667000" cy="1752600"/>
          </a:xfrm>
          <a:custGeom>
            <a:avLst/>
            <a:gdLst/>
            <a:ahLst/>
            <a:cxnLst/>
            <a:rect l="l" t="t" r="r" b="b"/>
            <a:pathLst>
              <a:path w="2667000" h="1752600">
                <a:moveTo>
                  <a:pt x="1333500" y="0"/>
                </a:moveTo>
                <a:lnTo>
                  <a:pt x="1224132" y="2904"/>
                </a:lnTo>
                <a:lnTo>
                  <a:pt x="1117199" y="11468"/>
                </a:lnTo>
                <a:lnTo>
                  <a:pt x="1013044" y="25465"/>
                </a:lnTo>
                <a:lnTo>
                  <a:pt x="912010" y="44671"/>
                </a:lnTo>
                <a:lnTo>
                  <a:pt x="814441" y="68859"/>
                </a:lnTo>
                <a:lnTo>
                  <a:pt x="720679" y="97805"/>
                </a:lnTo>
                <a:lnTo>
                  <a:pt x="631068" y="131282"/>
                </a:lnTo>
                <a:lnTo>
                  <a:pt x="545951" y="169066"/>
                </a:lnTo>
                <a:lnTo>
                  <a:pt x="465671" y="210931"/>
                </a:lnTo>
                <a:lnTo>
                  <a:pt x="390572" y="256651"/>
                </a:lnTo>
                <a:lnTo>
                  <a:pt x="320996" y="306001"/>
                </a:lnTo>
                <a:lnTo>
                  <a:pt x="257287" y="358755"/>
                </a:lnTo>
                <a:lnTo>
                  <a:pt x="199788" y="414689"/>
                </a:lnTo>
                <a:lnTo>
                  <a:pt x="148842" y="473576"/>
                </a:lnTo>
                <a:lnTo>
                  <a:pt x="104792" y="535191"/>
                </a:lnTo>
                <a:lnTo>
                  <a:pt x="67982" y="599309"/>
                </a:lnTo>
                <a:lnTo>
                  <a:pt x="38754" y="665705"/>
                </a:lnTo>
                <a:lnTo>
                  <a:pt x="17453" y="734152"/>
                </a:lnTo>
                <a:lnTo>
                  <a:pt x="4420" y="804425"/>
                </a:lnTo>
                <a:lnTo>
                  <a:pt x="0" y="876300"/>
                </a:lnTo>
                <a:lnTo>
                  <a:pt x="4420" y="948170"/>
                </a:lnTo>
                <a:lnTo>
                  <a:pt x="17453" y="1018441"/>
                </a:lnTo>
                <a:lnTo>
                  <a:pt x="38754" y="1086886"/>
                </a:lnTo>
                <a:lnTo>
                  <a:pt x="67982" y="1153280"/>
                </a:lnTo>
                <a:lnTo>
                  <a:pt x="104792" y="1217397"/>
                </a:lnTo>
                <a:lnTo>
                  <a:pt x="148842" y="1279012"/>
                </a:lnTo>
                <a:lnTo>
                  <a:pt x="199788" y="1337899"/>
                </a:lnTo>
                <a:lnTo>
                  <a:pt x="257287" y="1393833"/>
                </a:lnTo>
                <a:lnTo>
                  <a:pt x="320996" y="1446588"/>
                </a:lnTo>
                <a:lnTo>
                  <a:pt x="390572" y="1495939"/>
                </a:lnTo>
                <a:lnTo>
                  <a:pt x="465671" y="1541660"/>
                </a:lnTo>
                <a:lnTo>
                  <a:pt x="545951" y="1583526"/>
                </a:lnTo>
                <a:lnTo>
                  <a:pt x="631068" y="1621311"/>
                </a:lnTo>
                <a:lnTo>
                  <a:pt x="720679" y="1654789"/>
                </a:lnTo>
                <a:lnTo>
                  <a:pt x="814441" y="1683736"/>
                </a:lnTo>
                <a:lnTo>
                  <a:pt x="912010" y="1707926"/>
                </a:lnTo>
                <a:lnTo>
                  <a:pt x="1013044" y="1727132"/>
                </a:lnTo>
                <a:lnTo>
                  <a:pt x="1117199" y="1741130"/>
                </a:lnTo>
                <a:lnTo>
                  <a:pt x="1224132" y="1749695"/>
                </a:lnTo>
                <a:lnTo>
                  <a:pt x="1333500" y="1752600"/>
                </a:lnTo>
                <a:lnTo>
                  <a:pt x="1442867" y="1749695"/>
                </a:lnTo>
                <a:lnTo>
                  <a:pt x="1549800" y="1741130"/>
                </a:lnTo>
                <a:lnTo>
                  <a:pt x="1653955" y="1727132"/>
                </a:lnTo>
                <a:lnTo>
                  <a:pt x="1754989" y="1707926"/>
                </a:lnTo>
                <a:lnTo>
                  <a:pt x="1852558" y="1683736"/>
                </a:lnTo>
                <a:lnTo>
                  <a:pt x="1946320" y="1654789"/>
                </a:lnTo>
                <a:lnTo>
                  <a:pt x="2035931" y="1621311"/>
                </a:lnTo>
                <a:lnTo>
                  <a:pt x="2121048" y="1583526"/>
                </a:lnTo>
                <a:lnTo>
                  <a:pt x="2201328" y="1541660"/>
                </a:lnTo>
                <a:lnTo>
                  <a:pt x="2276427" y="1495939"/>
                </a:lnTo>
                <a:lnTo>
                  <a:pt x="2346003" y="1446588"/>
                </a:lnTo>
                <a:lnTo>
                  <a:pt x="2409712" y="1393833"/>
                </a:lnTo>
                <a:lnTo>
                  <a:pt x="2467211" y="1337899"/>
                </a:lnTo>
                <a:lnTo>
                  <a:pt x="2518157" y="1279012"/>
                </a:lnTo>
                <a:lnTo>
                  <a:pt x="2562207" y="1217397"/>
                </a:lnTo>
                <a:lnTo>
                  <a:pt x="2599017" y="1153280"/>
                </a:lnTo>
                <a:lnTo>
                  <a:pt x="2628245" y="1086886"/>
                </a:lnTo>
                <a:lnTo>
                  <a:pt x="2649546" y="1018441"/>
                </a:lnTo>
                <a:lnTo>
                  <a:pt x="2662579" y="948170"/>
                </a:lnTo>
                <a:lnTo>
                  <a:pt x="2667000" y="876300"/>
                </a:lnTo>
                <a:lnTo>
                  <a:pt x="2662579" y="804425"/>
                </a:lnTo>
                <a:lnTo>
                  <a:pt x="2649546" y="734152"/>
                </a:lnTo>
                <a:lnTo>
                  <a:pt x="2628245" y="665705"/>
                </a:lnTo>
                <a:lnTo>
                  <a:pt x="2599017" y="599309"/>
                </a:lnTo>
                <a:lnTo>
                  <a:pt x="2562207" y="535191"/>
                </a:lnTo>
                <a:lnTo>
                  <a:pt x="2518157" y="473576"/>
                </a:lnTo>
                <a:lnTo>
                  <a:pt x="2467211" y="414689"/>
                </a:lnTo>
                <a:lnTo>
                  <a:pt x="2409712" y="358755"/>
                </a:lnTo>
                <a:lnTo>
                  <a:pt x="2346003" y="306001"/>
                </a:lnTo>
                <a:lnTo>
                  <a:pt x="2276427" y="256651"/>
                </a:lnTo>
                <a:lnTo>
                  <a:pt x="2201328" y="210931"/>
                </a:lnTo>
                <a:lnTo>
                  <a:pt x="2121048" y="169066"/>
                </a:lnTo>
                <a:lnTo>
                  <a:pt x="2035931" y="131282"/>
                </a:lnTo>
                <a:lnTo>
                  <a:pt x="1946320" y="97805"/>
                </a:lnTo>
                <a:lnTo>
                  <a:pt x="1852558" y="68859"/>
                </a:lnTo>
                <a:lnTo>
                  <a:pt x="1754989" y="44671"/>
                </a:lnTo>
                <a:lnTo>
                  <a:pt x="1653955" y="25465"/>
                </a:lnTo>
                <a:lnTo>
                  <a:pt x="1549800" y="11468"/>
                </a:lnTo>
                <a:lnTo>
                  <a:pt x="1442867" y="2904"/>
                </a:lnTo>
                <a:lnTo>
                  <a:pt x="133350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20940" y="4681728"/>
            <a:ext cx="2667000" cy="1752600"/>
          </a:xfrm>
          <a:custGeom>
            <a:avLst/>
            <a:gdLst/>
            <a:ahLst/>
            <a:cxnLst/>
            <a:rect l="l" t="t" r="r" b="b"/>
            <a:pathLst>
              <a:path w="2667000" h="1752600">
                <a:moveTo>
                  <a:pt x="0" y="876300"/>
                </a:moveTo>
                <a:lnTo>
                  <a:pt x="4420" y="804425"/>
                </a:lnTo>
                <a:lnTo>
                  <a:pt x="17453" y="734152"/>
                </a:lnTo>
                <a:lnTo>
                  <a:pt x="38754" y="665705"/>
                </a:lnTo>
                <a:lnTo>
                  <a:pt x="67982" y="599309"/>
                </a:lnTo>
                <a:lnTo>
                  <a:pt x="104792" y="535191"/>
                </a:lnTo>
                <a:lnTo>
                  <a:pt x="148842" y="473576"/>
                </a:lnTo>
                <a:lnTo>
                  <a:pt x="199788" y="414689"/>
                </a:lnTo>
                <a:lnTo>
                  <a:pt x="257287" y="358755"/>
                </a:lnTo>
                <a:lnTo>
                  <a:pt x="320996" y="306001"/>
                </a:lnTo>
                <a:lnTo>
                  <a:pt x="390572" y="256651"/>
                </a:lnTo>
                <a:lnTo>
                  <a:pt x="465671" y="210931"/>
                </a:lnTo>
                <a:lnTo>
                  <a:pt x="545951" y="169066"/>
                </a:lnTo>
                <a:lnTo>
                  <a:pt x="631068" y="131282"/>
                </a:lnTo>
                <a:lnTo>
                  <a:pt x="720679" y="97805"/>
                </a:lnTo>
                <a:lnTo>
                  <a:pt x="814441" y="68859"/>
                </a:lnTo>
                <a:lnTo>
                  <a:pt x="912010" y="44671"/>
                </a:lnTo>
                <a:lnTo>
                  <a:pt x="1013044" y="25465"/>
                </a:lnTo>
                <a:lnTo>
                  <a:pt x="1117199" y="11468"/>
                </a:lnTo>
                <a:lnTo>
                  <a:pt x="1224132" y="2904"/>
                </a:lnTo>
                <a:lnTo>
                  <a:pt x="1333500" y="0"/>
                </a:lnTo>
                <a:lnTo>
                  <a:pt x="1442867" y="2904"/>
                </a:lnTo>
                <a:lnTo>
                  <a:pt x="1549800" y="11468"/>
                </a:lnTo>
                <a:lnTo>
                  <a:pt x="1653955" y="25465"/>
                </a:lnTo>
                <a:lnTo>
                  <a:pt x="1754989" y="44671"/>
                </a:lnTo>
                <a:lnTo>
                  <a:pt x="1852558" y="68859"/>
                </a:lnTo>
                <a:lnTo>
                  <a:pt x="1946320" y="97805"/>
                </a:lnTo>
                <a:lnTo>
                  <a:pt x="2035931" y="131282"/>
                </a:lnTo>
                <a:lnTo>
                  <a:pt x="2121048" y="169066"/>
                </a:lnTo>
                <a:lnTo>
                  <a:pt x="2201328" y="210931"/>
                </a:lnTo>
                <a:lnTo>
                  <a:pt x="2276427" y="256651"/>
                </a:lnTo>
                <a:lnTo>
                  <a:pt x="2346003" y="306001"/>
                </a:lnTo>
                <a:lnTo>
                  <a:pt x="2409712" y="358755"/>
                </a:lnTo>
                <a:lnTo>
                  <a:pt x="2467211" y="414689"/>
                </a:lnTo>
                <a:lnTo>
                  <a:pt x="2518157" y="473576"/>
                </a:lnTo>
                <a:lnTo>
                  <a:pt x="2562207" y="535191"/>
                </a:lnTo>
                <a:lnTo>
                  <a:pt x="2599017" y="599309"/>
                </a:lnTo>
                <a:lnTo>
                  <a:pt x="2628245" y="665705"/>
                </a:lnTo>
                <a:lnTo>
                  <a:pt x="2649546" y="734152"/>
                </a:lnTo>
                <a:lnTo>
                  <a:pt x="2662579" y="804425"/>
                </a:lnTo>
                <a:lnTo>
                  <a:pt x="2667000" y="876300"/>
                </a:lnTo>
                <a:lnTo>
                  <a:pt x="2662579" y="948170"/>
                </a:lnTo>
                <a:lnTo>
                  <a:pt x="2649546" y="1018441"/>
                </a:lnTo>
                <a:lnTo>
                  <a:pt x="2628245" y="1086886"/>
                </a:lnTo>
                <a:lnTo>
                  <a:pt x="2599017" y="1153280"/>
                </a:lnTo>
                <a:lnTo>
                  <a:pt x="2562207" y="1217397"/>
                </a:lnTo>
                <a:lnTo>
                  <a:pt x="2518157" y="1279012"/>
                </a:lnTo>
                <a:lnTo>
                  <a:pt x="2467211" y="1337899"/>
                </a:lnTo>
                <a:lnTo>
                  <a:pt x="2409712" y="1393833"/>
                </a:lnTo>
                <a:lnTo>
                  <a:pt x="2346003" y="1446588"/>
                </a:lnTo>
                <a:lnTo>
                  <a:pt x="2276427" y="1495939"/>
                </a:lnTo>
                <a:lnTo>
                  <a:pt x="2201328" y="1541660"/>
                </a:lnTo>
                <a:lnTo>
                  <a:pt x="2121048" y="1583526"/>
                </a:lnTo>
                <a:lnTo>
                  <a:pt x="2035931" y="1621311"/>
                </a:lnTo>
                <a:lnTo>
                  <a:pt x="1946320" y="1654789"/>
                </a:lnTo>
                <a:lnTo>
                  <a:pt x="1852558" y="1683736"/>
                </a:lnTo>
                <a:lnTo>
                  <a:pt x="1754989" y="1707926"/>
                </a:lnTo>
                <a:lnTo>
                  <a:pt x="1653955" y="1727132"/>
                </a:lnTo>
                <a:lnTo>
                  <a:pt x="1549800" y="1741130"/>
                </a:lnTo>
                <a:lnTo>
                  <a:pt x="1442867" y="1749695"/>
                </a:lnTo>
                <a:lnTo>
                  <a:pt x="1333500" y="1752600"/>
                </a:lnTo>
                <a:lnTo>
                  <a:pt x="1224132" y="1749695"/>
                </a:lnTo>
                <a:lnTo>
                  <a:pt x="1117199" y="1741130"/>
                </a:lnTo>
                <a:lnTo>
                  <a:pt x="1013044" y="1727132"/>
                </a:lnTo>
                <a:lnTo>
                  <a:pt x="912010" y="1707926"/>
                </a:lnTo>
                <a:lnTo>
                  <a:pt x="814441" y="1683736"/>
                </a:lnTo>
                <a:lnTo>
                  <a:pt x="720679" y="1654789"/>
                </a:lnTo>
                <a:lnTo>
                  <a:pt x="631068" y="1621311"/>
                </a:lnTo>
                <a:lnTo>
                  <a:pt x="545951" y="1583526"/>
                </a:lnTo>
                <a:lnTo>
                  <a:pt x="465671" y="1541660"/>
                </a:lnTo>
                <a:lnTo>
                  <a:pt x="390572" y="1495939"/>
                </a:lnTo>
                <a:lnTo>
                  <a:pt x="320996" y="1446588"/>
                </a:lnTo>
                <a:lnTo>
                  <a:pt x="257287" y="1393833"/>
                </a:lnTo>
                <a:lnTo>
                  <a:pt x="199788" y="1337899"/>
                </a:lnTo>
                <a:lnTo>
                  <a:pt x="148842" y="1279012"/>
                </a:lnTo>
                <a:lnTo>
                  <a:pt x="104792" y="1217397"/>
                </a:lnTo>
                <a:lnTo>
                  <a:pt x="67982" y="1153280"/>
                </a:lnTo>
                <a:lnTo>
                  <a:pt x="38754" y="1086886"/>
                </a:lnTo>
                <a:lnTo>
                  <a:pt x="17453" y="1018441"/>
                </a:lnTo>
                <a:lnTo>
                  <a:pt x="4420" y="948170"/>
                </a:lnTo>
                <a:lnTo>
                  <a:pt x="0" y="876300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397379" y="5369255"/>
            <a:ext cx="1684655" cy="572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80" dirty="0">
                <a:solidFill>
                  <a:srgbClr val="FFFFFF"/>
                </a:solidFill>
                <a:latin typeface="Arial"/>
                <a:cs typeface="Arial"/>
              </a:rPr>
              <a:t>Lo</a:t>
            </a:r>
            <a:r>
              <a:rPr sz="2000" spc="-225" dirty="0">
                <a:solidFill>
                  <a:srgbClr val="FFFFFF"/>
                </a:solidFill>
                <a:latin typeface="Arial"/>
                <a:cs typeface="Arial"/>
              </a:rPr>
              <a:t>cal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20" dirty="0">
                <a:solidFill>
                  <a:srgbClr val="FFFFFF"/>
                </a:solidFill>
                <a:latin typeface="Arial"/>
                <a:cs typeface="Arial"/>
              </a:rPr>
              <a:t>Gov</a:t>
            </a:r>
            <a:r>
              <a:rPr sz="2000" spc="-180" dirty="0">
                <a:solidFill>
                  <a:srgbClr val="FFFFFF"/>
                </a:solidFill>
                <a:latin typeface="Arial"/>
                <a:cs typeface="Arial"/>
              </a:rPr>
              <a:t>ernment</a:t>
            </a:r>
            <a:endParaRPr sz="2000">
              <a:latin typeface="Arial"/>
              <a:cs typeface="Arial"/>
            </a:endParaRPr>
          </a:p>
          <a:p>
            <a:pPr marL="27940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latin typeface="Arial"/>
                <a:cs typeface="Arial"/>
              </a:rPr>
              <a:t>Same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Central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16144" y="5674055"/>
            <a:ext cx="1684655" cy="572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spc="-280" dirty="0">
                <a:solidFill>
                  <a:srgbClr val="FFFFFF"/>
                </a:solidFill>
                <a:latin typeface="Arial"/>
                <a:cs typeface="Arial"/>
              </a:rPr>
              <a:t>Lo</a:t>
            </a:r>
            <a:r>
              <a:rPr sz="2000" spc="-225" dirty="0">
                <a:solidFill>
                  <a:srgbClr val="FFFFFF"/>
                </a:solidFill>
                <a:latin typeface="Arial"/>
                <a:cs typeface="Arial"/>
              </a:rPr>
              <a:t>cal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20" dirty="0">
                <a:solidFill>
                  <a:srgbClr val="FFFFFF"/>
                </a:solidFill>
                <a:latin typeface="Arial"/>
                <a:cs typeface="Arial"/>
              </a:rPr>
              <a:t>Gov</a:t>
            </a:r>
            <a:r>
              <a:rPr sz="2000" spc="-180" dirty="0">
                <a:solidFill>
                  <a:srgbClr val="FFFFFF"/>
                </a:solidFill>
                <a:latin typeface="Arial"/>
                <a:cs typeface="Arial"/>
              </a:rPr>
              <a:t>ernment</a:t>
            </a:r>
            <a:endParaRPr sz="2000">
              <a:latin typeface="Arial"/>
              <a:cs typeface="Arial"/>
            </a:endParaRPr>
          </a:p>
          <a:p>
            <a:pPr marR="10795" algn="ctr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latin typeface="Arial"/>
                <a:cs typeface="Arial"/>
              </a:rPr>
              <a:t>Same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Central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062341" y="5250053"/>
            <a:ext cx="1537970" cy="9029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" algn="ctr">
              <a:lnSpc>
                <a:spcPct val="100000"/>
              </a:lnSpc>
            </a:pPr>
            <a:r>
              <a:rPr sz="2000" spc="-260" dirty="0">
                <a:solidFill>
                  <a:srgbClr val="FFFFFF"/>
                </a:solidFill>
                <a:latin typeface="Arial"/>
                <a:cs typeface="Arial"/>
              </a:rPr>
              <a:t>Lo</a:t>
            </a:r>
            <a:r>
              <a:rPr sz="2000" spc="-22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spc="-254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-24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2000">
              <a:latin typeface="Arial"/>
              <a:cs typeface="Arial"/>
            </a:endParaRPr>
          </a:p>
          <a:p>
            <a:pPr marL="50800" algn="ctr">
              <a:lnSpc>
                <a:spcPct val="100000"/>
              </a:lnSpc>
            </a:pPr>
            <a:r>
              <a:rPr sz="2000" spc="-320" dirty="0">
                <a:solidFill>
                  <a:srgbClr val="FFFFFF"/>
                </a:solidFill>
                <a:latin typeface="Arial"/>
                <a:cs typeface="Arial"/>
              </a:rPr>
              <a:t>Gov</a:t>
            </a:r>
            <a:r>
              <a:rPr sz="2000" spc="-180" dirty="0">
                <a:solidFill>
                  <a:srgbClr val="FFFFFF"/>
                </a:solidFill>
                <a:latin typeface="Arial"/>
                <a:cs typeface="Arial"/>
              </a:rPr>
              <a:t>ernment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05"/>
              </a:spcBef>
            </a:pPr>
            <a:r>
              <a:rPr sz="1600" spc="-15" dirty="0">
                <a:latin typeface="Arial"/>
                <a:cs typeface="Arial"/>
              </a:rPr>
              <a:t>Same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Central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19007" y="1966214"/>
            <a:ext cx="3027680" cy="1836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8670" marR="781050" indent="-635" algn="ctr">
              <a:lnSpc>
                <a:spcPct val="100000"/>
              </a:lnSpc>
            </a:pPr>
            <a:r>
              <a:rPr sz="2400" spc="-37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00" dirty="0">
                <a:solidFill>
                  <a:srgbClr val="FFFFFF"/>
                </a:solidFill>
                <a:latin typeface="Arial"/>
                <a:cs typeface="Arial"/>
              </a:rPr>
              <a:t>Local</a:t>
            </a:r>
            <a:r>
              <a:rPr sz="2400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34" dirty="0">
                <a:solidFill>
                  <a:srgbClr val="FFFFFF"/>
                </a:solidFill>
                <a:latin typeface="Arial"/>
                <a:cs typeface="Arial"/>
              </a:rPr>
              <a:t>Go</a:t>
            </a:r>
            <a:r>
              <a:rPr sz="2400" spc="-32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400" spc="-290" dirty="0">
                <a:solidFill>
                  <a:srgbClr val="FFFFFF"/>
                </a:solidFill>
                <a:latin typeface="Arial"/>
                <a:cs typeface="Arial"/>
              </a:rPr>
              <a:t>ernme</a:t>
            </a:r>
            <a:r>
              <a:rPr sz="2400" spc="-29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spc="26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spc="-4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400" spc="-185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24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25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24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5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spc="-18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-29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spc="-10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6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-10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-19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400" spc="-40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400" spc="-4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400" spc="27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9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-13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24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00" dirty="0">
                <a:solidFill>
                  <a:srgbClr val="FFFFFF"/>
                </a:solidFill>
                <a:latin typeface="Arial"/>
                <a:cs typeface="Arial"/>
              </a:rPr>
              <a:t>smaller</a:t>
            </a:r>
            <a:r>
              <a:rPr sz="24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95" dirty="0">
                <a:solidFill>
                  <a:srgbClr val="FFFFFF"/>
                </a:solidFill>
                <a:latin typeface="Arial"/>
                <a:cs typeface="Arial"/>
              </a:rPr>
              <a:t>par</a:t>
            </a:r>
            <a:r>
              <a:rPr sz="2400" spc="-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spc="-4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4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6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4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90" dirty="0">
                <a:solidFill>
                  <a:srgbClr val="FFFFFF"/>
                </a:solidFill>
                <a:latin typeface="Arial"/>
                <a:cs typeface="Arial"/>
              </a:rPr>
              <a:t>Central</a:t>
            </a:r>
            <a:r>
              <a:rPr sz="24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54" dirty="0">
                <a:solidFill>
                  <a:srgbClr val="FFFFFF"/>
                </a:solidFill>
                <a:latin typeface="Arial"/>
                <a:cs typeface="Arial"/>
              </a:rPr>
              <a:t>government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803141" y="3686936"/>
            <a:ext cx="822960" cy="975360"/>
          </a:xfrm>
          <a:custGeom>
            <a:avLst/>
            <a:gdLst/>
            <a:ahLst/>
            <a:cxnLst/>
            <a:rect l="l" t="t" r="r" b="b"/>
            <a:pathLst>
              <a:path w="822960" h="975360">
                <a:moveTo>
                  <a:pt x="0" y="636269"/>
                </a:moveTo>
                <a:lnTo>
                  <a:pt x="48133" y="975232"/>
                </a:lnTo>
                <a:lnTo>
                  <a:pt x="387096" y="926973"/>
                </a:lnTo>
                <a:lnTo>
                  <a:pt x="290322" y="854329"/>
                </a:lnTo>
                <a:lnTo>
                  <a:pt x="399506" y="708913"/>
                </a:lnTo>
                <a:lnTo>
                  <a:pt x="96774" y="708913"/>
                </a:lnTo>
                <a:lnTo>
                  <a:pt x="0" y="636269"/>
                </a:lnTo>
                <a:close/>
              </a:path>
              <a:path w="822960" h="975360">
                <a:moveTo>
                  <a:pt x="629158" y="0"/>
                </a:moveTo>
                <a:lnTo>
                  <a:pt x="96774" y="708913"/>
                </a:lnTo>
                <a:lnTo>
                  <a:pt x="399506" y="708913"/>
                </a:lnTo>
                <a:lnTo>
                  <a:pt x="822706" y="145287"/>
                </a:lnTo>
                <a:lnTo>
                  <a:pt x="62915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803141" y="3686936"/>
            <a:ext cx="822960" cy="975360"/>
          </a:xfrm>
          <a:custGeom>
            <a:avLst/>
            <a:gdLst/>
            <a:ahLst/>
            <a:cxnLst/>
            <a:rect l="l" t="t" r="r" b="b"/>
            <a:pathLst>
              <a:path w="822960" h="975360">
                <a:moveTo>
                  <a:pt x="0" y="636269"/>
                </a:moveTo>
                <a:lnTo>
                  <a:pt x="96774" y="708913"/>
                </a:lnTo>
                <a:lnTo>
                  <a:pt x="629158" y="0"/>
                </a:lnTo>
                <a:lnTo>
                  <a:pt x="822706" y="145287"/>
                </a:lnTo>
                <a:lnTo>
                  <a:pt x="290322" y="854329"/>
                </a:lnTo>
                <a:lnTo>
                  <a:pt x="387096" y="926973"/>
                </a:lnTo>
                <a:lnTo>
                  <a:pt x="48133" y="975232"/>
                </a:lnTo>
                <a:lnTo>
                  <a:pt x="0" y="636269"/>
                </a:lnTo>
                <a:close/>
              </a:path>
            </a:pathLst>
          </a:custGeom>
          <a:ln w="12699">
            <a:solidFill>
              <a:srgbClr val="41709C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91200" y="4191000"/>
            <a:ext cx="457200" cy="685800"/>
          </a:xfrm>
          <a:custGeom>
            <a:avLst/>
            <a:gdLst/>
            <a:ahLst/>
            <a:cxnLst/>
            <a:rect l="l" t="t" r="r" b="b"/>
            <a:pathLst>
              <a:path w="457200" h="685800">
                <a:moveTo>
                  <a:pt x="457200" y="457200"/>
                </a:moveTo>
                <a:lnTo>
                  <a:pt x="0" y="457200"/>
                </a:lnTo>
                <a:lnTo>
                  <a:pt x="228600" y="685800"/>
                </a:lnTo>
                <a:lnTo>
                  <a:pt x="457200" y="457200"/>
                </a:lnTo>
                <a:close/>
              </a:path>
              <a:path w="457200" h="685800">
                <a:moveTo>
                  <a:pt x="342900" y="0"/>
                </a:moveTo>
                <a:lnTo>
                  <a:pt x="114300" y="0"/>
                </a:lnTo>
                <a:lnTo>
                  <a:pt x="114300" y="457200"/>
                </a:lnTo>
                <a:lnTo>
                  <a:pt x="342900" y="457200"/>
                </a:lnTo>
                <a:lnTo>
                  <a:pt x="34290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91200" y="4191000"/>
            <a:ext cx="457200" cy="685800"/>
          </a:xfrm>
          <a:custGeom>
            <a:avLst/>
            <a:gdLst/>
            <a:ahLst/>
            <a:cxnLst/>
            <a:rect l="l" t="t" r="r" b="b"/>
            <a:pathLst>
              <a:path w="457200" h="685800">
                <a:moveTo>
                  <a:pt x="0" y="457200"/>
                </a:moveTo>
                <a:lnTo>
                  <a:pt x="114300" y="457200"/>
                </a:lnTo>
                <a:lnTo>
                  <a:pt x="114300" y="0"/>
                </a:lnTo>
                <a:lnTo>
                  <a:pt x="342900" y="0"/>
                </a:lnTo>
                <a:lnTo>
                  <a:pt x="342900" y="457200"/>
                </a:lnTo>
                <a:lnTo>
                  <a:pt x="457200" y="457200"/>
                </a:lnTo>
                <a:lnTo>
                  <a:pt x="228600" y="685800"/>
                </a:lnTo>
                <a:lnTo>
                  <a:pt x="0" y="457200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092315" y="3747515"/>
            <a:ext cx="982344" cy="922019"/>
          </a:xfrm>
          <a:custGeom>
            <a:avLst/>
            <a:gdLst/>
            <a:ahLst/>
            <a:cxnLst/>
            <a:rect l="l" t="t" r="r" b="b"/>
            <a:pathLst>
              <a:path w="982345" h="922020">
                <a:moveTo>
                  <a:pt x="162940" y="0"/>
                </a:moveTo>
                <a:lnTo>
                  <a:pt x="0" y="180085"/>
                </a:lnTo>
                <a:lnTo>
                  <a:pt x="720343" y="831976"/>
                </a:lnTo>
                <a:lnTo>
                  <a:pt x="638809" y="922019"/>
                </a:lnTo>
                <a:lnTo>
                  <a:pt x="981836" y="904874"/>
                </a:lnTo>
                <a:lnTo>
                  <a:pt x="969286" y="651890"/>
                </a:lnTo>
                <a:lnTo>
                  <a:pt x="883284" y="651890"/>
                </a:lnTo>
                <a:lnTo>
                  <a:pt x="162940" y="0"/>
                </a:lnTo>
                <a:close/>
              </a:path>
              <a:path w="982345" h="922020">
                <a:moveTo>
                  <a:pt x="964818" y="561847"/>
                </a:moveTo>
                <a:lnTo>
                  <a:pt x="883284" y="651890"/>
                </a:lnTo>
                <a:lnTo>
                  <a:pt x="969286" y="651890"/>
                </a:lnTo>
                <a:lnTo>
                  <a:pt x="964818" y="561847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092315" y="3747515"/>
            <a:ext cx="982344" cy="922019"/>
          </a:xfrm>
          <a:custGeom>
            <a:avLst/>
            <a:gdLst/>
            <a:ahLst/>
            <a:cxnLst/>
            <a:rect l="l" t="t" r="r" b="b"/>
            <a:pathLst>
              <a:path w="982345" h="922020">
                <a:moveTo>
                  <a:pt x="638809" y="922019"/>
                </a:moveTo>
                <a:lnTo>
                  <a:pt x="720343" y="831976"/>
                </a:lnTo>
                <a:lnTo>
                  <a:pt x="0" y="180085"/>
                </a:lnTo>
                <a:lnTo>
                  <a:pt x="162940" y="0"/>
                </a:lnTo>
                <a:lnTo>
                  <a:pt x="883284" y="651890"/>
                </a:lnTo>
                <a:lnTo>
                  <a:pt x="964818" y="561847"/>
                </a:lnTo>
                <a:lnTo>
                  <a:pt x="981836" y="904874"/>
                </a:lnTo>
                <a:lnTo>
                  <a:pt x="638809" y="922019"/>
                </a:lnTo>
                <a:close/>
              </a:path>
            </a:pathLst>
          </a:custGeom>
          <a:ln w="12700">
            <a:solidFill>
              <a:srgbClr val="41709C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31975" y="0"/>
            <a:ext cx="9698736" cy="2161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54836" y="12191"/>
            <a:ext cx="9598152" cy="2071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9190">
              <a:lnSpc>
                <a:spcPts val="8180"/>
              </a:lnSpc>
            </a:pPr>
            <a:r>
              <a:rPr spc="-910" dirty="0"/>
              <a:t>Un</a:t>
            </a:r>
            <a:r>
              <a:rPr spc="-385" dirty="0"/>
              <a:t>i</a:t>
            </a:r>
            <a:r>
              <a:rPr spc="114" dirty="0"/>
              <a:t>tar</a:t>
            </a:r>
            <a:r>
              <a:rPr spc="409" dirty="0"/>
              <a:t>y</a:t>
            </a:r>
            <a:r>
              <a:rPr spc="-440" dirty="0"/>
              <a:t> </a:t>
            </a:r>
            <a:r>
              <a:rPr spc="-60" dirty="0"/>
              <a:t>C</a:t>
            </a:r>
            <a:r>
              <a:rPr spc="-35" dirty="0"/>
              <a:t>o</a:t>
            </a:r>
            <a:r>
              <a:rPr spc="-605" dirty="0"/>
              <a:t>u</a:t>
            </a:r>
            <a:r>
              <a:rPr spc="-720" dirty="0"/>
              <a:t>n</a:t>
            </a:r>
            <a:r>
              <a:rPr spc="-145" dirty="0"/>
              <a:t>tries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08710" y="1346327"/>
            <a:ext cx="10206990" cy="33547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98500" indent="-685800">
              <a:lnSpc>
                <a:spcPts val="5470"/>
              </a:lnSpc>
              <a:buClr>
                <a:srgbClr val="85D0CF"/>
              </a:buClr>
              <a:buFont typeface="Arial"/>
              <a:buChar char="•"/>
              <a:tabLst>
                <a:tab pos="699135" algn="l"/>
              </a:tabLst>
            </a:pPr>
            <a:r>
              <a:rPr sz="4800" spc="-590" dirty="0">
                <a:solidFill>
                  <a:srgbClr val="85D0CF"/>
                </a:solidFill>
                <a:latin typeface="Arial"/>
                <a:cs typeface="Arial"/>
              </a:rPr>
              <a:t>Many</a:t>
            </a:r>
            <a:r>
              <a:rPr sz="48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434" dirty="0">
                <a:solidFill>
                  <a:srgbClr val="85D0CF"/>
                </a:solidFill>
                <a:latin typeface="Arial"/>
                <a:cs typeface="Arial"/>
              </a:rPr>
              <a:t>countries</a:t>
            </a:r>
            <a:r>
              <a:rPr sz="48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580" dirty="0">
                <a:solidFill>
                  <a:srgbClr val="85D0CF"/>
                </a:solidFill>
                <a:latin typeface="Arial"/>
                <a:cs typeface="Arial"/>
              </a:rPr>
              <a:t>in</a:t>
            </a:r>
            <a:r>
              <a:rPr sz="48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315" dirty="0">
                <a:solidFill>
                  <a:srgbClr val="85D0CF"/>
                </a:solidFill>
                <a:latin typeface="Arial"/>
                <a:cs typeface="Arial"/>
              </a:rPr>
              <a:t>the</a:t>
            </a:r>
            <a:r>
              <a:rPr sz="48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955" dirty="0">
                <a:solidFill>
                  <a:srgbClr val="85D0CF"/>
                </a:solidFill>
                <a:latin typeface="Arial"/>
                <a:cs typeface="Arial"/>
              </a:rPr>
              <a:t>w</a:t>
            </a:r>
            <a:r>
              <a:rPr sz="4800" spc="-459" dirty="0">
                <a:solidFill>
                  <a:srgbClr val="85D0CF"/>
                </a:solidFill>
                <a:latin typeface="Arial"/>
                <a:cs typeface="Arial"/>
              </a:rPr>
              <a:t>orld</a:t>
            </a:r>
            <a:r>
              <a:rPr sz="48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585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4800" spc="-260" dirty="0">
                <a:solidFill>
                  <a:srgbClr val="85D0CF"/>
                </a:solidFill>
                <a:latin typeface="Arial"/>
                <a:cs typeface="Arial"/>
              </a:rPr>
              <a:t>re</a:t>
            </a:r>
            <a:r>
              <a:rPr sz="48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420" dirty="0">
                <a:solidFill>
                  <a:srgbClr val="85D0CF"/>
                </a:solidFill>
                <a:latin typeface="Arial"/>
                <a:cs typeface="Arial"/>
              </a:rPr>
              <a:t>run</a:t>
            </a:r>
            <a:r>
              <a:rPr sz="48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530" dirty="0">
                <a:solidFill>
                  <a:srgbClr val="85D0CF"/>
                </a:solidFill>
                <a:latin typeface="Arial"/>
                <a:cs typeface="Arial"/>
              </a:rPr>
              <a:t>t</a:t>
            </a:r>
            <a:r>
              <a:rPr sz="4800" spc="-720" dirty="0">
                <a:solidFill>
                  <a:srgbClr val="85D0CF"/>
                </a:solidFill>
                <a:latin typeface="Arial"/>
                <a:cs typeface="Arial"/>
              </a:rPr>
              <a:t>his</a:t>
            </a:r>
            <a:endParaRPr sz="4800">
              <a:latin typeface="Arial"/>
              <a:cs typeface="Arial"/>
            </a:endParaRPr>
          </a:p>
          <a:p>
            <a:pPr marL="698500">
              <a:lnSpc>
                <a:spcPts val="5185"/>
              </a:lnSpc>
            </a:pPr>
            <a:r>
              <a:rPr sz="4800" spc="-695" dirty="0">
                <a:solidFill>
                  <a:srgbClr val="85D0CF"/>
                </a:solidFill>
                <a:latin typeface="Arial"/>
                <a:cs typeface="Arial"/>
              </a:rPr>
              <a:t>way.</a:t>
            </a:r>
            <a:endParaRPr sz="4800">
              <a:latin typeface="Arial"/>
              <a:cs typeface="Arial"/>
            </a:endParaRPr>
          </a:p>
          <a:p>
            <a:pPr marL="1155700" lvl="1" indent="-685800">
              <a:lnSpc>
                <a:spcPts val="5185"/>
              </a:lnSpc>
              <a:buClr>
                <a:srgbClr val="85D0CF"/>
              </a:buClr>
              <a:buFont typeface="Courier New"/>
              <a:buChar char="o"/>
              <a:tabLst>
                <a:tab pos="1156335" algn="l"/>
              </a:tabLst>
            </a:pPr>
            <a:r>
              <a:rPr sz="4800" spc="-520" dirty="0">
                <a:solidFill>
                  <a:srgbClr val="85D0CF"/>
                </a:solidFill>
                <a:latin typeface="Arial"/>
                <a:cs typeface="Arial"/>
              </a:rPr>
              <a:t>West</a:t>
            </a:r>
            <a:r>
              <a:rPr sz="4800" spc="-505" dirty="0">
                <a:solidFill>
                  <a:srgbClr val="85D0CF"/>
                </a:solidFill>
                <a:latin typeface="Arial"/>
                <a:cs typeface="Arial"/>
              </a:rPr>
              <a:t>e</a:t>
            </a:r>
            <a:r>
              <a:rPr sz="4800" spc="-195" dirty="0">
                <a:solidFill>
                  <a:srgbClr val="85D0CF"/>
                </a:solidFill>
                <a:latin typeface="Arial"/>
                <a:cs typeface="Arial"/>
              </a:rPr>
              <a:t>rn</a:t>
            </a:r>
            <a:r>
              <a:rPr sz="48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700" dirty="0">
                <a:solidFill>
                  <a:srgbClr val="85D0CF"/>
                </a:solidFill>
                <a:latin typeface="Arial"/>
                <a:cs typeface="Arial"/>
              </a:rPr>
              <a:t>hemisphere:</a:t>
            </a:r>
            <a:r>
              <a:rPr sz="48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775" dirty="0">
                <a:solidFill>
                  <a:srgbClr val="85D0CF"/>
                </a:solidFill>
                <a:latin typeface="Arial"/>
                <a:cs typeface="Arial"/>
              </a:rPr>
              <a:t>Cuba</a:t>
            </a:r>
            <a:r>
              <a:rPr sz="48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484" dirty="0">
                <a:solidFill>
                  <a:srgbClr val="85D0CF"/>
                </a:solidFill>
                <a:latin typeface="Arial"/>
                <a:cs typeface="Arial"/>
              </a:rPr>
              <a:t>&amp;</a:t>
            </a:r>
            <a:r>
              <a:rPr sz="48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610" dirty="0">
                <a:solidFill>
                  <a:srgbClr val="85D0CF"/>
                </a:solidFill>
                <a:latin typeface="Arial"/>
                <a:cs typeface="Arial"/>
              </a:rPr>
              <a:t>Bolivia</a:t>
            </a:r>
            <a:endParaRPr sz="4800">
              <a:latin typeface="Arial"/>
              <a:cs typeface="Arial"/>
            </a:endParaRPr>
          </a:p>
          <a:p>
            <a:pPr marL="1155700" lvl="1" indent="-685800">
              <a:lnSpc>
                <a:spcPts val="5185"/>
              </a:lnSpc>
              <a:buClr>
                <a:srgbClr val="85D0CF"/>
              </a:buClr>
              <a:buFont typeface="Courier New"/>
              <a:buChar char="o"/>
              <a:tabLst>
                <a:tab pos="1156335" algn="l"/>
              </a:tabLst>
            </a:pPr>
            <a:r>
              <a:rPr sz="4800" spc="-675" dirty="0">
                <a:solidFill>
                  <a:srgbClr val="85D0CF"/>
                </a:solidFill>
                <a:latin typeface="Arial"/>
                <a:cs typeface="Arial"/>
              </a:rPr>
              <a:t>Europe:</a:t>
            </a:r>
            <a:r>
              <a:rPr sz="48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535" dirty="0">
                <a:solidFill>
                  <a:srgbClr val="85D0CF"/>
                </a:solidFill>
                <a:latin typeface="Arial"/>
                <a:cs typeface="Arial"/>
              </a:rPr>
              <a:t>United</a:t>
            </a:r>
            <a:r>
              <a:rPr sz="4800" spc="10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700" dirty="0">
                <a:solidFill>
                  <a:srgbClr val="85D0CF"/>
                </a:solidFill>
                <a:latin typeface="Arial"/>
                <a:cs typeface="Arial"/>
              </a:rPr>
              <a:t>Kingdo</a:t>
            </a:r>
            <a:r>
              <a:rPr sz="4800" spc="-1140" dirty="0">
                <a:solidFill>
                  <a:srgbClr val="85D0CF"/>
                </a:solidFill>
                <a:latin typeface="Arial"/>
                <a:cs typeface="Arial"/>
              </a:rPr>
              <a:t>m</a:t>
            </a:r>
            <a:r>
              <a:rPr sz="4800" spc="-390" dirty="0">
                <a:solidFill>
                  <a:srgbClr val="85D0CF"/>
                </a:solidFill>
                <a:latin typeface="Arial"/>
                <a:cs typeface="Arial"/>
              </a:rPr>
              <a:t>,</a:t>
            </a:r>
            <a:r>
              <a:rPr sz="4800" spc="12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695" dirty="0">
                <a:solidFill>
                  <a:srgbClr val="85D0CF"/>
                </a:solidFill>
                <a:latin typeface="Arial"/>
                <a:cs typeface="Arial"/>
              </a:rPr>
              <a:t>Sweden,</a:t>
            </a:r>
            <a:r>
              <a:rPr sz="48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944" dirty="0">
                <a:solidFill>
                  <a:srgbClr val="85D0CF"/>
                </a:solidFill>
                <a:latin typeface="Arial"/>
                <a:cs typeface="Arial"/>
              </a:rPr>
              <a:t>S</a:t>
            </a:r>
            <a:r>
              <a:rPr sz="4800" spc="-585" dirty="0">
                <a:solidFill>
                  <a:srgbClr val="85D0CF"/>
                </a:solidFill>
                <a:latin typeface="Arial"/>
                <a:cs typeface="Arial"/>
              </a:rPr>
              <a:t>pain,</a:t>
            </a:r>
            <a:r>
              <a:rPr sz="4800" spc="114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484" dirty="0">
                <a:solidFill>
                  <a:srgbClr val="85D0CF"/>
                </a:solidFill>
                <a:latin typeface="Arial"/>
                <a:cs typeface="Arial"/>
              </a:rPr>
              <a:t>&amp;</a:t>
            </a:r>
            <a:endParaRPr sz="4800">
              <a:latin typeface="Arial"/>
              <a:cs typeface="Arial"/>
            </a:endParaRPr>
          </a:p>
          <a:p>
            <a:pPr marL="1155700">
              <a:lnSpc>
                <a:spcPts val="5385"/>
              </a:lnSpc>
            </a:pPr>
            <a:r>
              <a:rPr sz="4800" spc="-525" dirty="0">
                <a:solidFill>
                  <a:srgbClr val="85D0CF"/>
                </a:solidFill>
                <a:latin typeface="Arial"/>
                <a:cs typeface="Arial"/>
              </a:rPr>
              <a:t>France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53795"/>
            <a:ext cx="12191999" cy="62042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868548" y="139191"/>
            <a:ext cx="6454775" cy="666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245"/>
              </a:lnSpc>
            </a:pPr>
            <a:r>
              <a:rPr sz="4400" i="1" spc="420" dirty="0">
                <a:solidFill>
                  <a:srgbClr val="85D0CF"/>
                </a:solidFill>
                <a:latin typeface="Palatino Linotype"/>
                <a:cs typeface="Palatino Linotype"/>
              </a:rPr>
              <a:t>Unitar</a:t>
            </a:r>
            <a:r>
              <a:rPr sz="4400" i="1" spc="459" dirty="0">
                <a:solidFill>
                  <a:srgbClr val="85D0CF"/>
                </a:solidFill>
                <a:latin typeface="Palatino Linotype"/>
                <a:cs typeface="Palatino Linotype"/>
              </a:rPr>
              <a:t>y</a:t>
            </a:r>
            <a:r>
              <a:rPr sz="4400" i="1" spc="165" dirty="0">
                <a:solidFill>
                  <a:srgbClr val="85D0CF"/>
                </a:solidFill>
                <a:latin typeface="Palatino Linotype"/>
                <a:cs typeface="Palatino Linotype"/>
              </a:rPr>
              <a:t> </a:t>
            </a:r>
            <a:r>
              <a:rPr sz="4400" i="1" spc="380" dirty="0">
                <a:solidFill>
                  <a:srgbClr val="85D0CF"/>
                </a:solidFill>
                <a:latin typeface="Palatino Linotype"/>
                <a:cs typeface="Palatino Linotype"/>
              </a:rPr>
              <a:t>G</a:t>
            </a:r>
            <a:r>
              <a:rPr sz="4400" i="1" spc="900" dirty="0">
                <a:solidFill>
                  <a:srgbClr val="85D0CF"/>
                </a:solidFill>
                <a:latin typeface="Palatino Linotype"/>
                <a:cs typeface="Palatino Linotype"/>
              </a:rPr>
              <a:t>o</a:t>
            </a:r>
            <a:r>
              <a:rPr sz="4400" i="1" spc="780" dirty="0">
                <a:solidFill>
                  <a:srgbClr val="85D0CF"/>
                </a:solidFill>
                <a:latin typeface="Palatino Linotype"/>
                <a:cs typeface="Palatino Linotype"/>
              </a:rPr>
              <a:t>v</a:t>
            </a:r>
            <a:r>
              <a:rPr sz="4400" i="1" spc="700" dirty="0">
                <a:solidFill>
                  <a:srgbClr val="85D0CF"/>
                </a:solidFill>
                <a:latin typeface="Palatino Linotype"/>
                <a:cs typeface="Palatino Linotype"/>
              </a:rPr>
              <a:t>ern</a:t>
            </a:r>
            <a:r>
              <a:rPr sz="4400" i="1" spc="1190" dirty="0">
                <a:solidFill>
                  <a:srgbClr val="85D0CF"/>
                </a:solidFill>
                <a:latin typeface="Palatino Linotype"/>
                <a:cs typeface="Palatino Linotype"/>
              </a:rPr>
              <a:t>m</a:t>
            </a:r>
            <a:r>
              <a:rPr sz="4400" i="1" spc="1365" dirty="0">
                <a:solidFill>
                  <a:srgbClr val="85D0CF"/>
                </a:solidFill>
                <a:latin typeface="Palatino Linotype"/>
                <a:cs typeface="Palatino Linotype"/>
              </a:rPr>
              <a:t>e</a:t>
            </a:r>
            <a:r>
              <a:rPr sz="4400" i="1" spc="204" dirty="0">
                <a:solidFill>
                  <a:srgbClr val="85D0CF"/>
                </a:solidFill>
                <a:latin typeface="Palatino Linotype"/>
                <a:cs typeface="Palatino Linotype"/>
              </a:rPr>
              <a:t>n</a:t>
            </a:r>
            <a:r>
              <a:rPr sz="4400" i="1" spc="425" dirty="0">
                <a:solidFill>
                  <a:srgbClr val="85D0CF"/>
                </a:solidFill>
                <a:latin typeface="Palatino Linotype"/>
                <a:cs typeface="Palatino Linotype"/>
              </a:rPr>
              <a:t>ts</a:t>
            </a:r>
            <a:endParaRPr sz="44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98420" y="0"/>
            <a:ext cx="7164324" cy="2161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21279" y="12191"/>
            <a:ext cx="7063740" cy="2071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08710" y="379603"/>
            <a:ext cx="9010015" cy="1541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48865">
              <a:lnSpc>
                <a:spcPts val="8090"/>
              </a:lnSpc>
            </a:pPr>
            <a:r>
              <a:rPr sz="7000" b="1" spc="-459" dirty="0">
                <a:solidFill>
                  <a:srgbClr val="FFFFFF"/>
                </a:solidFill>
                <a:latin typeface="Verdana"/>
                <a:cs typeface="Verdana"/>
              </a:rPr>
              <a:t>Le</a:t>
            </a:r>
            <a:r>
              <a:rPr sz="7000" b="1" spc="-29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7000" b="1" spc="-520" dirty="0">
                <a:solidFill>
                  <a:srgbClr val="FFFFFF"/>
                </a:solidFill>
                <a:latin typeface="Verdana"/>
                <a:cs typeface="Verdana"/>
              </a:rPr>
              <a:t>’s</a:t>
            </a:r>
            <a:r>
              <a:rPr sz="7000" b="1" spc="-4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000" b="1" spc="-1664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7000" b="1" spc="-19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7000" b="1" spc="18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7000" b="1" spc="1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7000" b="1" spc="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7000" b="1" spc="-140" dirty="0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endParaRPr sz="7000">
              <a:latin typeface="Verdana"/>
              <a:cs typeface="Verdana"/>
            </a:endParaRPr>
          </a:p>
          <a:p>
            <a:pPr marL="12700">
              <a:lnSpc>
                <a:spcPts val="4010"/>
              </a:lnSpc>
              <a:tabLst>
                <a:tab pos="756285" algn="l"/>
              </a:tabLst>
            </a:pPr>
            <a:r>
              <a:rPr sz="3600" spc="-1010" dirty="0">
                <a:solidFill>
                  <a:srgbClr val="85D0CF"/>
                </a:solidFill>
                <a:latin typeface="Arial"/>
                <a:cs typeface="Arial"/>
              </a:rPr>
              <a:t>1.	</a:t>
            </a:r>
            <a:r>
              <a:rPr sz="3600" spc="-650" dirty="0">
                <a:solidFill>
                  <a:srgbClr val="85D0CF"/>
                </a:solidFill>
                <a:latin typeface="Arial"/>
                <a:cs typeface="Arial"/>
              </a:rPr>
              <a:t>How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20" dirty="0">
                <a:solidFill>
                  <a:srgbClr val="85D0CF"/>
                </a:solidFill>
                <a:latin typeface="Arial"/>
                <a:cs typeface="Arial"/>
              </a:rPr>
              <a:t>is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34" dirty="0">
                <a:solidFill>
                  <a:srgbClr val="85D0CF"/>
                </a:solidFill>
                <a:latin typeface="Arial"/>
                <a:cs typeface="Arial"/>
              </a:rPr>
              <a:t>power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60" dirty="0">
                <a:solidFill>
                  <a:srgbClr val="85D0CF"/>
                </a:solidFill>
                <a:latin typeface="Arial"/>
                <a:cs typeface="Arial"/>
              </a:rPr>
              <a:t>d</a:t>
            </a:r>
            <a:r>
              <a:rPr sz="3600" spc="-225" dirty="0">
                <a:solidFill>
                  <a:srgbClr val="85D0CF"/>
                </a:solidFill>
                <a:latin typeface="Arial"/>
                <a:cs typeface="Arial"/>
              </a:rPr>
              <a:t>istri</a:t>
            </a:r>
            <a:r>
              <a:rPr sz="3600" spc="-400" dirty="0">
                <a:solidFill>
                  <a:srgbClr val="85D0CF"/>
                </a:solidFill>
                <a:latin typeface="Arial"/>
                <a:cs typeface="Arial"/>
              </a:rPr>
              <a:t>b</a:t>
            </a:r>
            <a:r>
              <a:rPr sz="3600" spc="-320" dirty="0">
                <a:solidFill>
                  <a:srgbClr val="85D0CF"/>
                </a:solidFill>
                <a:latin typeface="Arial"/>
                <a:cs typeface="Arial"/>
              </a:rPr>
              <a:t>uted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34" dirty="0">
                <a:solidFill>
                  <a:srgbClr val="85D0CF"/>
                </a:solidFill>
                <a:latin typeface="Arial"/>
                <a:cs typeface="Arial"/>
              </a:rPr>
              <a:t>in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45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65" dirty="0">
                <a:solidFill>
                  <a:srgbClr val="85D0CF"/>
                </a:solidFill>
                <a:latin typeface="Arial"/>
                <a:cs typeface="Arial"/>
              </a:rPr>
              <a:t>unitary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09" dirty="0">
                <a:solidFill>
                  <a:srgbClr val="85D0CF"/>
                </a:solidFill>
                <a:latin typeface="Arial"/>
                <a:cs typeface="Arial"/>
              </a:rPr>
              <a:t>gove</a:t>
            </a:r>
            <a:r>
              <a:rPr sz="3600" spc="-245" dirty="0">
                <a:solidFill>
                  <a:srgbClr val="85D0CF"/>
                </a:solidFill>
                <a:latin typeface="Arial"/>
                <a:cs typeface="Arial"/>
              </a:rPr>
              <a:t>r</a:t>
            </a:r>
            <a:r>
              <a:rPr sz="3600" spc="-409" dirty="0">
                <a:solidFill>
                  <a:srgbClr val="85D0CF"/>
                </a:solidFill>
                <a:latin typeface="Arial"/>
                <a:cs typeface="Arial"/>
              </a:rPr>
              <a:t>nmen</a:t>
            </a:r>
            <a:r>
              <a:rPr sz="3600" spc="-170" dirty="0">
                <a:solidFill>
                  <a:srgbClr val="85D0CF"/>
                </a:solidFill>
                <a:latin typeface="Arial"/>
                <a:cs typeface="Arial"/>
              </a:rPr>
              <a:t>t</a:t>
            </a:r>
            <a:r>
              <a:rPr sz="3600" spc="-484" dirty="0">
                <a:solidFill>
                  <a:srgbClr val="85D0CF"/>
                </a:solidFill>
                <a:latin typeface="Arial"/>
                <a:cs typeface="Arial"/>
              </a:rPr>
              <a:t>?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8710" y="2417445"/>
            <a:ext cx="9844405" cy="2960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56285" marR="6350" indent="-743585">
              <a:lnSpc>
                <a:spcPts val="3890"/>
              </a:lnSpc>
              <a:buClr>
                <a:srgbClr val="85D0CF"/>
              </a:buClr>
              <a:buFont typeface="Arial"/>
              <a:buAutoNum type="arabicPeriod" startAt="2"/>
              <a:tabLst>
                <a:tab pos="756920" algn="l"/>
              </a:tabLst>
            </a:pPr>
            <a:r>
              <a:rPr sz="3600" spc="-409" dirty="0">
                <a:solidFill>
                  <a:srgbClr val="85D0CF"/>
                </a:solidFill>
                <a:latin typeface="Arial"/>
                <a:cs typeface="Arial"/>
              </a:rPr>
              <a:t>True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10" dirty="0">
                <a:solidFill>
                  <a:srgbClr val="85D0CF"/>
                </a:solidFill>
                <a:latin typeface="Arial"/>
                <a:cs typeface="Arial"/>
              </a:rPr>
              <a:t>or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75" dirty="0">
                <a:solidFill>
                  <a:srgbClr val="85D0CF"/>
                </a:solidFill>
                <a:latin typeface="Arial"/>
                <a:cs typeface="Arial"/>
              </a:rPr>
              <a:t>False: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660" dirty="0">
                <a:solidFill>
                  <a:srgbClr val="85D0CF"/>
                </a:solidFill>
                <a:latin typeface="Arial"/>
                <a:cs typeface="Arial"/>
              </a:rPr>
              <a:t>I</a:t>
            </a:r>
            <a:r>
              <a:rPr sz="3600" spc="-425" dirty="0">
                <a:solidFill>
                  <a:srgbClr val="85D0CF"/>
                </a:solidFill>
                <a:latin typeface="Arial"/>
                <a:cs typeface="Arial"/>
              </a:rPr>
              <a:t>n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45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65" dirty="0">
                <a:solidFill>
                  <a:srgbClr val="85D0CF"/>
                </a:solidFill>
                <a:latin typeface="Arial"/>
                <a:cs typeface="Arial"/>
              </a:rPr>
              <a:t>unitary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09" dirty="0">
                <a:solidFill>
                  <a:srgbClr val="85D0CF"/>
                </a:solidFill>
                <a:latin typeface="Arial"/>
                <a:cs typeface="Arial"/>
              </a:rPr>
              <a:t>gove</a:t>
            </a:r>
            <a:r>
              <a:rPr sz="3600" spc="-250" dirty="0">
                <a:solidFill>
                  <a:srgbClr val="85D0CF"/>
                </a:solidFill>
                <a:latin typeface="Arial"/>
                <a:cs typeface="Arial"/>
              </a:rPr>
              <a:t>r</a:t>
            </a:r>
            <a:r>
              <a:rPr sz="3600" spc="-350" dirty="0">
                <a:solidFill>
                  <a:srgbClr val="85D0CF"/>
                </a:solidFill>
                <a:latin typeface="Arial"/>
                <a:cs typeface="Arial"/>
              </a:rPr>
              <a:t>nment,</a:t>
            </a:r>
            <a:r>
              <a:rPr sz="3600" spc="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35" dirty="0">
                <a:solidFill>
                  <a:srgbClr val="85D0CF"/>
                </a:solidFill>
                <a:latin typeface="Arial"/>
                <a:cs typeface="Arial"/>
              </a:rPr>
              <a:t>the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45" dirty="0">
                <a:solidFill>
                  <a:srgbClr val="85D0CF"/>
                </a:solidFill>
                <a:latin typeface="Arial"/>
                <a:cs typeface="Arial"/>
              </a:rPr>
              <a:t>n</a:t>
            </a:r>
            <a:r>
              <a:rPr sz="3600" spc="-459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600" spc="-320" dirty="0">
                <a:solidFill>
                  <a:srgbClr val="85D0CF"/>
                </a:solidFill>
                <a:latin typeface="Arial"/>
                <a:cs typeface="Arial"/>
              </a:rPr>
              <a:t>tional</a:t>
            </a:r>
            <a:r>
              <a:rPr sz="3600" spc="-22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09" dirty="0">
                <a:solidFill>
                  <a:srgbClr val="85D0CF"/>
                </a:solidFill>
                <a:latin typeface="Arial"/>
                <a:cs typeface="Arial"/>
              </a:rPr>
              <a:t>gove</a:t>
            </a:r>
            <a:r>
              <a:rPr sz="3600" spc="-245" dirty="0">
                <a:solidFill>
                  <a:srgbClr val="85D0CF"/>
                </a:solidFill>
                <a:latin typeface="Arial"/>
                <a:cs typeface="Arial"/>
              </a:rPr>
              <a:t>r</a:t>
            </a:r>
            <a:r>
              <a:rPr sz="3600" spc="-365" dirty="0">
                <a:solidFill>
                  <a:srgbClr val="85D0CF"/>
                </a:solidFill>
                <a:latin typeface="Arial"/>
                <a:cs typeface="Arial"/>
              </a:rPr>
              <a:t>nment</a:t>
            </a:r>
            <a:r>
              <a:rPr sz="3600" spc="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00" dirty="0">
                <a:solidFill>
                  <a:srgbClr val="85D0CF"/>
                </a:solidFill>
                <a:latin typeface="Arial"/>
                <a:cs typeface="Arial"/>
              </a:rPr>
              <a:t>could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55" dirty="0">
                <a:solidFill>
                  <a:srgbClr val="85D0CF"/>
                </a:solidFill>
                <a:latin typeface="Arial"/>
                <a:cs typeface="Arial"/>
              </a:rPr>
              <a:t>rem</a:t>
            </a:r>
            <a:r>
              <a:rPr sz="3600" spc="-434" dirty="0">
                <a:solidFill>
                  <a:srgbClr val="85D0CF"/>
                </a:solidFill>
                <a:latin typeface="Arial"/>
                <a:cs typeface="Arial"/>
              </a:rPr>
              <a:t>o</a:t>
            </a:r>
            <a:r>
              <a:rPr sz="3600" spc="-459" dirty="0">
                <a:solidFill>
                  <a:srgbClr val="85D0CF"/>
                </a:solidFill>
                <a:latin typeface="Arial"/>
                <a:cs typeface="Arial"/>
              </a:rPr>
              <a:t>ve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35" dirty="0">
                <a:solidFill>
                  <a:srgbClr val="85D0CF"/>
                </a:solidFill>
                <a:latin typeface="Arial"/>
                <a:cs typeface="Arial"/>
              </a:rPr>
              <a:t>the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40" dirty="0">
                <a:solidFill>
                  <a:srgbClr val="85D0CF"/>
                </a:solidFill>
                <a:latin typeface="Arial"/>
                <a:cs typeface="Arial"/>
              </a:rPr>
              <a:t>governor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90" dirty="0">
                <a:solidFill>
                  <a:srgbClr val="85D0CF"/>
                </a:solidFill>
                <a:latin typeface="Arial"/>
                <a:cs typeface="Arial"/>
              </a:rPr>
              <a:t>of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45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185" dirty="0">
                <a:solidFill>
                  <a:srgbClr val="85D0CF"/>
                </a:solidFill>
                <a:latin typeface="Arial"/>
                <a:cs typeface="Arial"/>
              </a:rPr>
              <a:t>st</a:t>
            </a:r>
            <a:r>
              <a:rPr sz="3600" spc="-280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600" spc="-60" dirty="0">
                <a:solidFill>
                  <a:srgbClr val="85D0CF"/>
                </a:solidFill>
                <a:latin typeface="Arial"/>
                <a:cs typeface="Arial"/>
              </a:rPr>
              <a:t>te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84" dirty="0">
                <a:solidFill>
                  <a:srgbClr val="85D0CF"/>
                </a:solidFill>
                <a:latin typeface="Arial"/>
                <a:cs typeface="Arial"/>
              </a:rPr>
              <a:t>and</a:t>
            </a:r>
            <a:r>
              <a:rPr sz="3600" spc="-24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20" dirty="0">
                <a:solidFill>
                  <a:srgbClr val="85D0CF"/>
                </a:solidFill>
                <a:latin typeface="Arial"/>
                <a:cs typeface="Arial"/>
              </a:rPr>
              <a:t>pick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45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600" spc="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55" dirty="0">
                <a:solidFill>
                  <a:srgbClr val="85D0CF"/>
                </a:solidFill>
                <a:latin typeface="Arial"/>
                <a:cs typeface="Arial"/>
              </a:rPr>
              <a:t>new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05" dirty="0">
                <a:solidFill>
                  <a:srgbClr val="85D0CF"/>
                </a:solidFill>
                <a:latin typeface="Arial"/>
                <a:cs typeface="Arial"/>
              </a:rPr>
              <a:t>on</a:t>
            </a:r>
            <a:r>
              <a:rPr sz="3600" spc="-515" dirty="0">
                <a:solidFill>
                  <a:srgbClr val="85D0CF"/>
                </a:solidFill>
                <a:latin typeface="Arial"/>
                <a:cs typeface="Arial"/>
              </a:rPr>
              <a:t>e</a:t>
            </a:r>
            <a:r>
              <a:rPr sz="3600" spc="-525" dirty="0">
                <a:solidFill>
                  <a:srgbClr val="85D0CF"/>
                </a:solidFill>
                <a:latin typeface="Arial"/>
                <a:cs typeface="Arial"/>
              </a:rPr>
              <a:t>.</a:t>
            </a:r>
            <a:endParaRPr sz="3600">
              <a:latin typeface="Arial"/>
              <a:cs typeface="Arial"/>
            </a:endParaRPr>
          </a:p>
          <a:p>
            <a:pPr>
              <a:lnSpc>
                <a:spcPts val="3400"/>
              </a:lnSpc>
              <a:spcBef>
                <a:spcPts val="1"/>
              </a:spcBef>
              <a:buClr>
                <a:srgbClr val="85D0CF"/>
              </a:buClr>
              <a:buFont typeface="Arial"/>
              <a:buAutoNum type="arabicPeriod" startAt="2"/>
            </a:pPr>
            <a:endParaRPr sz="3400"/>
          </a:p>
          <a:p>
            <a:pPr marL="756285" indent="-743585">
              <a:lnSpc>
                <a:spcPts val="4105"/>
              </a:lnSpc>
              <a:buClr>
                <a:srgbClr val="85D0CF"/>
              </a:buClr>
              <a:buFont typeface="Arial"/>
              <a:buAutoNum type="arabicPeriod" startAt="2"/>
              <a:tabLst>
                <a:tab pos="756920" algn="l"/>
              </a:tabLst>
            </a:pPr>
            <a:r>
              <a:rPr sz="3600" spc="-395" dirty="0">
                <a:solidFill>
                  <a:srgbClr val="85D0CF"/>
                </a:solidFill>
                <a:latin typeface="Arial"/>
                <a:cs typeface="Arial"/>
              </a:rPr>
              <a:t>France</a:t>
            </a:r>
            <a:r>
              <a:rPr sz="3600" spc="-295" dirty="0">
                <a:solidFill>
                  <a:srgbClr val="85D0CF"/>
                </a:solidFill>
                <a:latin typeface="Arial"/>
                <a:cs typeface="Arial"/>
              </a:rPr>
              <a:t>,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605" dirty="0">
                <a:solidFill>
                  <a:srgbClr val="85D0CF"/>
                </a:solidFill>
                <a:latin typeface="Arial"/>
                <a:cs typeface="Arial"/>
              </a:rPr>
              <a:t>UK,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640" dirty="0">
                <a:solidFill>
                  <a:srgbClr val="85D0CF"/>
                </a:solidFill>
                <a:latin typeface="Arial"/>
                <a:cs typeface="Arial"/>
              </a:rPr>
              <a:t>Bo</a:t>
            </a:r>
            <a:r>
              <a:rPr sz="3600" spc="-229" dirty="0">
                <a:solidFill>
                  <a:srgbClr val="85D0CF"/>
                </a:solidFill>
                <a:latin typeface="Arial"/>
                <a:cs typeface="Arial"/>
              </a:rPr>
              <a:t>l</a:t>
            </a:r>
            <a:r>
              <a:rPr sz="3600" spc="-400" dirty="0">
                <a:solidFill>
                  <a:srgbClr val="85D0CF"/>
                </a:solidFill>
                <a:latin typeface="Arial"/>
                <a:cs typeface="Arial"/>
              </a:rPr>
              <a:t>ivia,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84" dirty="0">
                <a:solidFill>
                  <a:srgbClr val="85D0CF"/>
                </a:solidFill>
                <a:latin typeface="Arial"/>
                <a:cs typeface="Arial"/>
              </a:rPr>
              <a:t>and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95" dirty="0">
                <a:solidFill>
                  <a:srgbClr val="85D0CF"/>
                </a:solidFill>
                <a:latin typeface="Arial"/>
                <a:cs typeface="Arial"/>
              </a:rPr>
              <a:t>Cub</a:t>
            </a:r>
            <a:r>
              <a:rPr sz="3600" spc="-535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600" spc="-120" dirty="0">
                <a:solidFill>
                  <a:srgbClr val="85D0CF"/>
                </a:solidFill>
                <a:latin typeface="Arial"/>
                <a:cs typeface="Arial"/>
              </a:rPr>
              <a:t>--</a:t>
            </a:r>
            <a:r>
              <a:rPr sz="3600" spc="-325" dirty="0">
                <a:solidFill>
                  <a:srgbClr val="85D0CF"/>
                </a:solidFill>
                <a:latin typeface="Arial"/>
                <a:cs typeface="Arial"/>
              </a:rPr>
              <a:t>what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45" dirty="0">
                <a:solidFill>
                  <a:srgbClr val="85D0CF"/>
                </a:solidFill>
                <a:latin typeface="Arial"/>
                <a:cs typeface="Arial"/>
              </a:rPr>
              <a:t>do</a:t>
            </a:r>
            <a:r>
              <a:rPr sz="36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55" dirty="0">
                <a:solidFill>
                  <a:srgbClr val="85D0CF"/>
                </a:solidFill>
                <a:latin typeface="Arial"/>
                <a:cs typeface="Arial"/>
              </a:rPr>
              <a:t>these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25" dirty="0">
                <a:solidFill>
                  <a:srgbClr val="85D0CF"/>
                </a:solidFill>
                <a:latin typeface="Arial"/>
                <a:cs typeface="Arial"/>
              </a:rPr>
              <a:t>countries</a:t>
            </a:r>
            <a:endParaRPr sz="3600">
              <a:latin typeface="Arial"/>
              <a:cs typeface="Arial"/>
            </a:endParaRPr>
          </a:p>
          <a:p>
            <a:pPr marL="756285">
              <a:lnSpc>
                <a:spcPts val="4105"/>
              </a:lnSpc>
            </a:pPr>
            <a:r>
              <a:rPr sz="3600" spc="-490" dirty="0">
                <a:solidFill>
                  <a:srgbClr val="85D0CF"/>
                </a:solidFill>
                <a:latin typeface="Arial"/>
                <a:cs typeface="Arial"/>
              </a:rPr>
              <a:t>have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34" dirty="0">
                <a:solidFill>
                  <a:srgbClr val="85D0CF"/>
                </a:solidFill>
                <a:latin typeface="Arial"/>
                <a:cs typeface="Arial"/>
              </a:rPr>
              <a:t>in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90" dirty="0">
                <a:solidFill>
                  <a:srgbClr val="85D0CF"/>
                </a:solidFill>
                <a:latin typeface="Arial"/>
                <a:cs typeface="Arial"/>
              </a:rPr>
              <a:t>common?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69235" y="0"/>
            <a:ext cx="7822692" cy="2161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93620" y="12191"/>
            <a:ext cx="7722108" cy="2071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08710" y="379603"/>
            <a:ext cx="10001885" cy="1899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20570">
              <a:lnSpc>
                <a:spcPct val="100000"/>
              </a:lnSpc>
            </a:pPr>
            <a:r>
              <a:rPr sz="7000" b="1" spc="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7000" b="1" spc="-27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7000" b="1" spc="19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7000" b="1" spc="-90" dirty="0">
                <a:solidFill>
                  <a:srgbClr val="FFFFFF"/>
                </a:solidFill>
                <a:latin typeface="Verdana"/>
                <a:cs typeface="Verdana"/>
              </a:rPr>
              <a:t>ern</a:t>
            </a:r>
            <a:r>
              <a:rPr sz="7000" b="1" spc="-22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7000" b="1" spc="229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7000" b="1" spc="-74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7000" b="1" spc="-480" dirty="0">
                <a:solidFill>
                  <a:srgbClr val="FFFFFF"/>
                </a:solidFill>
                <a:latin typeface="Verdana"/>
                <a:cs typeface="Verdana"/>
              </a:rPr>
              <a:t>ts</a:t>
            </a:r>
            <a:endParaRPr sz="7000">
              <a:latin typeface="Verdana"/>
              <a:cs typeface="Verdana"/>
            </a:endParaRPr>
          </a:p>
          <a:p>
            <a:pPr marL="584200" indent="-571500">
              <a:lnSpc>
                <a:spcPct val="100000"/>
              </a:lnSpc>
              <a:spcBef>
                <a:spcPts val="740"/>
              </a:spcBef>
              <a:buClr>
                <a:srgbClr val="85D0CF"/>
              </a:buClr>
              <a:buFont typeface="Arial"/>
              <a:buChar char="•"/>
              <a:tabLst>
                <a:tab pos="584835" algn="l"/>
              </a:tabLst>
            </a:pPr>
            <a:r>
              <a:rPr sz="4800" spc="-825" dirty="0">
                <a:solidFill>
                  <a:srgbClr val="85D0CF"/>
                </a:solidFill>
                <a:latin typeface="Arial"/>
                <a:cs typeface="Arial"/>
              </a:rPr>
              <a:t>So</a:t>
            </a:r>
            <a:r>
              <a:rPr sz="48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740" dirty="0">
                <a:solidFill>
                  <a:srgbClr val="85D0CF"/>
                </a:solidFill>
                <a:latin typeface="Arial"/>
                <a:cs typeface="Arial"/>
              </a:rPr>
              <a:t>why</a:t>
            </a:r>
            <a:r>
              <a:rPr sz="48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725" dirty="0">
                <a:solidFill>
                  <a:srgbClr val="85D0CF"/>
                </a:solidFill>
                <a:latin typeface="Arial"/>
                <a:cs typeface="Arial"/>
              </a:rPr>
              <a:t>do</a:t>
            </a:r>
            <a:r>
              <a:rPr sz="48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830" dirty="0">
                <a:solidFill>
                  <a:srgbClr val="85D0CF"/>
                </a:solidFill>
                <a:latin typeface="Arial"/>
                <a:cs typeface="Arial"/>
              </a:rPr>
              <a:t>we</a:t>
            </a:r>
            <a:r>
              <a:rPr sz="48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670" dirty="0">
                <a:solidFill>
                  <a:srgbClr val="85D0CF"/>
                </a:solidFill>
                <a:latin typeface="Arial"/>
                <a:cs typeface="Arial"/>
              </a:rPr>
              <a:t>need</a:t>
            </a:r>
            <a:r>
              <a:rPr sz="48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695" dirty="0">
                <a:solidFill>
                  <a:srgbClr val="85D0CF"/>
                </a:solidFill>
                <a:latin typeface="Arial"/>
                <a:cs typeface="Arial"/>
              </a:rPr>
              <a:t>go</a:t>
            </a:r>
            <a:r>
              <a:rPr sz="4800" spc="-640" dirty="0">
                <a:solidFill>
                  <a:srgbClr val="85D0CF"/>
                </a:solidFill>
                <a:latin typeface="Arial"/>
                <a:cs typeface="Arial"/>
              </a:rPr>
              <a:t>v</a:t>
            </a:r>
            <a:r>
              <a:rPr sz="4800" spc="-480" dirty="0">
                <a:solidFill>
                  <a:srgbClr val="85D0CF"/>
                </a:solidFill>
                <a:latin typeface="Arial"/>
                <a:cs typeface="Arial"/>
              </a:rPr>
              <a:t>ernments</a:t>
            </a:r>
            <a:r>
              <a:rPr sz="48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645" dirty="0">
                <a:solidFill>
                  <a:srgbClr val="85D0CF"/>
                </a:solidFill>
                <a:latin typeface="Arial"/>
                <a:cs typeface="Arial"/>
              </a:rPr>
              <a:t>anyways?</a:t>
            </a:r>
            <a:endParaRPr sz="4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8710" y="3004057"/>
            <a:ext cx="9190990" cy="146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84200" indent="-571500">
              <a:lnSpc>
                <a:spcPct val="100000"/>
              </a:lnSpc>
              <a:buClr>
                <a:srgbClr val="85D0CF"/>
              </a:buClr>
              <a:buFont typeface="Arial"/>
              <a:buChar char="•"/>
              <a:tabLst>
                <a:tab pos="584835" algn="l"/>
              </a:tabLst>
            </a:pPr>
            <a:r>
              <a:rPr sz="4800" spc="-495" dirty="0">
                <a:solidFill>
                  <a:srgbClr val="85D0CF"/>
                </a:solidFill>
                <a:latin typeface="Arial"/>
                <a:cs typeface="Arial"/>
              </a:rPr>
              <a:t>Turn</a:t>
            </a:r>
            <a:r>
              <a:rPr sz="48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645" dirty="0">
                <a:solidFill>
                  <a:srgbClr val="85D0CF"/>
                </a:solidFill>
                <a:latin typeface="Arial"/>
                <a:cs typeface="Arial"/>
              </a:rPr>
              <a:t>and</a:t>
            </a:r>
            <a:r>
              <a:rPr sz="4800" spc="9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710" dirty="0">
                <a:solidFill>
                  <a:srgbClr val="85D0CF"/>
                </a:solidFill>
                <a:latin typeface="Arial"/>
                <a:cs typeface="Arial"/>
              </a:rPr>
              <a:t>discuss</a:t>
            </a:r>
            <a:r>
              <a:rPr sz="48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395" dirty="0">
                <a:solidFill>
                  <a:srgbClr val="85D0CF"/>
                </a:solidFill>
                <a:latin typeface="Arial"/>
                <a:cs typeface="Arial"/>
              </a:rPr>
              <a:t>this</a:t>
            </a:r>
            <a:r>
              <a:rPr sz="48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830" dirty="0">
                <a:solidFill>
                  <a:srgbClr val="85D0CF"/>
                </a:solidFill>
                <a:latin typeface="Arial"/>
                <a:cs typeface="Arial"/>
              </a:rPr>
              <a:t>q</a:t>
            </a:r>
            <a:r>
              <a:rPr sz="4800" spc="-844" dirty="0">
                <a:solidFill>
                  <a:srgbClr val="85D0CF"/>
                </a:solidFill>
                <a:latin typeface="Arial"/>
                <a:cs typeface="Arial"/>
              </a:rPr>
              <a:t>u</a:t>
            </a:r>
            <a:r>
              <a:rPr sz="4800" spc="-470" dirty="0">
                <a:solidFill>
                  <a:srgbClr val="85D0CF"/>
                </a:solidFill>
                <a:latin typeface="Arial"/>
                <a:cs typeface="Arial"/>
              </a:rPr>
              <a:t>estion</a:t>
            </a:r>
            <a:r>
              <a:rPr sz="48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960" dirty="0">
                <a:solidFill>
                  <a:srgbClr val="85D0CF"/>
                </a:solidFill>
                <a:latin typeface="Arial"/>
                <a:cs typeface="Arial"/>
              </a:rPr>
              <a:t>w</a:t>
            </a:r>
            <a:r>
              <a:rPr sz="4800" spc="-275" dirty="0">
                <a:solidFill>
                  <a:srgbClr val="85D0CF"/>
                </a:solidFill>
                <a:latin typeface="Arial"/>
                <a:cs typeface="Arial"/>
              </a:rPr>
              <a:t>ith</a:t>
            </a:r>
            <a:r>
              <a:rPr sz="48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495" dirty="0">
                <a:solidFill>
                  <a:srgbClr val="85D0CF"/>
                </a:solidFill>
                <a:latin typeface="Arial"/>
                <a:cs typeface="Arial"/>
              </a:rPr>
              <a:t>your</a:t>
            </a:r>
            <a:endParaRPr sz="4800">
              <a:latin typeface="Arial"/>
              <a:cs typeface="Arial"/>
            </a:endParaRPr>
          </a:p>
          <a:p>
            <a:pPr marL="584200">
              <a:lnSpc>
                <a:spcPct val="100000"/>
              </a:lnSpc>
            </a:pPr>
            <a:r>
              <a:rPr sz="4800" spc="-730" dirty="0">
                <a:solidFill>
                  <a:srgbClr val="85D0CF"/>
                </a:solidFill>
                <a:latin typeface="Arial"/>
                <a:cs typeface="Arial"/>
              </a:rPr>
              <a:t>elbow</a:t>
            </a:r>
            <a:r>
              <a:rPr sz="48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800" spc="-290" dirty="0">
                <a:solidFill>
                  <a:srgbClr val="85D0CF"/>
                </a:solidFill>
                <a:latin typeface="Arial"/>
                <a:cs typeface="Arial"/>
              </a:rPr>
              <a:t>partner.</a:t>
            </a:r>
            <a:endParaRPr sz="4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98420" y="0"/>
            <a:ext cx="7164324" cy="2161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21279" y="12191"/>
            <a:ext cx="7063740" cy="2071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05380">
              <a:lnSpc>
                <a:spcPts val="8180"/>
              </a:lnSpc>
            </a:pPr>
            <a:r>
              <a:rPr spc="-459" dirty="0">
                <a:latin typeface="Verdana"/>
                <a:cs typeface="Verdana"/>
              </a:rPr>
              <a:t>Le</a:t>
            </a:r>
            <a:r>
              <a:rPr spc="-295" dirty="0">
                <a:latin typeface="Verdana"/>
                <a:cs typeface="Verdana"/>
              </a:rPr>
              <a:t>t</a:t>
            </a:r>
            <a:r>
              <a:rPr spc="-520" dirty="0">
                <a:latin typeface="Verdana"/>
                <a:cs typeface="Verdana"/>
              </a:rPr>
              <a:t>’s</a:t>
            </a:r>
            <a:r>
              <a:rPr spc="-415" dirty="0">
                <a:latin typeface="Verdana"/>
                <a:cs typeface="Verdana"/>
              </a:rPr>
              <a:t> </a:t>
            </a:r>
            <a:r>
              <a:rPr spc="-1664" dirty="0">
                <a:latin typeface="Verdana"/>
                <a:cs typeface="Verdana"/>
              </a:rPr>
              <a:t>R</a:t>
            </a:r>
            <a:r>
              <a:rPr spc="-190" dirty="0">
                <a:latin typeface="Verdana"/>
                <a:cs typeface="Verdana"/>
              </a:rPr>
              <a:t>e</a:t>
            </a:r>
            <a:r>
              <a:rPr spc="180" dirty="0">
                <a:latin typeface="Verdana"/>
                <a:cs typeface="Verdana"/>
              </a:rPr>
              <a:t>v</a:t>
            </a:r>
            <a:r>
              <a:rPr spc="110" dirty="0">
                <a:latin typeface="Verdana"/>
                <a:cs typeface="Verdana"/>
              </a:rPr>
              <a:t>i</a:t>
            </a:r>
            <a:r>
              <a:rPr spc="10" dirty="0">
                <a:latin typeface="Verdana"/>
                <a:cs typeface="Verdana"/>
              </a:rPr>
              <a:t>e</a:t>
            </a:r>
            <a:r>
              <a:rPr spc="-140" dirty="0">
                <a:latin typeface="Verdana"/>
                <a:cs typeface="Verdana"/>
              </a:rPr>
              <a:t>w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08710" y="1367663"/>
            <a:ext cx="10244455" cy="4504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56285" indent="-743585">
              <a:lnSpc>
                <a:spcPts val="4105"/>
              </a:lnSpc>
              <a:buClr>
                <a:srgbClr val="85D0CF"/>
              </a:buClr>
              <a:buFont typeface="Arial"/>
              <a:buAutoNum type="arabicPeriod"/>
              <a:tabLst>
                <a:tab pos="756920" algn="l"/>
              </a:tabLst>
            </a:pPr>
            <a:r>
              <a:rPr sz="3600" spc="-605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35" dirty="0">
                <a:solidFill>
                  <a:srgbClr val="85D0CF"/>
                </a:solidFill>
                <a:latin typeface="Arial"/>
                <a:cs typeface="Arial"/>
              </a:rPr>
              <a:t>central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09" dirty="0">
                <a:solidFill>
                  <a:srgbClr val="85D0CF"/>
                </a:solidFill>
                <a:latin typeface="Arial"/>
                <a:cs typeface="Arial"/>
              </a:rPr>
              <a:t>gove</a:t>
            </a:r>
            <a:r>
              <a:rPr sz="3600" spc="-245" dirty="0">
                <a:solidFill>
                  <a:srgbClr val="85D0CF"/>
                </a:solidFill>
                <a:latin typeface="Arial"/>
                <a:cs typeface="Arial"/>
              </a:rPr>
              <a:t>r</a:t>
            </a:r>
            <a:r>
              <a:rPr sz="3600" spc="-365" dirty="0">
                <a:solidFill>
                  <a:srgbClr val="85D0CF"/>
                </a:solidFill>
                <a:latin typeface="Arial"/>
                <a:cs typeface="Arial"/>
              </a:rPr>
              <a:t>nment</a:t>
            </a:r>
            <a:r>
              <a:rPr sz="3600" spc="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25" dirty="0">
                <a:solidFill>
                  <a:srgbClr val="85D0CF"/>
                </a:solidFill>
                <a:latin typeface="Arial"/>
                <a:cs typeface="Arial"/>
              </a:rPr>
              <a:t>assigns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34" dirty="0">
                <a:solidFill>
                  <a:srgbClr val="85D0CF"/>
                </a:solidFill>
                <a:latin typeface="Arial"/>
                <a:cs typeface="Arial"/>
              </a:rPr>
              <a:t>power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84" dirty="0">
                <a:solidFill>
                  <a:srgbClr val="85D0CF"/>
                </a:solidFill>
                <a:latin typeface="Arial"/>
                <a:cs typeface="Arial"/>
              </a:rPr>
              <a:t>and</a:t>
            </a:r>
            <a:r>
              <a:rPr sz="36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85" dirty="0">
                <a:solidFill>
                  <a:srgbClr val="85D0CF"/>
                </a:solidFill>
                <a:latin typeface="Arial"/>
                <a:cs typeface="Arial"/>
              </a:rPr>
              <a:t>duties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75" dirty="0">
                <a:solidFill>
                  <a:srgbClr val="85D0CF"/>
                </a:solidFill>
                <a:latin typeface="Arial"/>
                <a:cs typeface="Arial"/>
              </a:rPr>
              <a:t>to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50" dirty="0">
                <a:solidFill>
                  <a:srgbClr val="85D0CF"/>
                </a:solidFill>
                <a:latin typeface="Arial"/>
                <a:cs typeface="Arial"/>
              </a:rPr>
              <a:t>smaller</a:t>
            </a:r>
            <a:endParaRPr sz="3600">
              <a:latin typeface="Arial"/>
              <a:cs typeface="Arial"/>
            </a:endParaRPr>
          </a:p>
          <a:p>
            <a:pPr marL="756285">
              <a:lnSpc>
                <a:spcPts val="4105"/>
              </a:lnSpc>
            </a:pPr>
            <a:r>
              <a:rPr sz="3600" spc="-335" dirty="0">
                <a:solidFill>
                  <a:srgbClr val="85D0CF"/>
                </a:solidFill>
                <a:latin typeface="Arial"/>
                <a:cs typeface="Arial"/>
              </a:rPr>
              <a:t>units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90" dirty="0">
                <a:solidFill>
                  <a:srgbClr val="85D0CF"/>
                </a:solidFill>
                <a:latin typeface="Arial"/>
                <a:cs typeface="Arial"/>
              </a:rPr>
              <a:t>of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85" dirty="0">
                <a:solidFill>
                  <a:srgbClr val="85D0CF"/>
                </a:solidFill>
                <a:latin typeface="Arial"/>
                <a:cs typeface="Arial"/>
              </a:rPr>
              <a:t>government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720" dirty="0">
                <a:solidFill>
                  <a:srgbClr val="85D0CF"/>
                </a:solidFill>
                <a:latin typeface="Arial"/>
                <a:cs typeface="Arial"/>
              </a:rPr>
              <a:t>w</a:t>
            </a:r>
            <a:r>
              <a:rPr sz="3600" spc="-295" dirty="0">
                <a:solidFill>
                  <a:srgbClr val="85D0CF"/>
                </a:solidFill>
                <a:latin typeface="Arial"/>
                <a:cs typeface="Arial"/>
              </a:rPr>
              <a:t>ithin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35" dirty="0">
                <a:solidFill>
                  <a:srgbClr val="85D0CF"/>
                </a:solidFill>
                <a:latin typeface="Arial"/>
                <a:cs typeface="Arial"/>
              </a:rPr>
              <a:t>the</a:t>
            </a:r>
            <a:r>
              <a:rPr sz="36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90" dirty="0">
                <a:solidFill>
                  <a:srgbClr val="85D0CF"/>
                </a:solidFill>
                <a:latin typeface="Arial"/>
                <a:cs typeface="Arial"/>
              </a:rPr>
              <a:t>country.</a:t>
            </a:r>
            <a:endParaRPr sz="3600">
              <a:latin typeface="Arial"/>
              <a:cs typeface="Arial"/>
            </a:endParaRPr>
          </a:p>
          <a:p>
            <a:pPr>
              <a:lnSpc>
                <a:spcPts val="3800"/>
              </a:lnSpc>
              <a:spcBef>
                <a:spcPts val="89"/>
              </a:spcBef>
            </a:pPr>
            <a:endParaRPr sz="3800"/>
          </a:p>
          <a:p>
            <a:pPr marL="756285" marR="404495" indent="-743585">
              <a:lnSpc>
                <a:spcPct val="90000"/>
              </a:lnSpc>
              <a:buClr>
                <a:srgbClr val="85D0CF"/>
              </a:buClr>
              <a:buFont typeface="Arial"/>
              <a:buAutoNum type="arabicPeriod" startAt="2"/>
              <a:tabLst>
                <a:tab pos="756920" algn="l"/>
              </a:tabLst>
            </a:pPr>
            <a:r>
              <a:rPr sz="3600" spc="-409" dirty="0">
                <a:solidFill>
                  <a:srgbClr val="85D0CF"/>
                </a:solidFill>
                <a:latin typeface="Arial"/>
                <a:cs typeface="Arial"/>
              </a:rPr>
              <a:t>True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10" dirty="0">
                <a:solidFill>
                  <a:srgbClr val="85D0CF"/>
                </a:solidFill>
                <a:latin typeface="Arial"/>
                <a:cs typeface="Arial"/>
              </a:rPr>
              <a:t>or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75" dirty="0">
                <a:solidFill>
                  <a:srgbClr val="85D0CF"/>
                </a:solidFill>
                <a:latin typeface="Arial"/>
                <a:cs typeface="Arial"/>
              </a:rPr>
              <a:t>False: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45" dirty="0">
                <a:solidFill>
                  <a:srgbClr val="85D0CF"/>
                </a:solidFill>
                <a:latin typeface="Arial"/>
                <a:cs typeface="Arial"/>
              </a:rPr>
              <a:t>In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45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95" dirty="0">
                <a:solidFill>
                  <a:srgbClr val="85D0CF"/>
                </a:solidFill>
                <a:latin typeface="Arial"/>
                <a:cs typeface="Arial"/>
              </a:rPr>
              <a:t>unit</a:t>
            </a:r>
            <a:r>
              <a:rPr sz="3600" spc="-420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600" spc="-135" dirty="0">
                <a:solidFill>
                  <a:srgbClr val="85D0CF"/>
                </a:solidFill>
                <a:latin typeface="Arial"/>
                <a:cs typeface="Arial"/>
              </a:rPr>
              <a:t>ry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65" dirty="0">
                <a:solidFill>
                  <a:srgbClr val="85D0CF"/>
                </a:solidFill>
                <a:latin typeface="Arial"/>
                <a:cs typeface="Arial"/>
              </a:rPr>
              <a:t>g</a:t>
            </a:r>
            <a:r>
              <a:rPr sz="3600" spc="-555" dirty="0">
                <a:solidFill>
                  <a:srgbClr val="85D0CF"/>
                </a:solidFill>
                <a:latin typeface="Arial"/>
                <a:cs typeface="Arial"/>
              </a:rPr>
              <a:t>o</a:t>
            </a:r>
            <a:r>
              <a:rPr sz="3600" spc="-325" dirty="0">
                <a:solidFill>
                  <a:srgbClr val="85D0CF"/>
                </a:solidFill>
                <a:latin typeface="Arial"/>
                <a:cs typeface="Arial"/>
              </a:rPr>
              <a:t>vernment,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35" dirty="0">
                <a:solidFill>
                  <a:srgbClr val="85D0CF"/>
                </a:solidFill>
                <a:latin typeface="Arial"/>
                <a:cs typeface="Arial"/>
              </a:rPr>
              <a:t>the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50" dirty="0">
                <a:solidFill>
                  <a:srgbClr val="85D0CF"/>
                </a:solidFill>
                <a:latin typeface="Arial"/>
                <a:cs typeface="Arial"/>
              </a:rPr>
              <a:t>national</a:t>
            </a:r>
            <a:r>
              <a:rPr sz="3600" spc="-22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85" dirty="0">
                <a:solidFill>
                  <a:srgbClr val="85D0CF"/>
                </a:solidFill>
                <a:latin typeface="Arial"/>
                <a:cs typeface="Arial"/>
              </a:rPr>
              <a:t>government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00" dirty="0">
                <a:solidFill>
                  <a:srgbClr val="85D0CF"/>
                </a:solidFill>
                <a:latin typeface="Arial"/>
                <a:cs typeface="Arial"/>
              </a:rPr>
              <a:t>could</a:t>
            </a:r>
            <a:r>
              <a:rPr sz="3600" spc="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59" dirty="0">
                <a:solidFill>
                  <a:srgbClr val="85D0CF"/>
                </a:solidFill>
                <a:latin typeface="Arial"/>
                <a:cs typeface="Arial"/>
              </a:rPr>
              <a:t>remove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35" dirty="0">
                <a:solidFill>
                  <a:srgbClr val="85D0CF"/>
                </a:solidFill>
                <a:latin typeface="Arial"/>
                <a:cs typeface="Arial"/>
              </a:rPr>
              <a:t>the</a:t>
            </a:r>
            <a:r>
              <a:rPr sz="3600" spc="5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05" dirty="0">
                <a:solidFill>
                  <a:srgbClr val="85D0CF"/>
                </a:solidFill>
                <a:latin typeface="Arial"/>
                <a:cs typeface="Arial"/>
              </a:rPr>
              <a:t>govern</a:t>
            </a:r>
            <a:r>
              <a:rPr sz="3600" spc="-440" dirty="0">
                <a:solidFill>
                  <a:srgbClr val="85D0CF"/>
                </a:solidFill>
                <a:latin typeface="Arial"/>
                <a:cs typeface="Arial"/>
              </a:rPr>
              <a:t>o</a:t>
            </a:r>
            <a:r>
              <a:rPr sz="3600" spc="140" dirty="0">
                <a:solidFill>
                  <a:srgbClr val="85D0CF"/>
                </a:solidFill>
                <a:latin typeface="Arial"/>
                <a:cs typeface="Arial"/>
              </a:rPr>
              <a:t>r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90" dirty="0">
                <a:solidFill>
                  <a:srgbClr val="85D0CF"/>
                </a:solidFill>
                <a:latin typeface="Arial"/>
                <a:cs typeface="Arial"/>
              </a:rPr>
              <a:t>of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45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600" spc="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160" dirty="0">
                <a:solidFill>
                  <a:srgbClr val="85D0CF"/>
                </a:solidFill>
                <a:latin typeface="Arial"/>
                <a:cs typeface="Arial"/>
              </a:rPr>
              <a:t>state</a:t>
            </a:r>
            <a:r>
              <a:rPr sz="3600" spc="5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84" dirty="0">
                <a:solidFill>
                  <a:srgbClr val="85D0CF"/>
                </a:solidFill>
                <a:latin typeface="Arial"/>
                <a:cs typeface="Arial"/>
              </a:rPr>
              <a:t>and</a:t>
            </a:r>
            <a:r>
              <a:rPr sz="3600" spc="-24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34" dirty="0">
                <a:solidFill>
                  <a:srgbClr val="85D0CF"/>
                </a:solidFill>
                <a:latin typeface="Arial"/>
                <a:cs typeface="Arial"/>
              </a:rPr>
              <a:t>pick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45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84" dirty="0">
                <a:solidFill>
                  <a:srgbClr val="85D0CF"/>
                </a:solidFill>
                <a:latin typeface="Arial"/>
                <a:cs typeface="Arial"/>
              </a:rPr>
              <a:t>n</a:t>
            </a:r>
            <a:r>
              <a:rPr sz="3600" spc="-500" dirty="0">
                <a:solidFill>
                  <a:srgbClr val="85D0CF"/>
                </a:solidFill>
                <a:latin typeface="Arial"/>
                <a:cs typeface="Arial"/>
              </a:rPr>
              <a:t>e</a:t>
            </a:r>
            <a:r>
              <a:rPr sz="3600" spc="-705" dirty="0">
                <a:solidFill>
                  <a:srgbClr val="85D0CF"/>
                </a:solidFill>
                <a:latin typeface="Arial"/>
                <a:cs typeface="Arial"/>
              </a:rPr>
              <a:t>w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09" dirty="0">
                <a:solidFill>
                  <a:srgbClr val="85D0CF"/>
                </a:solidFill>
                <a:latin typeface="Arial"/>
                <a:cs typeface="Arial"/>
              </a:rPr>
              <a:t>one.</a:t>
            </a:r>
            <a:endParaRPr sz="3600">
              <a:latin typeface="Arial"/>
              <a:cs typeface="Arial"/>
            </a:endParaRPr>
          </a:p>
          <a:p>
            <a:pPr marL="756285" lvl="1" indent="-286385">
              <a:lnSpc>
                <a:spcPts val="3890"/>
              </a:lnSpc>
              <a:buClr>
                <a:srgbClr val="85D0CF"/>
              </a:buClr>
              <a:buFont typeface="Arial"/>
              <a:buChar char="•"/>
              <a:tabLst>
                <a:tab pos="756920" algn="l"/>
              </a:tabLst>
            </a:pPr>
            <a:r>
              <a:rPr sz="3600" spc="-409" dirty="0">
                <a:solidFill>
                  <a:srgbClr val="85D0CF"/>
                </a:solidFill>
                <a:latin typeface="Arial"/>
                <a:cs typeface="Arial"/>
              </a:rPr>
              <a:t>True</a:t>
            </a:r>
            <a:endParaRPr sz="3600">
              <a:latin typeface="Arial"/>
              <a:cs typeface="Arial"/>
            </a:endParaRPr>
          </a:p>
          <a:p>
            <a:pPr lvl="1">
              <a:lnSpc>
                <a:spcPts val="3450"/>
              </a:lnSpc>
              <a:spcBef>
                <a:spcPts val="7"/>
              </a:spcBef>
              <a:buClr>
                <a:srgbClr val="85D0CF"/>
              </a:buClr>
              <a:buFont typeface="Arial"/>
              <a:buChar char="•"/>
            </a:pPr>
            <a:endParaRPr sz="3450"/>
          </a:p>
          <a:p>
            <a:pPr marL="756285" indent="-743585">
              <a:lnSpc>
                <a:spcPct val="100000"/>
              </a:lnSpc>
              <a:buClr>
                <a:srgbClr val="85D0CF"/>
              </a:buClr>
              <a:buFont typeface="Arial"/>
              <a:buAutoNum type="arabicPeriod" startAt="2"/>
              <a:tabLst>
                <a:tab pos="756920" algn="l"/>
              </a:tabLst>
            </a:pPr>
            <a:r>
              <a:rPr sz="3600" spc="-770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600" spc="-254" dirty="0">
                <a:solidFill>
                  <a:srgbClr val="85D0CF"/>
                </a:solidFill>
                <a:latin typeface="Arial"/>
                <a:cs typeface="Arial"/>
              </a:rPr>
              <a:t>l</a:t>
            </a:r>
            <a:r>
              <a:rPr sz="3600" spc="-425" dirty="0">
                <a:solidFill>
                  <a:srgbClr val="85D0CF"/>
                </a:solidFill>
                <a:latin typeface="Arial"/>
                <a:cs typeface="Arial"/>
              </a:rPr>
              <a:t>l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90" dirty="0">
                <a:solidFill>
                  <a:srgbClr val="85D0CF"/>
                </a:solidFill>
                <a:latin typeface="Arial"/>
                <a:cs typeface="Arial"/>
              </a:rPr>
              <a:t>have</a:t>
            </a:r>
            <a:r>
              <a:rPr sz="3600" spc="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65" dirty="0">
                <a:solidFill>
                  <a:srgbClr val="85D0CF"/>
                </a:solidFill>
                <a:latin typeface="Arial"/>
                <a:cs typeface="Arial"/>
              </a:rPr>
              <a:t>unitary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25" dirty="0">
                <a:solidFill>
                  <a:srgbClr val="85D0CF"/>
                </a:solidFill>
                <a:latin typeface="Arial"/>
                <a:cs typeface="Arial"/>
              </a:rPr>
              <a:t>go</a:t>
            </a:r>
            <a:r>
              <a:rPr sz="3600" spc="-465" dirty="0">
                <a:solidFill>
                  <a:srgbClr val="85D0CF"/>
                </a:solidFill>
                <a:latin typeface="Arial"/>
                <a:cs typeface="Arial"/>
              </a:rPr>
              <a:t>v</a:t>
            </a:r>
            <a:r>
              <a:rPr sz="3600" spc="-325" dirty="0">
                <a:solidFill>
                  <a:srgbClr val="85D0CF"/>
                </a:solidFill>
                <a:latin typeface="Arial"/>
                <a:cs typeface="Arial"/>
              </a:rPr>
              <a:t>ernment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55" dirty="0">
                <a:solidFill>
                  <a:srgbClr val="85D0CF"/>
                </a:solidFill>
                <a:latin typeface="Arial"/>
                <a:cs typeface="Arial"/>
              </a:rPr>
              <a:t>systems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9"/>
                </a:moveTo>
                <a:lnTo>
                  <a:pt x="12192000" y="0"/>
                </a:lnTo>
              </a:path>
              <a:path w="12192000"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964435"/>
            <a:ext cx="12192000" cy="29291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991867"/>
            <a:ext cx="12192000" cy="33482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023872"/>
            <a:ext cx="12192000" cy="32110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36219" y="2579116"/>
            <a:ext cx="10920095" cy="164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955"/>
              </a:lnSpc>
            </a:pPr>
            <a:r>
              <a:rPr sz="11000" b="1" spc="-320" dirty="0">
                <a:solidFill>
                  <a:srgbClr val="FFFFFF"/>
                </a:solidFill>
                <a:latin typeface="Verdana"/>
                <a:cs typeface="Verdana"/>
              </a:rPr>
              <a:t>Co</a:t>
            </a:r>
            <a:r>
              <a:rPr sz="11000" b="1" spc="-29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1000" b="1" spc="-434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11000" b="1" spc="150" dirty="0">
                <a:solidFill>
                  <a:srgbClr val="FFFFFF"/>
                </a:solidFill>
                <a:latin typeface="Verdana"/>
                <a:cs typeface="Verdana"/>
              </a:rPr>
              <a:t>ede</a:t>
            </a:r>
            <a:r>
              <a:rPr sz="11000" b="1" spc="3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1000" b="1" spc="-254" dirty="0">
                <a:solidFill>
                  <a:srgbClr val="FFFFFF"/>
                </a:solidFill>
                <a:latin typeface="Verdana"/>
                <a:cs typeface="Verdana"/>
              </a:rPr>
              <a:t>ation</a:t>
            </a:r>
            <a:endParaRPr sz="11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6920" y="0"/>
            <a:ext cx="8305800" cy="2161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51304" y="12191"/>
            <a:ext cx="8205216" cy="2071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35150">
              <a:lnSpc>
                <a:spcPts val="8180"/>
              </a:lnSpc>
            </a:pPr>
            <a:r>
              <a:rPr spc="-60" dirty="0"/>
              <a:t>C</a:t>
            </a:r>
            <a:r>
              <a:rPr spc="-35" dirty="0"/>
              <a:t>o</a:t>
            </a:r>
            <a:r>
              <a:rPr spc="-600" dirty="0"/>
              <a:t>n</a:t>
            </a:r>
            <a:r>
              <a:rPr spc="-265" dirty="0"/>
              <a:t>f</a:t>
            </a:r>
            <a:r>
              <a:rPr spc="45" dirty="0"/>
              <a:t>e</a:t>
            </a:r>
            <a:r>
              <a:rPr spc="60" dirty="0"/>
              <a:t>d</a:t>
            </a:r>
            <a:r>
              <a:rPr spc="229" dirty="0"/>
              <a:t>e</a:t>
            </a:r>
            <a:r>
              <a:rPr spc="20" dirty="0"/>
              <a:t>r</a:t>
            </a:r>
            <a:r>
              <a:rPr spc="-165" dirty="0"/>
              <a:t>ation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08710" y="1420495"/>
            <a:ext cx="10452100" cy="4275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85D0CF"/>
              </a:buClr>
              <a:buFont typeface="Arial"/>
              <a:buChar char="•"/>
              <a:tabLst>
                <a:tab pos="356235" algn="l"/>
              </a:tabLst>
            </a:pPr>
            <a:r>
              <a:rPr sz="4000" spc="-670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335" dirty="0">
                <a:solidFill>
                  <a:srgbClr val="85D0CF"/>
                </a:solidFill>
                <a:latin typeface="Arial"/>
                <a:cs typeface="Arial"/>
              </a:rPr>
              <a:t>c</a:t>
            </a:r>
            <a:r>
              <a:rPr sz="4000" spc="-270" dirty="0">
                <a:solidFill>
                  <a:srgbClr val="85D0CF"/>
                </a:solidFill>
                <a:latin typeface="Arial"/>
                <a:cs typeface="Arial"/>
              </a:rPr>
              <a:t>on</a:t>
            </a:r>
            <a:r>
              <a:rPr sz="4000" spc="-130" dirty="0">
                <a:solidFill>
                  <a:srgbClr val="85D0CF"/>
                </a:solidFill>
                <a:latin typeface="Arial"/>
                <a:cs typeface="Arial"/>
              </a:rPr>
              <a:t>f</a:t>
            </a:r>
            <a:r>
              <a:rPr sz="4000" spc="-425" dirty="0">
                <a:solidFill>
                  <a:srgbClr val="85D0CF"/>
                </a:solidFill>
                <a:latin typeface="Arial"/>
                <a:cs typeface="Arial"/>
              </a:rPr>
              <a:t>eder</a:t>
            </a:r>
            <a:r>
              <a:rPr sz="4000" spc="-465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4000" spc="-295" dirty="0">
                <a:solidFill>
                  <a:srgbClr val="85D0CF"/>
                </a:solidFill>
                <a:latin typeface="Arial"/>
                <a:cs typeface="Arial"/>
              </a:rPr>
              <a:t>tion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580" dirty="0">
                <a:solidFill>
                  <a:srgbClr val="85D0CF"/>
                </a:solidFill>
                <a:latin typeface="Arial"/>
                <a:cs typeface="Arial"/>
              </a:rPr>
              <a:t>is</a:t>
            </a:r>
            <a:r>
              <a:rPr sz="4000" spc="9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515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490" dirty="0">
                <a:solidFill>
                  <a:srgbClr val="85D0CF"/>
                </a:solidFill>
                <a:latin typeface="Arial"/>
                <a:cs typeface="Arial"/>
              </a:rPr>
              <a:t>system</a:t>
            </a:r>
            <a:r>
              <a:rPr sz="40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484" dirty="0">
                <a:solidFill>
                  <a:srgbClr val="85D0CF"/>
                </a:solidFill>
                <a:latin typeface="Arial"/>
                <a:cs typeface="Arial"/>
              </a:rPr>
              <a:t>in</a:t>
            </a:r>
            <a:r>
              <a:rPr sz="40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575" dirty="0">
                <a:solidFill>
                  <a:srgbClr val="85D0CF"/>
                </a:solidFill>
                <a:latin typeface="Arial"/>
                <a:cs typeface="Arial"/>
              </a:rPr>
              <a:t>which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505" dirty="0">
                <a:solidFill>
                  <a:srgbClr val="85D0CF"/>
                </a:solidFill>
                <a:latin typeface="Arial"/>
                <a:cs typeface="Arial"/>
              </a:rPr>
              <a:t>power</a:t>
            </a:r>
            <a:r>
              <a:rPr sz="4000" spc="9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580" dirty="0">
                <a:solidFill>
                  <a:srgbClr val="85D0CF"/>
                </a:solidFill>
                <a:latin typeface="Arial"/>
                <a:cs typeface="Arial"/>
              </a:rPr>
              <a:t>is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595" dirty="0">
                <a:solidFill>
                  <a:srgbClr val="85D0CF"/>
                </a:solidFill>
                <a:latin typeface="Arial"/>
                <a:cs typeface="Arial"/>
              </a:rPr>
              <a:t>sh</a:t>
            </a:r>
            <a:r>
              <a:rPr sz="4000" spc="-620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4000" spc="-350" dirty="0">
                <a:solidFill>
                  <a:srgbClr val="85D0CF"/>
                </a:solidFill>
                <a:latin typeface="Arial"/>
                <a:cs typeface="Arial"/>
              </a:rPr>
              <a:t>red</a:t>
            </a:r>
            <a:endParaRPr sz="4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4000" spc="-550" dirty="0">
                <a:solidFill>
                  <a:srgbClr val="85D0CF"/>
                </a:solidFill>
                <a:latin typeface="Arial"/>
                <a:cs typeface="Arial"/>
              </a:rPr>
              <a:t>by</a:t>
            </a:r>
            <a:r>
              <a:rPr sz="40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490" dirty="0">
                <a:solidFill>
                  <a:srgbClr val="85D0CF"/>
                </a:solidFill>
                <a:latin typeface="Arial"/>
                <a:cs typeface="Arial"/>
              </a:rPr>
              <a:t>an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475" dirty="0">
                <a:solidFill>
                  <a:srgbClr val="85D0CF"/>
                </a:solidFill>
                <a:latin typeface="Arial"/>
                <a:cs typeface="Arial"/>
              </a:rPr>
              <a:t>alliance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100" dirty="0">
                <a:solidFill>
                  <a:srgbClr val="85D0CF"/>
                </a:solidFill>
                <a:latin typeface="Arial"/>
                <a:cs typeface="Arial"/>
              </a:rPr>
              <a:t>of</a:t>
            </a:r>
            <a:r>
              <a:rPr sz="40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540" dirty="0">
                <a:solidFill>
                  <a:srgbClr val="85D0CF"/>
                </a:solidFill>
                <a:latin typeface="Arial"/>
                <a:cs typeface="Arial"/>
              </a:rPr>
              <a:t>independe</a:t>
            </a:r>
            <a:r>
              <a:rPr sz="4000" spc="-570" dirty="0">
                <a:solidFill>
                  <a:srgbClr val="85D0CF"/>
                </a:solidFill>
                <a:latin typeface="Arial"/>
                <a:cs typeface="Arial"/>
              </a:rPr>
              <a:t>n</a:t>
            </a:r>
            <a:r>
              <a:rPr sz="4000" spc="455" dirty="0">
                <a:solidFill>
                  <a:srgbClr val="85D0CF"/>
                </a:solidFill>
                <a:latin typeface="Arial"/>
                <a:cs typeface="Arial"/>
              </a:rPr>
              <a:t>t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250" dirty="0">
                <a:solidFill>
                  <a:srgbClr val="85D0CF"/>
                </a:solidFill>
                <a:latin typeface="Arial"/>
                <a:cs typeface="Arial"/>
              </a:rPr>
              <a:t>states</a:t>
            </a:r>
            <a:r>
              <a:rPr sz="40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300" dirty="0">
                <a:solidFill>
                  <a:srgbClr val="85D0CF"/>
                </a:solidFill>
                <a:latin typeface="Arial"/>
                <a:cs typeface="Arial"/>
              </a:rPr>
              <a:t>(count</a:t>
            </a:r>
            <a:r>
              <a:rPr sz="4000" spc="-210" dirty="0">
                <a:solidFill>
                  <a:srgbClr val="85D0CF"/>
                </a:solidFill>
                <a:latin typeface="Arial"/>
                <a:cs typeface="Arial"/>
              </a:rPr>
              <a:t>r</a:t>
            </a:r>
            <a:r>
              <a:rPr sz="4000" spc="-575" dirty="0">
                <a:solidFill>
                  <a:srgbClr val="85D0CF"/>
                </a:solidFill>
                <a:latin typeface="Arial"/>
                <a:cs typeface="Arial"/>
              </a:rPr>
              <a:t>ies).</a:t>
            </a:r>
            <a:endParaRPr sz="4000">
              <a:latin typeface="Arial"/>
              <a:cs typeface="Arial"/>
            </a:endParaRPr>
          </a:p>
          <a:p>
            <a:pPr marL="812800" marR="6350" lvl="1" indent="-342900">
              <a:lnSpc>
                <a:spcPct val="100000"/>
              </a:lnSpc>
              <a:buClr>
                <a:srgbClr val="85D0CF"/>
              </a:buClr>
              <a:buFont typeface="Arial"/>
              <a:buChar char="•"/>
              <a:tabLst>
                <a:tab pos="813435" algn="l"/>
              </a:tabLst>
            </a:pPr>
            <a:r>
              <a:rPr sz="4000" spc="-580" dirty="0">
                <a:solidFill>
                  <a:srgbClr val="85D0CF"/>
                </a:solidFill>
                <a:latin typeface="Arial"/>
                <a:cs typeface="Arial"/>
              </a:rPr>
              <a:t>They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515" dirty="0">
                <a:solidFill>
                  <a:srgbClr val="85D0CF"/>
                </a:solidFill>
                <a:latin typeface="Arial"/>
                <a:cs typeface="Arial"/>
              </a:rPr>
              <a:t>volu</a:t>
            </a:r>
            <a:r>
              <a:rPr sz="4000" spc="-615" dirty="0">
                <a:solidFill>
                  <a:srgbClr val="85D0CF"/>
                </a:solidFill>
                <a:latin typeface="Arial"/>
                <a:cs typeface="Arial"/>
              </a:rPr>
              <a:t>n</a:t>
            </a:r>
            <a:r>
              <a:rPr sz="4000" spc="-215" dirty="0">
                <a:solidFill>
                  <a:srgbClr val="85D0CF"/>
                </a:solidFill>
                <a:latin typeface="Arial"/>
                <a:cs typeface="Arial"/>
              </a:rPr>
              <a:t>tarily</a:t>
            </a:r>
            <a:r>
              <a:rPr sz="4000" spc="11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425" dirty="0">
                <a:solidFill>
                  <a:srgbClr val="85D0CF"/>
                </a:solidFill>
                <a:latin typeface="Arial"/>
                <a:cs typeface="Arial"/>
              </a:rPr>
              <a:t>work</a:t>
            </a:r>
            <a:r>
              <a:rPr sz="4000" spc="10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260" dirty="0">
                <a:solidFill>
                  <a:srgbClr val="85D0CF"/>
                </a:solidFill>
                <a:latin typeface="Arial"/>
                <a:cs typeface="Arial"/>
              </a:rPr>
              <a:t>together</a:t>
            </a:r>
            <a:r>
              <a:rPr sz="4000" spc="9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20" dirty="0">
                <a:solidFill>
                  <a:srgbClr val="85D0CF"/>
                </a:solidFill>
                <a:latin typeface="Arial"/>
                <a:cs typeface="Arial"/>
              </a:rPr>
              <a:t>for</a:t>
            </a:r>
            <a:r>
              <a:rPr sz="40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710" dirty="0">
                <a:solidFill>
                  <a:srgbClr val="85D0CF"/>
                </a:solidFill>
                <a:latin typeface="Arial"/>
                <a:cs typeface="Arial"/>
              </a:rPr>
              <a:t>some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665" dirty="0">
                <a:solidFill>
                  <a:srgbClr val="85D0CF"/>
                </a:solidFill>
                <a:latin typeface="Arial"/>
                <a:cs typeface="Arial"/>
              </a:rPr>
              <a:t>common</a:t>
            </a:r>
            <a:r>
              <a:rPr sz="4000" spc="-509" dirty="0">
                <a:solidFill>
                  <a:srgbClr val="85D0CF"/>
                </a:solidFill>
                <a:latin typeface="Arial"/>
                <a:cs typeface="Arial"/>
              </a:rPr>
              <a:t> purpose</a:t>
            </a:r>
            <a:r>
              <a:rPr sz="40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535" dirty="0">
                <a:solidFill>
                  <a:srgbClr val="85D0CF"/>
                </a:solidFill>
                <a:latin typeface="Arial"/>
                <a:cs typeface="Arial"/>
              </a:rPr>
              <a:t>and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480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4000" spc="-425" dirty="0">
                <a:solidFill>
                  <a:srgbClr val="85D0CF"/>
                </a:solidFill>
                <a:latin typeface="Arial"/>
                <a:cs typeface="Arial"/>
              </a:rPr>
              <a:t>gree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85" dirty="0">
                <a:solidFill>
                  <a:srgbClr val="85D0CF"/>
                </a:solidFill>
                <a:latin typeface="Arial"/>
                <a:cs typeface="Arial"/>
              </a:rPr>
              <a:t>to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150" dirty="0">
                <a:solidFill>
                  <a:srgbClr val="85D0CF"/>
                </a:solidFill>
                <a:latin typeface="Arial"/>
                <a:cs typeface="Arial"/>
              </a:rPr>
              <a:t>cert</a:t>
            </a:r>
            <a:r>
              <a:rPr sz="4000" spc="-200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4000" spc="-484" dirty="0">
                <a:solidFill>
                  <a:srgbClr val="85D0CF"/>
                </a:solidFill>
                <a:latin typeface="Arial"/>
                <a:cs typeface="Arial"/>
              </a:rPr>
              <a:t>in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480" dirty="0">
                <a:solidFill>
                  <a:srgbClr val="85D0CF"/>
                </a:solidFill>
                <a:latin typeface="Arial"/>
                <a:cs typeface="Arial"/>
              </a:rPr>
              <a:t>l</a:t>
            </a:r>
            <a:r>
              <a:rPr sz="4000" spc="-500" dirty="0">
                <a:solidFill>
                  <a:srgbClr val="85D0CF"/>
                </a:solidFill>
                <a:latin typeface="Arial"/>
                <a:cs typeface="Arial"/>
              </a:rPr>
              <a:t>i</a:t>
            </a:r>
            <a:r>
              <a:rPr sz="4000" spc="-425" dirty="0">
                <a:solidFill>
                  <a:srgbClr val="85D0CF"/>
                </a:solidFill>
                <a:latin typeface="Arial"/>
                <a:cs typeface="Arial"/>
              </a:rPr>
              <a:t>mits</a:t>
            </a:r>
            <a:r>
              <a:rPr sz="40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560" dirty="0">
                <a:solidFill>
                  <a:srgbClr val="85D0CF"/>
                </a:solidFill>
                <a:latin typeface="Arial"/>
                <a:cs typeface="Arial"/>
              </a:rPr>
              <a:t>on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220" dirty="0">
                <a:solidFill>
                  <a:srgbClr val="85D0CF"/>
                </a:solidFill>
                <a:latin typeface="Arial"/>
                <a:cs typeface="Arial"/>
              </a:rPr>
              <a:t>their</a:t>
            </a:r>
            <a:r>
              <a:rPr sz="40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400" dirty="0">
                <a:solidFill>
                  <a:srgbClr val="85D0CF"/>
                </a:solidFill>
                <a:latin typeface="Arial"/>
                <a:cs typeface="Arial"/>
              </a:rPr>
              <a:t>freedom</a:t>
            </a:r>
            <a:r>
              <a:rPr sz="4000" spc="-21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100" dirty="0">
                <a:solidFill>
                  <a:srgbClr val="85D0CF"/>
                </a:solidFill>
                <a:latin typeface="Arial"/>
                <a:cs typeface="Arial"/>
              </a:rPr>
              <a:t>of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505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4000" spc="-355" dirty="0">
                <a:solidFill>
                  <a:srgbClr val="85D0CF"/>
                </a:solidFill>
                <a:latin typeface="Arial"/>
                <a:cs typeface="Arial"/>
              </a:rPr>
              <a:t>ction.</a:t>
            </a:r>
            <a:endParaRPr sz="4000">
              <a:latin typeface="Arial"/>
              <a:cs typeface="Arial"/>
            </a:endParaRPr>
          </a:p>
          <a:p>
            <a:pPr lvl="1">
              <a:lnSpc>
                <a:spcPts val="4800"/>
              </a:lnSpc>
              <a:spcBef>
                <a:spcPts val="2"/>
              </a:spcBef>
              <a:buClr>
                <a:srgbClr val="85D0CF"/>
              </a:buClr>
              <a:buFont typeface="Arial"/>
              <a:buChar char="•"/>
            </a:pPr>
            <a:endParaRPr sz="4800"/>
          </a:p>
          <a:p>
            <a:pPr marL="355600" indent="-342900">
              <a:lnSpc>
                <a:spcPct val="100000"/>
              </a:lnSpc>
              <a:buClr>
                <a:srgbClr val="85D0CF"/>
              </a:buClr>
              <a:buFont typeface="Arial"/>
              <a:buChar char="•"/>
              <a:tabLst>
                <a:tab pos="356235" algn="l"/>
              </a:tabLst>
            </a:pPr>
            <a:r>
              <a:rPr sz="4000" spc="-665" dirty="0">
                <a:solidFill>
                  <a:srgbClr val="85D0CF"/>
                </a:solidFill>
                <a:latin typeface="Arial"/>
                <a:cs typeface="Arial"/>
              </a:rPr>
              <a:t>Examples:</a:t>
            </a:r>
            <a:r>
              <a:rPr sz="4000" spc="11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530" dirty="0">
                <a:solidFill>
                  <a:srgbClr val="85D0CF"/>
                </a:solidFill>
                <a:latin typeface="Arial"/>
                <a:cs typeface="Arial"/>
              </a:rPr>
              <a:t>Euro</a:t>
            </a:r>
            <a:r>
              <a:rPr sz="4000" spc="-555" dirty="0">
                <a:solidFill>
                  <a:srgbClr val="85D0CF"/>
                </a:solidFill>
                <a:latin typeface="Arial"/>
                <a:cs typeface="Arial"/>
              </a:rPr>
              <a:t>p</a:t>
            </a:r>
            <a:r>
              <a:rPr sz="4000" spc="-515" dirty="0">
                <a:solidFill>
                  <a:srgbClr val="85D0CF"/>
                </a:solidFill>
                <a:latin typeface="Arial"/>
                <a:cs typeface="Arial"/>
              </a:rPr>
              <a:t>ean</a:t>
            </a:r>
            <a:r>
              <a:rPr sz="4000" spc="9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560" dirty="0">
                <a:solidFill>
                  <a:srgbClr val="85D0CF"/>
                </a:solidFill>
                <a:latin typeface="Arial"/>
                <a:cs typeface="Arial"/>
              </a:rPr>
              <a:t>Union,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940" dirty="0">
                <a:solidFill>
                  <a:srgbClr val="85D0CF"/>
                </a:solidFill>
                <a:latin typeface="Arial"/>
                <a:cs typeface="Arial"/>
              </a:rPr>
              <a:t>OPEC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6920" y="0"/>
            <a:ext cx="8305800" cy="2161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51304" y="12191"/>
            <a:ext cx="8205216" cy="2071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35150">
              <a:lnSpc>
                <a:spcPts val="8180"/>
              </a:lnSpc>
            </a:pPr>
            <a:r>
              <a:rPr spc="-60" dirty="0"/>
              <a:t>C</a:t>
            </a:r>
            <a:r>
              <a:rPr spc="-35" dirty="0"/>
              <a:t>o</a:t>
            </a:r>
            <a:r>
              <a:rPr spc="-600" dirty="0"/>
              <a:t>n</a:t>
            </a:r>
            <a:r>
              <a:rPr spc="-265" dirty="0"/>
              <a:t>f</a:t>
            </a:r>
            <a:r>
              <a:rPr spc="45" dirty="0"/>
              <a:t>e</a:t>
            </a:r>
            <a:r>
              <a:rPr spc="60" dirty="0"/>
              <a:t>d</a:t>
            </a:r>
            <a:r>
              <a:rPr spc="229" dirty="0"/>
              <a:t>e</a:t>
            </a:r>
            <a:r>
              <a:rPr spc="20" dirty="0"/>
              <a:t>r</a:t>
            </a:r>
            <a:r>
              <a:rPr spc="-165" dirty="0"/>
              <a:t>ation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08710" y="1422527"/>
            <a:ext cx="10140950" cy="4943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Clr>
                <a:srgbClr val="85D0CF"/>
              </a:buClr>
              <a:buFont typeface="Arial"/>
              <a:buChar char="•"/>
              <a:tabLst>
                <a:tab pos="470534" algn="l"/>
              </a:tabLst>
            </a:pPr>
            <a:r>
              <a:rPr sz="3600" spc="-640" dirty="0">
                <a:solidFill>
                  <a:srgbClr val="85D0CF"/>
                </a:solidFill>
                <a:latin typeface="Arial"/>
                <a:cs typeface="Arial"/>
              </a:rPr>
              <a:t>So</a:t>
            </a:r>
            <a:r>
              <a:rPr sz="3600" spc="-865" dirty="0">
                <a:solidFill>
                  <a:srgbClr val="85D0CF"/>
                </a:solidFill>
                <a:latin typeface="Arial"/>
                <a:cs typeface="Arial"/>
              </a:rPr>
              <a:t>m</a:t>
            </a:r>
            <a:r>
              <a:rPr sz="3600" spc="-525" dirty="0">
                <a:solidFill>
                  <a:srgbClr val="85D0CF"/>
                </a:solidFill>
                <a:latin typeface="Arial"/>
                <a:cs typeface="Arial"/>
              </a:rPr>
              <a:t>e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25" dirty="0">
                <a:solidFill>
                  <a:srgbClr val="85D0CF"/>
                </a:solidFill>
                <a:latin typeface="Arial"/>
                <a:cs typeface="Arial"/>
              </a:rPr>
              <a:t>countries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90" dirty="0">
                <a:solidFill>
                  <a:srgbClr val="85D0CF"/>
                </a:solidFill>
                <a:latin typeface="Arial"/>
                <a:cs typeface="Arial"/>
              </a:rPr>
              <a:t>agree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5" dirty="0">
                <a:solidFill>
                  <a:srgbClr val="85D0CF"/>
                </a:solidFill>
                <a:latin typeface="Arial"/>
                <a:cs typeface="Arial"/>
              </a:rPr>
              <a:t>that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75" dirty="0">
                <a:solidFill>
                  <a:srgbClr val="85D0CF"/>
                </a:solidFill>
                <a:latin typeface="Arial"/>
                <a:cs typeface="Arial"/>
              </a:rPr>
              <a:t>they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720" dirty="0">
                <a:solidFill>
                  <a:srgbClr val="85D0CF"/>
                </a:solidFill>
                <a:latin typeface="Arial"/>
                <a:cs typeface="Arial"/>
              </a:rPr>
              <a:t>w</a:t>
            </a:r>
            <a:r>
              <a:rPr sz="3600" spc="-545" dirty="0">
                <a:solidFill>
                  <a:srgbClr val="85D0CF"/>
                </a:solidFill>
                <a:latin typeface="Arial"/>
                <a:cs typeface="Arial"/>
              </a:rPr>
              <a:t>ould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45" dirty="0">
                <a:solidFill>
                  <a:srgbClr val="85D0CF"/>
                </a:solidFill>
                <a:latin typeface="Arial"/>
                <a:cs typeface="Arial"/>
              </a:rPr>
              <a:t>be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60" dirty="0">
                <a:solidFill>
                  <a:srgbClr val="85D0CF"/>
                </a:solidFill>
                <a:latin typeface="Arial"/>
                <a:cs typeface="Arial"/>
              </a:rPr>
              <a:t>b</a:t>
            </a:r>
            <a:r>
              <a:rPr sz="3600" spc="-525" dirty="0">
                <a:solidFill>
                  <a:srgbClr val="85D0CF"/>
                </a:solidFill>
                <a:latin typeface="Arial"/>
                <a:cs typeface="Arial"/>
              </a:rPr>
              <a:t>e</a:t>
            </a:r>
            <a:r>
              <a:rPr sz="3600" spc="200" dirty="0">
                <a:solidFill>
                  <a:srgbClr val="85D0CF"/>
                </a:solidFill>
                <a:latin typeface="Arial"/>
                <a:cs typeface="Arial"/>
              </a:rPr>
              <a:t>t</a:t>
            </a:r>
            <a:r>
              <a:rPr sz="3600" spc="10" dirty="0">
                <a:solidFill>
                  <a:srgbClr val="85D0CF"/>
                </a:solidFill>
                <a:latin typeface="Arial"/>
                <a:cs typeface="Arial"/>
              </a:rPr>
              <a:t>ter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95" dirty="0">
                <a:solidFill>
                  <a:srgbClr val="85D0CF"/>
                </a:solidFill>
                <a:latin typeface="Arial"/>
                <a:cs typeface="Arial"/>
              </a:rPr>
              <a:t>able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75" dirty="0">
                <a:solidFill>
                  <a:srgbClr val="85D0CF"/>
                </a:solidFill>
                <a:latin typeface="Arial"/>
                <a:cs typeface="Arial"/>
              </a:rPr>
              <a:t>to</a:t>
            </a:r>
            <a:endParaRPr sz="36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</a:pPr>
            <a:r>
              <a:rPr sz="3600" spc="-505" dirty="0">
                <a:solidFill>
                  <a:srgbClr val="85D0CF"/>
                </a:solidFill>
                <a:latin typeface="Arial"/>
                <a:cs typeface="Arial"/>
              </a:rPr>
              <a:t>solve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05" dirty="0">
                <a:solidFill>
                  <a:srgbClr val="85D0CF"/>
                </a:solidFill>
                <a:latin typeface="Arial"/>
                <a:cs typeface="Arial"/>
              </a:rPr>
              <a:t>pr</a:t>
            </a:r>
            <a:r>
              <a:rPr sz="3600" spc="-375" dirty="0">
                <a:solidFill>
                  <a:srgbClr val="85D0CF"/>
                </a:solidFill>
                <a:latin typeface="Arial"/>
                <a:cs typeface="Arial"/>
              </a:rPr>
              <a:t>o</a:t>
            </a:r>
            <a:r>
              <a:rPr sz="3600" spc="-600" dirty="0">
                <a:solidFill>
                  <a:srgbClr val="85D0CF"/>
                </a:solidFill>
                <a:latin typeface="Arial"/>
                <a:cs typeface="Arial"/>
              </a:rPr>
              <a:t>blems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10" dirty="0">
                <a:solidFill>
                  <a:srgbClr val="85D0CF"/>
                </a:solidFill>
                <a:latin typeface="Arial"/>
                <a:cs typeface="Arial"/>
              </a:rPr>
              <a:t>or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05" dirty="0">
                <a:solidFill>
                  <a:srgbClr val="85D0CF"/>
                </a:solidFill>
                <a:latin typeface="Arial"/>
                <a:cs typeface="Arial"/>
              </a:rPr>
              <a:t>provide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30" dirty="0">
                <a:solidFill>
                  <a:srgbClr val="85D0CF"/>
                </a:solidFill>
                <a:latin typeface="Arial"/>
                <a:cs typeface="Arial"/>
              </a:rPr>
              <a:t>help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0" dirty="0">
                <a:solidFill>
                  <a:srgbClr val="85D0CF"/>
                </a:solidFill>
                <a:latin typeface="Arial"/>
                <a:cs typeface="Arial"/>
              </a:rPr>
              <a:t>if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75" dirty="0">
                <a:solidFill>
                  <a:srgbClr val="85D0CF"/>
                </a:solidFill>
                <a:latin typeface="Arial"/>
                <a:cs typeface="Arial"/>
              </a:rPr>
              <a:t>they</a:t>
            </a:r>
            <a:r>
              <a:rPr sz="3600" spc="5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30" dirty="0">
                <a:solidFill>
                  <a:srgbClr val="85D0CF"/>
                </a:solidFill>
                <a:latin typeface="Arial"/>
                <a:cs typeface="Arial"/>
              </a:rPr>
              <a:t>worked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54" dirty="0">
                <a:solidFill>
                  <a:srgbClr val="85D0CF"/>
                </a:solidFill>
                <a:latin typeface="Arial"/>
                <a:cs typeface="Arial"/>
              </a:rPr>
              <a:t>together.</a:t>
            </a:r>
            <a:endParaRPr sz="3600">
              <a:latin typeface="Arial"/>
              <a:cs typeface="Arial"/>
            </a:endParaRPr>
          </a:p>
          <a:p>
            <a:pPr>
              <a:lnSpc>
                <a:spcPts val="4300"/>
              </a:lnSpc>
              <a:spcBef>
                <a:spcPts val="22"/>
              </a:spcBef>
            </a:pPr>
            <a:endParaRPr sz="4300"/>
          </a:p>
          <a:p>
            <a:pPr marL="469900" marR="6350" indent="-457200">
              <a:lnSpc>
                <a:spcPct val="100000"/>
              </a:lnSpc>
              <a:buClr>
                <a:srgbClr val="85D0CF"/>
              </a:buClr>
              <a:buFont typeface="Arial"/>
              <a:buChar char="•"/>
              <a:tabLst>
                <a:tab pos="470534" algn="l"/>
              </a:tabLst>
            </a:pPr>
            <a:r>
              <a:rPr sz="3600" spc="-525" dirty="0">
                <a:solidFill>
                  <a:srgbClr val="85D0CF"/>
                </a:solidFill>
                <a:latin typeface="Arial"/>
                <a:cs typeface="Arial"/>
              </a:rPr>
              <a:t>They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05" dirty="0">
                <a:solidFill>
                  <a:srgbClr val="85D0CF"/>
                </a:solidFill>
                <a:latin typeface="Arial"/>
                <a:cs typeface="Arial"/>
              </a:rPr>
              <a:t>might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55" dirty="0">
                <a:solidFill>
                  <a:srgbClr val="85D0CF"/>
                </a:solidFill>
                <a:latin typeface="Arial"/>
                <a:cs typeface="Arial"/>
              </a:rPr>
              <a:t>si</a:t>
            </a:r>
            <a:r>
              <a:rPr sz="3600" spc="-700" dirty="0">
                <a:solidFill>
                  <a:srgbClr val="85D0CF"/>
                </a:solidFill>
                <a:latin typeface="Arial"/>
                <a:cs typeface="Arial"/>
              </a:rPr>
              <a:t>g</a:t>
            </a:r>
            <a:r>
              <a:rPr sz="3600" spc="-425" dirty="0">
                <a:solidFill>
                  <a:srgbClr val="85D0CF"/>
                </a:solidFill>
                <a:latin typeface="Arial"/>
                <a:cs typeface="Arial"/>
              </a:rPr>
              <a:t>n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45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75" dirty="0">
                <a:solidFill>
                  <a:srgbClr val="85D0CF"/>
                </a:solidFill>
                <a:latin typeface="Arial"/>
                <a:cs typeface="Arial"/>
              </a:rPr>
              <a:t>treaty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10" dirty="0">
                <a:solidFill>
                  <a:srgbClr val="85D0CF"/>
                </a:solidFill>
                <a:latin typeface="Arial"/>
                <a:cs typeface="Arial"/>
              </a:rPr>
              <a:t>or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45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600" spc="5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60" dirty="0">
                <a:solidFill>
                  <a:srgbClr val="85D0CF"/>
                </a:solidFill>
                <a:latin typeface="Arial"/>
                <a:cs typeface="Arial"/>
              </a:rPr>
              <a:t>constitution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05" dirty="0">
                <a:solidFill>
                  <a:srgbClr val="85D0CF"/>
                </a:solidFill>
                <a:latin typeface="Arial"/>
                <a:cs typeface="Arial"/>
              </a:rPr>
              <a:t>under</a:t>
            </a:r>
            <a:r>
              <a:rPr sz="3600" spc="9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20" dirty="0">
                <a:solidFill>
                  <a:srgbClr val="85D0CF"/>
                </a:solidFill>
                <a:latin typeface="Arial"/>
                <a:cs typeface="Arial"/>
              </a:rPr>
              <a:t>which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35" dirty="0">
                <a:solidFill>
                  <a:srgbClr val="85D0CF"/>
                </a:solidFill>
                <a:latin typeface="Arial"/>
                <a:cs typeface="Arial"/>
              </a:rPr>
              <a:t>the</a:t>
            </a:r>
            <a:r>
              <a:rPr sz="3600" spc="-14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25" dirty="0">
                <a:solidFill>
                  <a:srgbClr val="85D0CF"/>
                </a:solidFill>
                <a:latin typeface="Arial"/>
                <a:cs typeface="Arial"/>
              </a:rPr>
              <a:t>countries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90" dirty="0">
                <a:solidFill>
                  <a:srgbClr val="85D0CF"/>
                </a:solidFill>
                <a:latin typeface="Arial"/>
                <a:cs typeface="Arial"/>
              </a:rPr>
              <a:t>agree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75" dirty="0">
                <a:solidFill>
                  <a:srgbClr val="85D0CF"/>
                </a:solidFill>
                <a:latin typeface="Arial"/>
                <a:cs typeface="Arial"/>
              </a:rPr>
              <a:t>to</a:t>
            </a:r>
            <a:r>
              <a:rPr sz="3600" spc="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70" dirty="0">
                <a:solidFill>
                  <a:srgbClr val="85D0CF"/>
                </a:solidFill>
                <a:latin typeface="Arial"/>
                <a:cs typeface="Arial"/>
              </a:rPr>
              <a:t>defend</a:t>
            </a:r>
            <a:r>
              <a:rPr sz="36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70" dirty="0">
                <a:solidFill>
                  <a:srgbClr val="85D0CF"/>
                </a:solidFill>
                <a:latin typeface="Arial"/>
                <a:cs typeface="Arial"/>
              </a:rPr>
              <a:t>each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29" dirty="0">
                <a:solidFill>
                  <a:srgbClr val="85D0CF"/>
                </a:solidFill>
                <a:latin typeface="Arial"/>
                <a:cs typeface="Arial"/>
              </a:rPr>
              <a:t>othe</a:t>
            </a:r>
            <a:r>
              <a:rPr sz="3600" spc="-155" dirty="0">
                <a:solidFill>
                  <a:srgbClr val="85D0CF"/>
                </a:solidFill>
                <a:latin typeface="Arial"/>
                <a:cs typeface="Arial"/>
              </a:rPr>
              <a:t>r</a:t>
            </a:r>
            <a:r>
              <a:rPr sz="3600" spc="-295" dirty="0">
                <a:solidFill>
                  <a:srgbClr val="85D0CF"/>
                </a:solidFill>
                <a:latin typeface="Arial"/>
                <a:cs typeface="Arial"/>
              </a:rPr>
              <a:t>,</a:t>
            </a:r>
            <a:r>
              <a:rPr sz="3600" spc="5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00" dirty="0">
                <a:solidFill>
                  <a:srgbClr val="85D0CF"/>
                </a:solidFill>
                <a:latin typeface="Arial"/>
                <a:cs typeface="Arial"/>
              </a:rPr>
              <a:t>trade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20" dirty="0">
                <a:solidFill>
                  <a:srgbClr val="85D0CF"/>
                </a:solidFill>
                <a:latin typeface="Arial"/>
                <a:cs typeface="Arial"/>
              </a:rPr>
              <a:t>with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70" dirty="0">
                <a:solidFill>
                  <a:srgbClr val="85D0CF"/>
                </a:solidFill>
                <a:latin typeface="Arial"/>
                <a:cs typeface="Arial"/>
              </a:rPr>
              <a:t>each</a:t>
            </a:r>
            <a:r>
              <a:rPr sz="3600" spc="-24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15" dirty="0">
                <a:solidFill>
                  <a:srgbClr val="85D0CF"/>
                </a:solidFill>
                <a:latin typeface="Arial"/>
                <a:cs typeface="Arial"/>
              </a:rPr>
              <a:t>ot</a:t>
            </a:r>
            <a:r>
              <a:rPr sz="3600" spc="-280" dirty="0">
                <a:solidFill>
                  <a:srgbClr val="85D0CF"/>
                </a:solidFill>
                <a:latin typeface="Arial"/>
                <a:cs typeface="Arial"/>
              </a:rPr>
              <a:t>h</a:t>
            </a:r>
            <a:r>
              <a:rPr sz="3600" spc="-225" dirty="0">
                <a:solidFill>
                  <a:srgbClr val="85D0CF"/>
                </a:solidFill>
                <a:latin typeface="Arial"/>
                <a:cs typeface="Arial"/>
              </a:rPr>
              <a:t>er,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660" dirty="0">
                <a:solidFill>
                  <a:srgbClr val="85D0CF"/>
                </a:solidFill>
                <a:latin typeface="Arial"/>
                <a:cs typeface="Arial"/>
              </a:rPr>
              <a:t>u</a:t>
            </a:r>
            <a:r>
              <a:rPr sz="3600" spc="-555" dirty="0">
                <a:solidFill>
                  <a:srgbClr val="85D0CF"/>
                </a:solidFill>
                <a:latin typeface="Arial"/>
                <a:cs typeface="Arial"/>
              </a:rPr>
              <a:t>se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45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600" dirty="0">
                <a:solidFill>
                  <a:srgbClr val="85D0CF"/>
                </a:solidFill>
                <a:latin typeface="Arial"/>
                <a:cs typeface="Arial"/>
              </a:rPr>
              <a:t>common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05" dirty="0">
                <a:solidFill>
                  <a:srgbClr val="85D0CF"/>
                </a:solidFill>
                <a:latin typeface="Arial"/>
                <a:cs typeface="Arial"/>
              </a:rPr>
              <a:t>cu</a:t>
            </a:r>
            <a:r>
              <a:rPr sz="3600" spc="-190" dirty="0">
                <a:solidFill>
                  <a:srgbClr val="85D0CF"/>
                </a:solidFill>
                <a:latin typeface="Arial"/>
                <a:cs typeface="Arial"/>
              </a:rPr>
              <a:t>r</a:t>
            </a:r>
            <a:r>
              <a:rPr sz="3600" spc="-295" dirty="0">
                <a:solidFill>
                  <a:srgbClr val="85D0CF"/>
                </a:solidFill>
                <a:latin typeface="Arial"/>
                <a:cs typeface="Arial"/>
              </a:rPr>
              <a:t>rency,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40" dirty="0">
                <a:solidFill>
                  <a:srgbClr val="85D0CF"/>
                </a:solidFill>
                <a:latin typeface="Arial"/>
                <a:cs typeface="Arial"/>
              </a:rPr>
              <a:t>e</a:t>
            </a:r>
            <a:r>
              <a:rPr sz="3600" spc="40" dirty="0">
                <a:solidFill>
                  <a:srgbClr val="85D0CF"/>
                </a:solidFill>
                <a:latin typeface="Arial"/>
                <a:cs typeface="Arial"/>
              </a:rPr>
              <a:t>t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c</a:t>
            </a:r>
            <a:r>
              <a:rPr sz="3600" spc="-525" dirty="0">
                <a:solidFill>
                  <a:srgbClr val="85D0CF"/>
                </a:solidFill>
                <a:latin typeface="Arial"/>
                <a:cs typeface="Arial"/>
              </a:rPr>
              <a:t>.</a:t>
            </a:r>
            <a:endParaRPr sz="3600">
              <a:latin typeface="Arial"/>
              <a:cs typeface="Arial"/>
            </a:endParaRPr>
          </a:p>
          <a:p>
            <a:pPr>
              <a:lnSpc>
                <a:spcPts val="4300"/>
              </a:lnSpc>
              <a:spcBef>
                <a:spcPts val="22"/>
              </a:spcBef>
              <a:buClr>
                <a:srgbClr val="85D0CF"/>
              </a:buClr>
              <a:buFont typeface="Arial"/>
              <a:buChar char="•"/>
            </a:pPr>
            <a:endParaRPr sz="4300"/>
          </a:p>
          <a:p>
            <a:pPr marL="469900" marR="167005" indent="-457200">
              <a:lnSpc>
                <a:spcPct val="100000"/>
              </a:lnSpc>
              <a:buClr>
                <a:srgbClr val="85D0CF"/>
              </a:buClr>
              <a:buFont typeface="Arial"/>
              <a:buChar char="•"/>
              <a:tabLst>
                <a:tab pos="470534" algn="l"/>
              </a:tabLst>
            </a:pPr>
            <a:r>
              <a:rPr sz="3600" spc="-495" dirty="0">
                <a:solidFill>
                  <a:srgbClr val="85D0CF"/>
                </a:solidFill>
                <a:latin typeface="Arial"/>
                <a:cs typeface="Arial"/>
              </a:rPr>
              <a:t>Members</a:t>
            </a:r>
            <a:r>
              <a:rPr sz="3600" spc="-459" dirty="0">
                <a:solidFill>
                  <a:srgbClr val="85D0CF"/>
                </a:solidFill>
                <a:latin typeface="Arial"/>
                <a:cs typeface="Arial"/>
              </a:rPr>
              <a:t>h</a:t>
            </a:r>
            <a:r>
              <a:rPr sz="3600" spc="-505" dirty="0">
                <a:solidFill>
                  <a:srgbClr val="85D0CF"/>
                </a:solidFill>
                <a:latin typeface="Arial"/>
                <a:cs typeface="Arial"/>
              </a:rPr>
              <a:t>ip</a:t>
            </a:r>
            <a:r>
              <a:rPr sz="36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20" dirty="0">
                <a:solidFill>
                  <a:srgbClr val="85D0CF"/>
                </a:solidFill>
                <a:latin typeface="Arial"/>
                <a:cs typeface="Arial"/>
              </a:rPr>
              <a:t>is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85" dirty="0">
                <a:solidFill>
                  <a:srgbClr val="85D0CF"/>
                </a:solidFill>
                <a:latin typeface="Arial"/>
                <a:cs typeface="Arial"/>
              </a:rPr>
              <a:t>usu</a:t>
            </a:r>
            <a:r>
              <a:rPr sz="3600" spc="-620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600" spc="-425" dirty="0">
                <a:solidFill>
                  <a:srgbClr val="85D0CF"/>
                </a:solidFill>
                <a:latin typeface="Arial"/>
                <a:cs typeface="Arial"/>
              </a:rPr>
              <a:t>l</a:t>
            </a:r>
            <a:r>
              <a:rPr sz="3600" spc="-420" dirty="0">
                <a:solidFill>
                  <a:srgbClr val="85D0CF"/>
                </a:solidFill>
                <a:latin typeface="Arial"/>
                <a:cs typeface="Arial"/>
              </a:rPr>
              <a:t>l</a:t>
            </a:r>
            <a:r>
              <a:rPr sz="3600" spc="-400" dirty="0">
                <a:solidFill>
                  <a:srgbClr val="85D0CF"/>
                </a:solidFill>
                <a:latin typeface="Arial"/>
                <a:cs typeface="Arial"/>
              </a:rPr>
              <a:t>y</a:t>
            </a:r>
            <a:r>
              <a:rPr sz="3600" spc="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75" dirty="0">
                <a:solidFill>
                  <a:srgbClr val="85D0CF"/>
                </a:solidFill>
                <a:latin typeface="Arial"/>
                <a:cs typeface="Arial"/>
              </a:rPr>
              <a:t>vo</a:t>
            </a:r>
            <a:r>
              <a:rPr sz="3600" spc="-229" dirty="0">
                <a:solidFill>
                  <a:srgbClr val="85D0CF"/>
                </a:solidFill>
                <a:latin typeface="Arial"/>
                <a:cs typeface="Arial"/>
              </a:rPr>
              <a:t>l</a:t>
            </a:r>
            <a:r>
              <a:rPr sz="3600" spc="-235" dirty="0">
                <a:solidFill>
                  <a:srgbClr val="85D0CF"/>
                </a:solidFill>
                <a:latin typeface="Arial"/>
                <a:cs typeface="Arial"/>
              </a:rPr>
              <a:t>untary</a:t>
            </a:r>
            <a:r>
              <a:rPr sz="3600" spc="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65" dirty="0">
                <a:solidFill>
                  <a:srgbClr val="85D0CF"/>
                </a:solidFill>
                <a:latin typeface="Arial"/>
                <a:cs typeface="Arial"/>
              </a:rPr>
              <a:t>&amp;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45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25" dirty="0">
                <a:solidFill>
                  <a:srgbClr val="85D0CF"/>
                </a:solidFill>
                <a:latin typeface="Arial"/>
                <a:cs typeface="Arial"/>
              </a:rPr>
              <a:t>c</a:t>
            </a:r>
            <a:r>
              <a:rPr sz="3600" spc="-254" dirty="0">
                <a:solidFill>
                  <a:srgbClr val="85D0CF"/>
                </a:solidFill>
                <a:latin typeface="Arial"/>
                <a:cs typeface="Arial"/>
              </a:rPr>
              <a:t>ountry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90" dirty="0">
                <a:solidFill>
                  <a:srgbClr val="85D0CF"/>
                </a:solidFill>
                <a:latin typeface="Arial"/>
                <a:cs typeface="Arial"/>
              </a:rPr>
              <a:t>can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45" dirty="0">
                <a:solidFill>
                  <a:srgbClr val="85D0CF"/>
                </a:solidFill>
                <a:latin typeface="Arial"/>
                <a:cs typeface="Arial"/>
              </a:rPr>
              <a:t>d</a:t>
            </a:r>
            <a:r>
              <a:rPr sz="3600" spc="-560" dirty="0">
                <a:solidFill>
                  <a:srgbClr val="85D0CF"/>
                </a:solidFill>
                <a:latin typeface="Arial"/>
                <a:cs typeface="Arial"/>
              </a:rPr>
              <a:t>e</a:t>
            </a:r>
            <a:r>
              <a:rPr sz="3600" spc="-450" dirty="0">
                <a:solidFill>
                  <a:srgbClr val="85D0CF"/>
                </a:solidFill>
                <a:latin typeface="Arial"/>
                <a:cs typeface="Arial"/>
              </a:rPr>
              <a:t>cide</a:t>
            </a:r>
            <a:r>
              <a:rPr sz="3600" spc="9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75" dirty="0">
                <a:solidFill>
                  <a:srgbClr val="85D0CF"/>
                </a:solidFill>
                <a:latin typeface="Arial"/>
                <a:cs typeface="Arial"/>
              </a:rPr>
              <a:t>to</a:t>
            </a:r>
            <a:r>
              <a:rPr sz="3600" spc="-5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65" dirty="0">
                <a:solidFill>
                  <a:srgbClr val="85D0CF"/>
                </a:solidFill>
                <a:latin typeface="Arial"/>
                <a:cs typeface="Arial"/>
              </a:rPr>
              <a:t>leave</a:t>
            </a:r>
            <a:r>
              <a:rPr sz="3600" spc="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15" dirty="0">
                <a:solidFill>
                  <a:srgbClr val="85D0CF"/>
                </a:solidFill>
                <a:latin typeface="Arial"/>
                <a:cs typeface="Arial"/>
              </a:rPr>
              <a:t>at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30" dirty="0">
                <a:solidFill>
                  <a:srgbClr val="85D0CF"/>
                </a:solidFill>
                <a:latin typeface="Arial"/>
                <a:cs typeface="Arial"/>
              </a:rPr>
              <a:t>any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90" dirty="0">
                <a:solidFill>
                  <a:srgbClr val="85D0CF"/>
                </a:solidFill>
                <a:latin typeface="Arial"/>
                <a:cs typeface="Arial"/>
              </a:rPr>
              <a:t>time.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6920" y="0"/>
            <a:ext cx="8305800" cy="2161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51304" y="12191"/>
            <a:ext cx="8205216" cy="2071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35150">
              <a:lnSpc>
                <a:spcPts val="8180"/>
              </a:lnSpc>
            </a:pPr>
            <a:r>
              <a:rPr spc="-60" dirty="0"/>
              <a:t>C</a:t>
            </a:r>
            <a:r>
              <a:rPr spc="-35" dirty="0"/>
              <a:t>o</a:t>
            </a:r>
            <a:r>
              <a:rPr spc="-600" dirty="0"/>
              <a:t>n</a:t>
            </a:r>
            <a:r>
              <a:rPr spc="-265" dirty="0"/>
              <a:t>f</a:t>
            </a:r>
            <a:r>
              <a:rPr spc="45" dirty="0"/>
              <a:t>e</a:t>
            </a:r>
            <a:r>
              <a:rPr spc="60" dirty="0"/>
              <a:t>d</a:t>
            </a:r>
            <a:r>
              <a:rPr spc="229" dirty="0"/>
              <a:t>e</a:t>
            </a:r>
            <a:r>
              <a:rPr spc="20" dirty="0"/>
              <a:t>r</a:t>
            </a:r>
            <a:r>
              <a:rPr spc="-165" dirty="0"/>
              <a:t>ation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08710" y="1367663"/>
            <a:ext cx="10314940" cy="4507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ts val="4105"/>
              </a:lnSpc>
              <a:buClr>
                <a:srgbClr val="85D0CF"/>
              </a:buClr>
              <a:buFont typeface="Arial"/>
              <a:buChar char="•"/>
              <a:tabLst>
                <a:tab pos="299720" algn="l"/>
              </a:tabLst>
            </a:pPr>
            <a:r>
              <a:rPr sz="3600" spc="-280" dirty="0">
                <a:solidFill>
                  <a:srgbClr val="85D0CF"/>
                </a:solidFill>
                <a:latin typeface="Arial"/>
                <a:cs typeface="Arial"/>
              </a:rPr>
              <a:t>Not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25" dirty="0">
                <a:solidFill>
                  <a:srgbClr val="85D0CF"/>
                </a:solidFill>
                <a:latin typeface="Arial"/>
                <a:cs typeface="Arial"/>
              </a:rPr>
              <a:t>c</a:t>
            </a:r>
            <a:r>
              <a:rPr sz="3600" spc="-750" dirty="0">
                <a:solidFill>
                  <a:srgbClr val="85D0CF"/>
                </a:solidFill>
                <a:latin typeface="Arial"/>
                <a:cs typeface="Arial"/>
              </a:rPr>
              <a:t>omm</a:t>
            </a:r>
            <a:r>
              <a:rPr sz="3600" spc="-555" dirty="0">
                <a:solidFill>
                  <a:srgbClr val="85D0CF"/>
                </a:solidFill>
                <a:latin typeface="Arial"/>
                <a:cs typeface="Arial"/>
              </a:rPr>
              <a:t>o</a:t>
            </a:r>
            <a:r>
              <a:rPr sz="3600" spc="-415" dirty="0">
                <a:solidFill>
                  <a:srgbClr val="85D0CF"/>
                </a:solidFill>
                <a:latin typeface="Arial"/>
                <a:cs typeface="Arial"/>
              </a:rPr>
              <a:t>nly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65" dirty="0">
                <a:solidFill>
                  <a:srgbClr val="85D0CF"/>
                </a:solidFill>
                <a:latin typeface="Arial"/>
                <a:cs typeface="Arial"/>
              </a:rPr>
              <a:t>found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75" dirty="0">
                <a:solidFill>
                  <a:srgbClr val="85D0CF"/>
                </a:solidFill>
                <a:latin typeface="Arial"/>
                <a:cs typeface="Arial"/>
              </a:rPr>
              <a:t>among</a:t>
            </a:r>
            <a:r>
              <a:rPr sz="36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09" dirty="0">
                <a:solidFill>
                  <a:srgbClr val="85D0CF"/>
                </a:solidFill>
                <a:latin typeface="Arial"/>
                <a:cs typeface="Arial"/>
              </a:rPr>
              <a:t>gove</a:t>
            </a:r>
            <a:r>
              <a:rPr sz="3600" spc="-245" dirty="0">
                <a:solidFill>
                  <a:srgbClr val="85D0CF"/>
                </a:solidFill>
                <a:latin typeface="Arial"/>
                <a:cs typeface="Arial"/>
              </a:rPr>
              <a:t>r</a:t>
            </a:r>
            <a:r>
              <a:rPr sz="3600" spc="-415" dirty="0">
                <a:solidFill>
                  <a:srgbClr val="85D0CF"/>
                </a:solidFill>
                <a:latin typeface="Arial"/>
                <a:cs typeface="Arial"/>
              </a:rPr>
              <a:t>nments</a:t>
            </a:r>
            <a:r>
              <a:rPr sz="3600" spc="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34" dirty="0">
                <a:solidFill>
                  <a:srgbClr val="85D0CF"/>
                </a:solidFill>
                <a:latin typeface="Arial"/>
                <a:cs typeface="Arial"/>
              </a:rPr>
              <a:t>in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35" dirty="0">
                <a:solidFill>
                  <a:srgbClr val="85D0CF"/>
                </a:solidFill>
                <a:latin typeface="Arial"/>
                <a:cs typeface="Arial"/>
              </a:rPr>
              <a:t>the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95" dirty="0">
                <a:solidFill>
                  <a:srgbClr val="85D0CF"/>
                </a:solidFill>
                <a:latin typeface="Arial"/>
                <a:cs typeface="Arial"/>
              </a:rPr>
              <a:t>21st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54" dirty="0">
                <a:solidFill>
                  <a:srgbClr val="85D0CF"/>
                </a:solidFill>
                <a:latin typeface="Arial"/>
                <a:cs typeface="Arial"/>
              </a:rPr>
              <a:t>century</a:t>
            </a:r>
            <a:endParaRPr sz="3600">
              <a:latin typeface="Arial"/>
              <a:cs typeface="Arial"/>
            </a:endParaRPr>
          </a:p>
          <a:p>
            <a:pPr marL="299085">
              <a:lnSpc>
                <a:spcPts val="3890"/>
              </a:lnSpc>
            </a:pPr>
            <a:r>
              <a:rPr sz="3600" spc="-509" dirty="0">
                <a:solidFill>
                  <a:srgbClr val="85D0CF"/>
                </a:solidFill>
                <a:latin typeface="Arial"/>
                <a:cs typeface="Arial"/>
              </a:rPr>
              <a:t>becau</a:t>
            </a:r>
            <a:r>
              <a:rPr sz="3600" spc="-484" dirty="0">
                <a:solidFill>
                  <a:srgbClr val="85D0CF"/>
                </a:solidFill>
                <a:latin typeface="Arial"/>
                <a:cs typeface="Arial"/>
              </a:rPr>
              <a:t>s</a:t>
            </a:r>
            <a:r>
              <a:rPr sz="3600" spc="-525" dirty="0">
                <a:solidFill>
                  <a:srgbClr val="85D0CF"/>
                </a:solidFill>
                <a:latin typeface="Arial"/>
                <a:cs typeface="Arial"/>
              </a:rPr>
              <a:t>e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15" dirty="0">
                <a:solidFill>
                  <a:srgbClr val="85D0CF"/>
                </a:solidFill>
                <a:latin typeface="Arial"/>
                <a:cs typeface="Arial"/>
              </a:rPr>
              <a:t>there</a:t>
            </a:r>
            <a:r>
              <a:rPr sz="3600" spc="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80" dirty="0">
                <a:solidFill>
                  <a:srgbClr val="85D0CF"/>
                </a:solidFill>
                <a:latin typeface="Arial"/>
                <a:cs typeface="Arial"/>
              </a:rPr>
              <a:t>are</a:t>
            </a:r>
            <a:r>
              <a:rPr sz="3600" spc="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00" dirty="0">
                <a:solidFill>
                  <a:srgbClr val="85D0CF"/>
                </a:solidFill>
                <a:latin typeface="Arial"/>
                <a:cs typeface="Arial"/>
              </a:rPr>
              <a:t>several</a:t>
            </a:r>
            <a:r>
              <a:rPr sz="3600" spc="5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05" dirty="0">
                <a:solidFill>
                  <a:srgbClr val="85D0CF"/>
                </a:solidFill>
                <a:latin typeface="Arial"/>
                <a:cs typeface="Arial"/>
              </a:rPr>
              <a:t>pr</a:t>
            </a:r>
            <a:r>
              <a:rPr sz="3600" spc="-375" dirty="0">
                <a:solidFill>
                  <a:srgbClr val="85D0CF"/>
                </a:solidFill>
                <a:latin typeface="Arial"/>
                <a:cs typeface="Arial"/>
              </a:rPr>
              <a:t>o</a:t>
            </a:r>
            <a:r>
              <a:rPr sz="3600" spc="-600" dirty="0">
                <a:solidFill>
                  <a:srgbClr val="85D0CF"/>
                </a:solidFill>
                <a:latin typeface="Arial"/>
                <a:cs typeface="Arial"/>
              </a:rPr>
              <a:t>blems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20" dirty="0">
                <a:solidFill>
                  <a:srgbClr val="85D0CF"/>
                </a:solidFill>
                <a:latin typeface="Arial"/>
                <a:cs typeface="Arial"/>
              </a:rPr>
              <a:t>with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34" dirty="0">
                <a:solidFill>
                  <a:srgbClr val="85D0CF"/>
                </a:solidFill>
                <a:latin typeface="Arial"/>
                <a:cs typeface="Arial"/>
              </a:rPr>
              <a:t>them:</a:t>
            </a:r>
            <a:endParaRPr sz="3600">
              <a:latin typeface="Arial"/>
              <a:cs typeface="Arial"/>
            </a:endParaRPr>
          </a:p>
          <a:p>
            <a:pPr marL="1041400" marR="514984" lvl="1" indent="-571500">
              <a:lnSpc>
                <a:spcPts val="3890"/>
              </a:lnSpc>
              <a:spcBef>
                <a:spcPts val="270"/>
              </a:spcBef>
              <a:buClr>
                <a:srgbClr val="85D0CF"/>
              </a:buClr>
              <a:buFont typeface="Courier New"/>
              <a:buChar char="o"/>
              <a:tabLst>
                <a:tab pos="1042035" algn="l"/>
              </a:tabLst>
            </a:pPr>
            <a:r>
              <a:rPr sz="3600" spc="-229" dirty="0">
                <a:solidFill>
                  <a:srgbClr val="85D0CF"/>
                </a:solidFill>
                <a:latin typeface="Arial"/>
                <a:cs typeface="Arial"/>
              </a:rPr>
              <a:t>Often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90" dirty="0">
                <a:solidFill>
                  <a:srgbClr val="85D0CF"/>
                </a:solidFill>
                <a:latin typeface="Arial"/>
                <a:cs typeface="Arial"/>
              </a:rPr>
              <a:t>have</a:t>
            </a:r>
            <a:r>
              <a:rPr sz="3600" spc="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34" dirty="0">
                <a:solidFill>
                  <a:srgbClr val="85D0CF"/>
                </a:solidFill>
                <a:latin typeface="Arial"/>
                <a:cs typeface="Arial"/>
              </a:rPr>
              <a:t>li</a:t>
            </a:r>
            <a:r>
              <a:rPr sz="3600" spc="210" dirty="0">
                <a:solidFill>
                  <a:srgbClr val="85D0CF"/>
                </a:solidFill>
                <a:latin typeface="Arial"/>
                <a:cs typeface="Arial"/>
              </a:rPr>
              <a:t>t</a:t>
            </a:r>
            <a:r>
              <a:rPr sz="3600" spc="-180" dirty="0">
                <a:solidFill>
                  <a:srgbClr val="85D0CF"/>
                </a:solidFill>
                <a:latin typeface="Arial"/>
                <a:cs typeface="Arial"/>
              </a:rPr>
              <a:t>tle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34" dirty="0">
                <a:solidFill>
                  <a:srgbClr val="85D0CF"/>
                </a:solidFill>
                <a:latin typeface="Arial"/>
                <a:cs typeface="Arial"/>
              </a:rPr>
              <a:t>power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09" dirty="0">
                <a:solidFill>
                  <a:srgbClr val="85D0CF"/>
                </a:solidFill>
                <a:latin typeface="Arial"/>
                <a:cs typeface="Arial"/>
              </a:rPr>
              <a:t>because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45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45" dirty="0">
                <a:solidFill>
                  <a:srgbClr val="85D0CF"/>
                </a:solidFill>
                <a:latin typeface="Arial"/>
                <a:cs typeface="Arial"/>
              </a:rPr>
              <a:t>high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45" dirty="0">
                <a:solidFill>
                  <a:srgbClr val="85D0CF"/>
                </a:solidFill>
                <a:latin typeface="Arial"/>
                <a:cs typeface="Arial"/>
              </a:rPr>
              <a:t>percentage</a:t>
            </a:r>
            <a:r>
              <a:rPr sz="3600" spc="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90" dirty="0">
                <a:solidFill>
                  <a:srgbClr val="85D0CF"/>
                </a:solidFill>
                <a:latin typeface="Arial"/>
                <a:cs typeface="Arial"/>
              </a:rPr>
              <a:t>of</a:t>
            </a:r>
            <a:r>
              <a:rPr sz="3600" spc="-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80" dirty="0">
                <a:solidFill>
                  <a:srgbClr val="85D0CF"/>
                </a:solidFill>
                <a:latin typeface="Arial"/>
                <a:cs typeface="Arial"/>
              </a:rPr>
              <a:t>membe</a:t>
            </a:r>
            <a:r>
              <a:rPr sz="3600" spc="-285" dirty="0">
                <a:solidFill>
                  <a:srgbClr val="85D0CF"/>
                </a:solidFill>
                <a:latin typeface="Arial"/>
                <a:cs typeface="Arial"/>
              </a:rPr>
              <a:t>r</a:t>
            </a:r>
            <a:r>
              <a:rPr sz="3600" spc="-595" dirty="0">
                <a:solidFill>
                  <a:srgbClr val="85D0CF"/>
                </a:solidFill>
                <a:latin typeface="Arial"/>
                <a:cs typeface="Arial"/>
              </a:rPr>
              <a:t>s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30" dirty="0">
                <a:solidFill>
                  <a:srgbClr val="85D0CF"/>
                </a:solidFill>
                <a:latin typeface="Arial"/>
                <a:cs typeface="Arial"/>
              </a:rPr>
              <a:t>must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90" dirty="0">
                <a:solidFill>
                  <a:srgbClr val="85D0CF"/>
                </a:solidFill>
                <a:latin typeface="Arial"/>
                <a:cs typeface="Arial"/>
              </a:rPr>
              <a:t>agree</a:t>
            </a:r>
            <a:r>
              <a:rPr sz="3600" spc="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75" dirty="0">
                <a:solidFill>
                  <a:srgbClr val="85D0CF"/>
                </a:solidFill>
                <a:latin typeface="Arial"/>
                <a:cs typeface="Arial"/>
              </a:rPr>
              <a:t>to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45" dirty="0">
                <a:solidFill>
                  <a:srgbClr val="85D0CF"/>
                </a:solidFill>
                <a:latin typeface="Arial"/>
                <a:cs typeface="Arial"/>
              </a:rPr>
              <a:t>d</a:t>
            </a:r>
            <a:r>
              <a:rPr sz="3600" spc="-560" dirty="0">
                <a:solidFill>
                  <a:srgbClr val="85D0CF"/>
                </a:solidFill>
                <a:latin typeface="Arial"/>
                <a:cs typeface="Arial"/>
              </a:rPr>
              <a:t>e</a:t>
            </a:r>
            <a:r>
              <a:rPr sz="3600" spc="-490" dirty="0">
                <a:solidFill>
                  <a:srgbClr val="85D0CF"/>
                </a:solidFill>
                <a:latin typeface="Arial"/>
                <a:cs typeface="Arial"/>
              </a:rPr>
              <a:t>cisions</a:t>
            </a:r>
            <a:r>
              <a:rPr sz="3600" spc="11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45" dirty="0">
                <a:solidFill>
                  <a:srgbClr val="85D0CF"/>
                </a:solidFill>
                <a:latin typeface="Arial"/>
                <a:cs typeface="Arial"/>
              </a:rPr>
              <a:t>made,</a:t>
            </a:r>
            <a:endParaRPr sz="3600">
              <a:latin typeface="Arial"/>
              <a:cs typeface="Arial"/>
            </a:endParaRPr>
          </a:p>
          <a:p>
            <a:pPr marL="1041400" lvl="1" indent="-571500">
              <a:lnSpc>
                <a:spcPts val="3615"/>
              </a:lnSpc>
              <a:buClr>
                <a:srgbClr val="85D0CF"/>
              </a:buClr>
              <a:buFont typeface="Courier New"/>
              <a:buChar char="o"/>
              <a:tabLst>
                <a:tab pos="1042035" algn="l"/>
              </a:tabLst>
            </a:pPr>
            <a:r>
              <a:rPr sz="3600" spc="-585" dirty="0">
                <a:solidFill>
                  <a:srgbClr val="85D0CF"/>
                </a:solidFill>
                <a:latin typeface="Arial"/>
                <a:cs typeface="Arial"/>
              </a:rPr>
              <a:t>Ind</a:t>
            </a:r>
            <a:r>
              <a:rPr sz="3600" spc="-295" dirty="0">
                <a:solidFill>
                  <a:srgbClr val="85D0CF"/>
                </a:solidFill>
                <a:latin typeface="Arial"/>
                <a:cs typeface="Arial"/>
              </a:rPr>
              <a:t>i</a:t>
            </a:r>
            <a:r>
              <a:rPr sz="3600" spc="-480" dirty="0">
                <a:solidFill>
                  <a:srgbClr val="85D0CF"/>
                </a:solidFill>
                <a:latin typeface="Arial"/>
                <a:cs typeface="Arial"/>
              </a:rPr>
              <a:t>vidu</a:t>
            </a:r>
            <a:r>
              <a:rPr sz="3600" spc="-600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600" spc="-425" dirty="0">
                <a:solidFill>
                  <a:srgbClr val="85D0CF"/>
                </a:solidFill>
                <a:latin typeface="Arial"/>
                <a:cs typeface="Arial"/>
              </a:rPr>
              <a:t>l</a:t>
            </a:r>
            <a:r>
              <a:rPr sz="36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25" dirty="0">
                <a:solidFill>
                  <a:srgbClr val="85D0CF"/>
                </a:solidFill>
                <a:latin typeface="Arial"/>
                <a:cs typeface="Arial"/>
              </a:rPr>
              <a:t>countries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90" dirty="0">
                <a:solidFill>
                  <a:srgbClr val="85D0CF"/>
                </a:solidFill>
                <a:latin typeface="Arial"/>
                <a:cs typeface="Arial"/>
              </a:rPr>
              <a:t>can</a:t>
            </a:r>
            <a:r>
              <a:rPr sz="3600" spc="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75" dirty="0">
                <a:solidFill>
                  <a:srgbClr val="85D0CF"/>
                </a:solidFill>
                <a:latin typeface="Arial"/>
                <a:cs typeface="Arial"/>
              </a:rPr>
              <a:t>veto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84" dirty="0">
                <a:solidFill>
                  <a:srgbClr val="85D0CF"/>
                </a:solidFill>
                <a:latin typeface="Arial"/>
                <a:cs typeface="Arial"/>
              </a:rPr>
              <a:t>de</a:t>
            </a:r>
            <a:r>
              <a:rPr sz="3600" spc="-450" dirty="0">
                <a:solidFill>
                  <a:srgbClr val="85D0CF"/>
                </a:solidFill>
                <a:latin typeface="Arial"/>
                <a:cs typeface="Arial"/>
              </a:rPr>
              <a:t>c</a:t>
            </a:r>
            <a:r>
              <a:rPr sz="3600" spc="-484" dirty="0">
                <a:solidFill>
                  <a:srgbClr val="85D0CF"/>
                </a:solidFill>
                <a:latin typeface="Arial"/>
                <a:cs typeface="Arial"/>
              </a:rPr>
              <a:t>isions,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65" dirty="0">
                <a:solidFill>
                  <a:srgbClr val="85D0CF"/>
                </a:solidFill>
                <a:latin typeface="Arial"/>
                <a:cs typeface="Arial"/>
              </a:rPr>
              <a:t>&amp;</a:t>
            </a:r>
            <a:endParaRPr sz="3600">
              <a:latin typeface="Arial"/>
              <a:cs typeface="Arial"/>
            </a:endParaRPr>
          </a:p>
          <a:p>
            <a:pPr marL="1041400" marR="871219" lvl="1" indent="-571500">
              <a:lnSpc>
                <a:spcPts val="3890"/>
              </a:lnSpc>
              <a:spcBef>
                <a:spcPts val="270"/>
              </a:spcBef>
              <a:buClr>
                <a:srgbClr val="85D0CF"/>
              </a:buClr>
              <a:buFont typeface="Courier New"/>
              <a:buChar char="o"/>
              <a:tabLst>
                <a:tab pos="1042035" algn="l"/>
              </a:tabLst>
            </a:pPr>
            <a:r>
              <a:rPr sz="3600" spc="-560" dirty="0">
                <a:solidFill>
                  <a:srgbClr val="85D0CF"/>
                </a:solidFill>
                <a:latin typeface="Arial"/>
                <a:cs typeface="Arial"/>
              </a:rPr>
              <a:t>Changes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34" dirty="0">
                <a:solidFill>
                  <a:srgbClr val="85D0CF"/>
                </a:solidFill>
                <a:latin typeface="Arial"/>
                <a:cs typeface="Arial"/>
              </a:rPr>
              <a:t>in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35" dirty="0">
                <a:solidFill>
                  <a:srgbClr val="85D0CF"/>
                </a:solidFill>
                <a:latin typeface="Arial"/>
                <a:cs typeface="Arial"/>
              </a:rPr>
              <a:t>the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25" dirty="0">
                <a:solidFill>
                  <a:srgbClr val="85D0CF"/>
                </a:solidFill>
                <a:latin typeface="Arial"/>
                <a:cs typeface="Arial"/>
              </a:rPr>
              <a:t>c</a:t>
            </a:r>
            <a:r>
              <a:rPr sz="3600" spc="-235" dirty="0">
                <a:solidFill>
                  <a:srgbClr val="85D0CF"/>
                </a:solidFill>
                <a:latin typeface="Arial"/>
                <a:cs typeface="Arial"/>
              </a:rPr>
              <a:t>onstituti</a:t>
            </a:r>
            <a:r>
              <a:rPr sz="3600" spc="-340" dirty="0">
                <a:solidFill>
                  <a:srgbClr val="85D0CF"/>
                </a:solidFill>
                <a:latin typeface="Arial"/>
                <a:cs typeface="Arial"/>
              </a:rPr>
              <a:t>o</a:t>
            </a:r>
            <a:r>
              <a:rPr sz="3600" spc="-425" dirty="0">
                <a:solidFill>
                  <a:srgbClr val="85D0CF"/>
                </a:solidFill>
                <a:latin typeface="Arial"/>
                <a:cs typeface="Arial"/>
              </a:rPr>
              <a:t>n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75" dirty="0">
                <a:solidFill>
                  <a:srgbClr val="85D0CF"/>
                </a:solidFill>
                <a:latin typeface="Arial"/>
                <a:cs typeface="Arial"/>
              </a:rPr>
              <a:t>requires</a:t>
            </a:r>
            <a:r>
              <a:rPr sz="3600" spc="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34" dirty="0">
                <a:solidFill>
                  <a:srgbClr val="85D0CF"/>
                </a:solidFill>
                <a:latin typeface="Arial"/>
                <a:cs typeface="Arial"/>
              </a:rPr>
              <a:t>all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40" dirty="0">
                <a:solidFill>
                  <a:srgbClr val="85D0CF"/>
                </a:solidFill>
                <a:latin typeface="Arial"/>
                <a:cs typeface="Arial"/>
              </a:rPr>
              <a:t>members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75" dirty="0">
                <a:solidFill>
                  <a:srgbClr val="85D0CF"/>
                </a:solidFill>
                <a:latin typeface="Arial"/>
                <a:cs typeface="Arial"/>
              </a:rPr>
              <a:t>to</a:t>
            </a:r>
            <a:r>
              <a:rPr sz="3600" spc="-5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09" dirty="0">
                <a:solidFill>
                  <a:srgbClr val="85D0CF"/>
                </a:solidFill>
                <a:latin typeface="Arial"/>
                <a:cs typeface="Arial"/>
              </a:rPr>
              <a:t>agree.</a:t>
            </a:r>
            <a:endParaRPr sz="3600">
              <a:latin typeface="Arial"/>
              <a:cs typeface="Arial"/>
            </a:endParaRPr>
          </a:p>
          <a:p>
            <a:pPr lvl="1">
              <a:lnSpc>
                <a:spcPts val="3350"/>
              </a:lnSpc>
              <a:spcBef>
                <a:spcPts val="49"/>
              </a:spcBef>
              <a:buClr>
                <a:srgbClr val="85D0CF"/>
              </a:buClr>
              <a:buFont typeface="Courier New"/>
              <a:buChar char="o"/>
            </a:pPr>
            <a:endParaRPr sz="3350"/>
          </a:p>
          <a:p>
            <a:pPr marL="299085" indent="-286385">
              <a:lnSpc>
                <a:spcPct val="100000"/>
              </a:lnSpc>
              <a:buClr>
                <a:srgbClr val="85D0CF"/>
              </a:buClr>
              <a:buFont typeface="Arial"/>
              <a:buChar char="•"/>
              <a:tabLst>
                <a:tab pos="299720" algn="l"/>
              </a:tabLst>
            </a:pPr>
            <a:r>
              <a:rPr sz="3600" spc="-350" dirty="0">
                <a:solidFill>
                  <a:srgbClr val="85D0CF"/>
                </a:solidFill>
                <a:latin typeface="Arial"/>
                <a:cs typeface="Arial"/>
              </a:rPr>
              <a:t>Confederations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30" dirty="0">
                <a:solidFill>
                  <a:srgbClr val="85D0CF"/>
                </a:solidFill>
                <a:latin typeface="Arial"/>
                <a:cs typeface="Arial"/>
              </a:rPr>
              <a:t>genera</a:t>
            </a:r>
            <a:r>
              <a:rPr sz="3600" spc="-180" dirty="0">
                <a:solidFill>
                  <a:srgbClr val="85D0CF"/>
                </a:solidFill>
                <a:latin typeface="Arial"/>
                <a:cs typeface="Arial"/>
              </a:rPr>
              <a:t>l</a:t>
            </a:r>
            <a:r>
              <a:rPr sz="3600" spc="-420" dirty="0">
                <a:solidFill>
                  <a:srgbClr val="85D0CF"/>
                </a:solidFill>
                <a:latin typeface="Arial"/>
                <a:cs typeface="Arial"/>
              </a:rPr>
              <a:t>ly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90" dirty="0">
                <a:solidFill>
                  <a:srgbClr val="85D0CF"/>
                </a:solidFill>
                <a:latin typeface="Arial"/>
                <a:cs typeface="Arial"/>
              </a:rPr>
              <a:t>have</a:t>
            </a:r>
            <a:r>
              <a:rPr sz="3600" spc="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45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75" dirty="0">
                <a:solidFill>
                  <a:srgbClr val="85D0CF"/>
                </a:solidFill>
                <a:latin typeface="Arial"/>
                <a:cs typeface="Arial"/>
              </a:rPr>
              <a:t>we</a:t>
            </a:r>
            <a:r>
              <a:rPr sz="3600" spc="-520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600" spc="-380" dirty="0">
                <a:solidFill>
                  <a:srgbClr val="85D0CF"/>
                </a:solidFill>
                <a:latin typeface="Arial"/>
                <a:cs typeface="Arial"/>
              </a:rPr>
              <a:t>k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35" dirty="0">
                <a:solidFill>
                  <a:srgbClr val="85D0CF"/>
                </a:solidFill>
                <a:latin typeface="Arial"/>
                <a:cs typeface="Arial"/>
              </a:rPr>
              <a:t>central</a:t>
            </a:r>
            <a:r>
              <a:rPr sz="36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09" dirty="0">
                <a:solidFill>
                  <a:srgbClr val="85D0CF"/>
                </a:solidFill>
                <a:latin typeface="Arial"/>
                <a:cs typeface="Arial"/>
              </a:rPr>
              <a:t>gove</a:t>
            </a:r>
            <a:r>
              <a:rPr sz="3600" spc="-245" dirty="0">
                <a:solidFill>
                  <a:srgbClr val="85D0CF"/>
                </a:solidFill>
                <a:latin typeface="Arial"/>
                <a:cs typeface="Arial"/>
              </a:rPr>
              <a:t>r</a:t>
            </a:r>
            <a:r>
              <a:rPr sz="3600" spc="-390" dirty="0">
                <a:solidFill>
                  <a:srgbClr val="85D0CF"/>
                </a:solidFill>
                <a:latin typeface="Arial"/>
                <a:cs typeface="Arial"/>
              </a:rPr>
              <a:t>nment.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98420" y="0"/>
            <a:ext cx="7164324" cy="2161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21279" y="12191"/>
            <a:ext cx="7063740" cy="2071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05380">
              <a:lnSpc>
                <a:spcPts val="8180"/>
              </a:lnSpc>
            </a:pPr>
            <a:r>
              <a:rPr spc="-459" dirty="0">
                <a:latin typeface="Verdana"/>
                <a:cs typeface="Verdana"/>
              </a:rPr>
              <a:t>Le</a:t>
            </a:r>
            <a:r>
              <a:rPr spc="-295" dirty="0">
                <a:latin typeface="Verdana"/>
                <a:cs typeface="Verdana"/>
              </a:rPr>
              <a:t>t</a:t>
            </a:r>
            <a:r>
              <a:rPr spc="-520" dirty="0">
                <a:latin typeface="Verdana"/>
                <a:cs typeface="Verdana"/>
              </a:rPr>
              <a:t>’s</a:t>
            </a:r>
            <a:r>
              <a:rPr spc="-415" dirty="0">
                <a:latin typeface="Verdana"/>
                <a:cs typeface="Verdana"/>
              </a:rPr>
              <a:t> </a:t>
            </a:r>
            <a:r>
              <a:rPr spc="-1664" dirty="0">
                <a:latin typeface="Verdana"/>
                <a:cs typeface="Verdana"/>
              </a:rPr>
              <a:t>R</a:t>
            </a:r>
            <a:r>
              <a:rPr spc="-190" dirty="0">
                <a:latin typeface="Verdana"/>
                <a:cs typeface="Verdana"/>
              </a:rPr>
              <a:t>e</a:t>
            </a:r>
            <a:r>
              <a:rPr spc="180" dirty="0">
                <a:latin typeface="Verdana"/>
                <a:cs typeface="Verdana"/>
              </a:rPr>
              <a:t>v</a:t>
            </a:r>
            <a:r>
              <a:rPr spc="110" dirty="0">
                <a:latin typeface="Verdana"/>
                <a:cs typeface="Verdana"/>
              </a:rPr>
              <a:t>i</a:t>
            </a:r>
            <a:r>
              <a:rPr spc="10" dirty="0">
                <a:latin typeface="Verdana"/>
                <a:cs typeface="Verdana"/>
              </a:rPr>
              <a:t>e</a:t>
            </a:r>
            <a:r>
              <a:rPr spc="-140" dirty="0">
                <a:latin typeface="Verdana"/>
                <a:cs typeface="Verdana"/>
              </a:rPr>
              <a:t>w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08710" y="1474215"/>
            <a:ext cx="10151110" cy="3088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56285" indent="-743585">
              <a:lnSpc>
                <a:spcPts val="5015"/>
              </a:lnSpc>
              <a:buClr>
                <a:srgbClr val="85D0CF"/>
              </a:buClr>
              <a:buFont typeface="Arial"/>
              <a:buAutoNum type="arabicPeriod"/>
              <a:tabLst>
                <a:tab pos="756920" algn="l"/>
              </a:tabLst>
            </a:pPr>
            <a:r>
              <a:rPr sz="4400" spc="-415" dirty="0">
                <a:solidFill>
                  <a:srgbClr val="85D0CF"/>
                </a:solidFill>
                <a:latin typeface="Arial"/>
                <a:cs typeface="Arial"/>
              </a:rPr>
              <a:t>What</a:t>
            </a:r>
            <a:r>
              <a:rPr sz="44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640" dirty="0">
                <a:solidFill>
                  <a:srgbClr val="85D0CF"/>
                </a:solidFill>
                <a:latin typeface="Arial"/>
                <a:cs typeface="Arial"/>
              </a:rPr>
              <a:t>is</a:t>
            </a:r>
            <a:r>
              <a:rPr sz="4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615" dirty="0">
                <a:solidFill>
                  <a:srgbClr val="85D0CF"/>
                </a:solidFill>
                <a:latin typeface="Arial"/>
                <a:cs typeface="Arial"/>
              </a:rPr>
              <a:t>one</a:t>
            </a:r>
            <a:r>
              <a:rPr sz="4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445" dirty="0">
                <a:solidFill>
                  <a:srgbClr val="85D0CF"/>
                </a:solidFill>
                <a:latin typeface="Arial"/>
                <a:cs typeface="Arial"/>
              </a:rPr>
              <a:t>pro</a:t>
            </a:r>
            <a:r>
              <a:rPr sz="4400" spc="-509" dirty="0">
                <a:solidFill>
                  <a:srgbClr val="85D0CF"/>
                </a:solidFill>
                <a:latin typeface="Arial"/>
                <a:cs typeface="Arial"/>
              </a:rPr>
              <a:t>b</a:t>
            </a:r>
            <a:r>
              <a:rPr sz="4400" spc="-735" dirty="0">
                <a:solidFill>
                  <a:srgbClr val="85D0CF"/>
                </a:solidFill>
                <a:latin typeface="Arial"/>
                <a:cs typeface="Arial"/>
              </a:rPr>
              <a:t>lem</a:t>
            </a:r>
            <a:r>
              <a:rPr sz="4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395" dirty="0">
                <a:solidFill>
                  <a:srgbClr val="85D0CF"/>
                </a:solidFill>
                <a:latin typeface="Arial"/>
                <a:cs typeface="Arial"/>
              </a:rPr>
              <a:t>with</a:t>
            </a:r>
            <a:r>
              <a:rPr sz="44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540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4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350" dirty="0">
                <a:solidFill>
                  <a:srgbClr val="85D0CF"/>
                </a:solidFill>
                <a:latin typeface="Arial"/>
                <a:cs typeface="Arial"/>
              </a:rPr>
              <a:t>confederation</a:t>
            </a:r>
            <a:endParaRPr sz="4400">
              <a:latin typeface="Arial"/>
              <a:cs typeface="Arial"/>
            </a:endParaRPr>
          </a:p>
          <a:p>
            <a:pPr marL="756285">
              <a:lnSpc>
                <a:spcPts val="5015"/>
              </a:lnSpc>
            </a:pPr>
            <a:r>
              <a:rPr sz="4400" spc="-490" dirty="0">
                <a:solidFill>
                  <a:srgbClr val="85D0CF"/>
                </a:solidFill>
                <a:latin typeface="Arial"/>
                <a:cs typeface="Arial"/>
              </a:rPr>
              <a:t>governmen</a:t>
            </a:r>
            <a:r>
              <a:rPr sz="4400" spc="-254" dirty="0">
                <a:solidFill>
                  <a:srgbClr val="85D0CF"/>
                </a:solidFill>
                <a:latin typeface="Arial"/>
                <a:cs typeface="Arial"/>
              </a:rPr>
              <a:t>t</a:t>
            </a:r>
            <a:r>
              <a:rPr sz="4400" spc="-565" dirty="0">
                <a:solidFill>
                  <a:srgbClr val="85D0CF"/>
                </a:solidFill>
                <a:latin typeface="Arial"/>
                <a:cs typeface="Arial"/>
              </a:rPr>
              <a:t>?</a:t>
            </a:r>
            <a:endParaRPr sz="4400">
              <a:latin typeface="Arial"/>
              <a:cs typeface="Arial"/>
            </a:endParaRPr>
          </a:p>
          <a:p>
            <a:pPr>
              <a:lnSpc>
                <a:spcPts val="4200"/>
              </a:lnSpc>
              <a:spcBef>
                <a:spcPts val="24"/>
              </a:spcBef>
            </a:pPr>
            <a:endParaRPr sz="4200"/>
          </a:p>
          <a:p>
            <a:pPr marL="756285" indent="-743585">
              <a:lnSpc>
                <a:spcPts val="5020"/>
              </a:lnSpc>
              <a:buClr>
                <a:srgbClr val="85D0CF"/>
              </a:buClr>
              <a:buFont typeface="Arial"/>
              <a:buAutoNum type="arabicPeriod" startAt="2"/>
              <a:tabLst>
                <a:tab pos="756920" algn="l"/>
              </a:tabLst>
            </a:pPr>
            <a:r>
              <a:rPr sz="4400" spc="-665" dirty="0">
                <a:solidFill>
                  <a:srgbClr val="85D0CF"/>
                </a:solidFill>
                <a:latin typeface="Arial"/>
                <a:cs typeface="Arial"/>
              </a:rPr>
              <a:t>In</a:t>
            </a:r>
            <a:r>
              <a:rPr sz="4400" spc="10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540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4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360" dirty="0">
                <a:solidFill>
                  <a:srgbClr val="85D0CF"/>
                </a:solidFill>
                <a:latin typeface="Arial"/>
                <a:cs typeface="Arial"/>
              </a:rPr>
              <a:t>confederation,</a:t>
            </a:r>
            <a:r>
              <a:rPr sz="44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465" dirty="0">
                <a:solidFill>
                  <a:srgbClr val="85D0CF"/>
                </a:solidFill>
                <a:latin typeface="Arial"/>
                <a:cs typeface="Arial"/>
              </a:rPr>
              <a:t>government</a:t>
            </a:r>
            <a:r>
              <a:rPr sz="4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730" dirty="0">
                <a:solidFill>
                  <a:srgbClr val="85D0CF"/>
                </a:solidFill>
                <a:latin typeface="Arial"/>
                <a:cs typeface="Arial"/>
              </a:rPr>
              <a:t>p</a:t>
            </a:r>
            <a:r>
              <a:rPr sz="4400" spc="-505" dirty="0">
                <a:solidFill>
                  <a:srgbClr val="85D0CF"/>
                </a:solidFill>
                <a:latin typeface="Arial"/>
                <a:cs typeface="Arial"/>
              </a:rPr>
              <a:t>ower</a:t>
            </a:r>
            <a:r>
              <a:rPr sz="4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530" dirty="0">
                <a:solidFill>
                  <a:srgbClr val="85D0CF"/>
                </a:solidFill>
                <a:latin typeface="Arial"/>
                <a:cs typeface="Arial"/>
              </a:rPr>
              <a:t>l</a:t>
            </a:r>
            <a:r>
              <a:rPr sz="4400" spc="-525" dirty="0">
                <a:solidFill>
                  <a:srgbClr val="85D0CF"/>
                </a:solidFill>
                <a:latin typeface="Arial"/>
                <a:cs typeface="Arial"/>
              </a:rPr>
              <a:t>i</a:t>
            </a:r>
            <a:r>
              <a:rPr sz="4400" spc="-675" dirty="0">
                <a:solidFill>
                  <a:srgbClr val="85D0CF"/>
                </a:solidFill>
                <a:latin typeface="Arial"/>
                <a:cs typeface="Arial"/>
              </a:rPr>
              <a:t>es</a:t>
            </a:r>
            <a:r>
              <a:rPr sz="4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395" dirty="0">
                <a:solidFill>
                  <a:srgbClr val="85D0CF"/>
                </a:solidFill>
                <a:latin typeface="Arial"/>
                <a:cs typeface="Arial"/>
              </a:rPr>
              <a:t>with</a:t>
            </a:r>
            <a:endParaRPr sz="4400">
              <a:latin typeface="Arial"/>
              <a:cs typeface="Arial"/>
            </a:endParaRPr>
          </a:p>
          <a:p>
            <a:pPr marL="756285">
              <a:lnSpc>
                <a:spcPts val="5020"/>
              </a:lnSpc>
              <a:tabLst>
                <a:tab pos="7192645" algn="l"/>
              </a:tabLst>
            </a:pPr>
            <a:r>
              <a:rPr sz="4400" spc="-290" dirty="0">
                <a:solidFill>
                  <a:srgbClr val="85D0CF"/>
                </a:solidFill>
                <a:latin typeface="Arial"/>
                <a:cs typeface="Arial"/>
              </a:rPr>
              <a:t>the	</a:t>
            </a:r>
            <a:r>
              <a:rPr sz="4400" spc="-640" dirty="0">
                <a:solidFill>
                  <a:srgbClr val="85D0CF"/>
                </a:solidFill>
                <a:latin typeface="Arial"/>
                <a:cs typeface="Arial"/>
              </a:rPr>
              <a:t>.</a:t>
            </a:r>
            <a:endParaRPr sz="4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07795" y="4506298"/>
            <a:ext cx="5593715" cy="0"/>
          </a:xfrm>
          <a:custGeom>
            <a:avLst/>
            <a:gdLst/>
            <a:ahLst/>
            <a:cxnLst/>
            <a:rect l="l" t="t" r="r" b="b"/>
            <a:pathLst>
              <a:path w="5593715">
                <a:moveTo>
                  <a:pt x="0" y="0"/>
                </a:moveTo>
                <a:lnTo>
                  <a:pt x="5593639" y="0"/>
                </a:lnTo>
              </a:path>
            </a:pathLst>
          </a:custGeom>
          <a:ln w="32247">
            <a:solidFill>
              <a:srgbClr val="84CFC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98420" y="0"/>
            <a:ext cx="7164324" cy="2161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21279" y="12191"/>
            <a:ext cx="7063740" cy="2071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05380">
              <a:lnSpc>
                <a:spcPts val="8180"/>
              </a:lnSpc>
            </a:pPr>
            <a:r>
              <a:rPr spc="-459" dirty="0">
                <a:latin typeface="Verdana"/>
                <a:cs typeface="Verdana"/>
              </a:rPr>
              <a:t>Le</a:t>
            </a:r>
            <a:r>
              <a:rPr spc="-295" dirty="0">
                <a:latin typeface="Verdana"/>
                <a:cs typeface="Verdana"/>
              </a:rPr>
              <a:t>t</a:t>
            </a:r>
            <a:r>
              <a:rPr spc="-520" dirty="0">
                <a:latin typeface="Verdana"/>
                <a:cs typeface="Verdana"/>
              </a:rPr>
              <a:t>’s</a:t>
            </a:r>
            <a:r>
              <a:rPr spc="-415" dirty="0">
                <a:latin typeface="Verdana"/>
                <a:cs typeface="Verdana"/>
              </a:rPr>
              <a:t> </a:t>
            </a:r>
            <a:r>
              <a:rPr spc="-1664" dirty="0">
                <a:latin typeface="Verdana"/>
                <a:cs typeface="Verdana"/>
              </a:rPr>
              <a:t>R</a:t>
            </a:r>
            <a:r>
              <a:rPr spc="-190" dirty="0">
                <a:latin typeface="Verdana"/>
                <a:cs typeface="Verdana"/>
              </a:rPr>
              <a:t>e</a:t>
            </a:r>
            <a:r>
              <a:rPr spc="180" dirty="0">
                <a:latin typeface="Verdana"/>
                <a:cs typeface="Verdana"/>
              </a:rPr>
              <a:t>v</a:t>
            </a:r>
            <a:r>
              <a:rPr spc="110" dirty="0">
                <a:latin typeface="Verdana"/>
                <a:cs typeface="Verdana"/>
              </a:rPr>
              <a:t>i</a:t>
            </a:r>
            <a:r>
              <a:rPr spc="10" dirty="0">
                <a:latin typeface="Verdana"/>
                <a:cs typeface="Verdana"/>
              </a:rPr>
              <a:t>e</a:t>
            </a:r>
            <a:r>
              <a:rPr spc="-140" dirty="0">
                <a:latin typeface="Verdana"/>
                <a:cs typeface="Verdana"/>
              </a:rPr>
              <a:t>w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08710" y="1352930"/>
            <a:ext cx="10163175" cy="4903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56285" indent="-743585">
              <a:lnSpc>
                <a:spcPts val="5015"/>
              </a:lnSpc>
              <a:buClr>
                <a:srgbClr val="85D0CF"/>
              </a:buClr>
              <a:buFont typeface="Arial"/>
              <a:buAutoNum type="arabicPeriod"/>
              <a:tabLst>
                <a:tab pos="756920" algn="l"/>
              </a:tabLst>
            </a:pPr>
            <a:r>
              <a:rPr sz="4400" spc="-415" dirty="0">
                <a:solidFill>
                  <a:srgbClr val="85D0CF"/>
                </a:solidFill>
                <a:latin typeface="Arial"/>
                <a:cs typeface="Arial"/>
              </a:rPr>
              <a:t>What</a:t>
            </a:r>
            <a:r>
              <a:rPr sz="4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640" dirty="0">
                <a:solidFill>
                  <a:srgbClr val="85D0CF"/>
                </a:solidFill>
                <a:latin typeface="Arial"/>
                <a:cs typeface="Arial"/>
              </a:rPr>
              <a:t>is</a:t>
            </a:r>
            <a:r>
              <a:rPr sz="4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615" dirty="0">
                <a:solidFill>
                  <a:srgbClr val="85D0CF"/>
                </a:solidFill>
                <a:latin typeface="Arial"/>
                <a:cs typeface="Arial"/>
              </a:rPr>
              <a:t>one</a:t>
            </a:r>
            <a:r>
              <a:rPr sz="4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445" dirty="0">
                <a:solidFill>
                  <a:srgbClr val="85D0CF"/>
                </a:solidFill>
                <a:latin typeface="Arial"/>
                <a:cs typeface="Arial"/>
              </a:rPr>
              <a:t>pro</a:t>
            </a:r>
            <a:r>
              <a:rPr sz="4400" spc="-509" dirty="0">
                <a:solidFill>
                  <a:srgbClr val="85D0CF"/>
                </a:solidFill>
                <a:latin typeface="Arial"/>
                <a:cs typeface="Arial"/>
              </a:rPr>
              <a:t>b</a:t>
            </a:r>
            <a:r>
              <a:rPr sz="4400" spc="-735" dirty="0">
                <a:solidFill>
                  <a:srgbClr val="85D0CF"/>
                </a:solidFill>
                <a:latin typeface="Arial"/>
                <a:cs typeface="Arial"/>
              </a:rPr>
              <a:t>lem</a:t>
            </a:r>
            <a:r>
              <a:rPr sz="4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395" dirty="0">
                <a:solidFill>
                  <a:srgbClr val="85D0CF"/>
                </a:solidFill>
                <a:latin typeface="Arial"/>
                <a:cs typeface="Arial"/>
              </a:rPr>
              <a:t>with</a:t>
            </a:r>
            <a:r>
              <a:rPr sz="44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540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4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350" dirty="0">
                <a:solidFill>
                  <a:srgbClr val="85D0CF"/>
                </a:solidFill>
                <a:latin typeface="Arial"/>
                <a:cs typeface="Arial"/>
              </a:rPr>
              <a:t>confederation</a:t>
            </a:r>
            <a:endParaRPr sz="4400">
              <a:latin typeface="Arial"/>
              <a:cs typeface="Arial"/>
            </a:endParaRPr>
          </a:p>
          <a:p>
            <a:pPr marL="756285">
              <a:lnSpc>
                <a:spcPts val="4755"/>
              </a:lnSpc>
            </a:pPr>
            <a:r>
              <a:rPr sz="4400" spc="-565" dirty="0">
                <a:solidFill>
                  <a:srgbClr val="85D0CF"/>
                </a:solidFill>
                <a:latin typeface="Arial"/>
                <a:cs typeface="Arial"/>
              </a:rPr>
              <a:t>governme</a:t>
            </a:r>
            <a:r>
              <a:rPr sz="4400" spc="-580" dirty="0">
                <a:solidFill>
                  <a:srgbClr val="85D0CF"/>
                </a:solidFill>
                <a:latin typeface="Arial"/>
                <a:cs typeface="Arial"/>
              </a:rPr>
              <a:t>n</a:t>
            </a:r>
            <a:r>
              <a:rPr sz="4400" spc="-40" dirty="0">
                <a:solidFill>
                  <a:srgbClr val="85D0CF"/>
                </a:solidFill>
                <a:latin typeface="Arial"/>
                <a:cs typeface="Arial"/>
              </a:rPr>
              <a:t>t?</a:t>
            </a:r>
            <a:endParaRPr sz="4400">
              <a:latin typeface="Arial"/>
              <a:cs typeface="Arial"/>
            </a:endParaRPr>
          </a:p>
          <a:p>
            <a:pPr marL="756285" lvl="1" indent="-286385">
              <a:lnSpc>
                <a:spcPts val="4755"/>
              </a:lnSpc>
              <a:buClr>
                <a:srgbClr val="85D0CF"/>
              </a:buClr>
              <a:buFont typeface="Arial"/>
              <a:buChar char="•"/>
              <a:tabLst>
                <a:tab pos="756920" algn="l"/>
              </a:tabLst>
            </a:pPr>
            <a:r>
              <a:rPr sz="4400" spc="-685" dirty="0">
                <a:solidFill>
                  <a:srgbClr val="85D0CF"/>
                </a:solidFill>
                <a:latin typeface="Arial"/>
                <a:cs typeface="Arial"/>
              </a:rPr>
              <a:t>The</a:t>
            </a:r>
            <a:r>
              <a:rPr sz="4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285" dirty="0">
                <a:solidFill>
                  <a:srgbClr val="85D0CF"/>
                </a:solidFill>
                <a:latin typeface="Arial"/>
                <a:cs typeface="Arial"/>
              </a:rPr>
              <a:t>central</a:t>
            </a:r>
            <a:r>
              <a:rPr sz="4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465" dirty="0">
                <a:solidFill>
                  <a:srgbClr val="85D0CF"/>
                </a:solidFill>
                <a:latin typeface="Arial"/>
                <a:cs typeface="Arial"/>
              </a:rPr>
              <a:t>government</a:t>
            </a:r>
            <a:r>
              <a:rPr sz="4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440" dirty="0">
                <a:solidFill>
                  <a:srgbClr val="85D0CF"/>
                </a:solidFill>
                <a:latin typeface="Arial"/>
                <a:cs typeface="Arial"/>
              </a:rPr>
              <a:t>c</a:t>
            </a:r>
            <a:r>
              <a:rPr sz="4400" spc="-505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4400" spc="-515" dirty="0">
                <a:solidFill>
                  <a:srgbClr val="85D0CF"/>
                </a:solidFill>
                <a:latin typeface="Arial"/>
                <a:cs typeface="Arial"/>
              </a:rPr>
              <a:t>n</a:t>
            </a:r>
            <a:r>
              <a:rPr sz="4400" spc="11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245" dirty="0">
                <a:solidFill>
                  <a:srgbClr val="85D0CF"/>
                </a:solidFill>
                <a:latin typeface="Arial"/>
                <a:cs typeface="Arial"/>
              </a:rPr>
              <a:t>create</a:t>
            </a:r>
            <a:r>
              <a:rPr sz="4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660" dirty="0">
                <a:solidFill>
                  <a:srgbClr val="85D0CF"/>
                </a:solidFill>
                <a:latin typeface="Arial"/>
                <a:cs typeface="Arial"/>
              </a:rPr>
              <a:t>laws</a:t>
            </a:r>
            <a:r>
              <a:rPr sz="4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330" dirty="0">
                <a:solidFill>
                  <a:srgbClr val="85D0CF"/>
                </a:solidFill>
                <a:latin typeface="Arial"/>
                <a:cs typeface="Arial"/>
              </a:rPr>
              <a:t>but</a:t>
            </a:r>
            <a:endParaRPr sz="4400">
              <a:latin typeface="Arial"/>
              <a:cs typeface="Arial"/>
            </a:endParaRPr>
          </a:p>
          <a:p>
            <a:pPr marL="756285">
              <a:lnSpc>
                <a:spcPts val="5015"/>
              </a:lnSpc>
            </a:pPr>
            <a:r>
              <a:rPr sz="4400" spc="-495" dirty="0">
                <a:solidFill>
                  <a:srgbClr val="85D0CF"/>
                </a:solidFill>
                <a:latin typeface="Arial"/>
                <a:cs typeface="Arial"/>
              </a:rPr>
              <a:t>might</a:t>
            </a:r>
            <a:r>
              <a:rPr sz="44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225" dirty="0">
                <a:solidFill>
                  <a:srgbClr val="85D0CF"/>
                </a:solidFill>
                <a:latin typeface="Arial"/>
                <a:cs typeface="Arial"/>
              </a:rPr>
              <a:t>not</a:t>
            </a:r>
            <a:r>
              <a:rPr sz="4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665" dirty="0">
                <a:solidFill>
                  <a:srgbClr val="85D0CF"/>
                </a:solidFill>
                <a:latin typeface="Arial"/>
                <a:cs typeface="Arial"/>
              </a:rPr>
              <a:t>be</a:t>
            </a:r>
            <a:r>
              <a:rPr sz="4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605" dirty="0">
                <a:solidFill>
                  <a:srgbClr val="85D0CF"/>
                </a:solidFill>
                <a:latin typeface="Arial"/>
                <a:cs typeface="Arial"/>
              </a:rPr>
              <a:t>able</a:t>
            </a:r>
            <a:r>
              <a:rPr sz="4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95" dirty="0">
                <a:solidFill>
                  <a:srgbClr val="85D0CF"/>
                </a:solidFill>
                <a:latin typeface="Arial"/>
                <a:cs typeface="Arial"/>
              </a:rPr>
              <a:t>to</a:t>
            </a:r>
            <a:r>
              <a:rPr sz="4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315" dirty="0">
                <a:solidFill>
                  <a:srgbClr val="85D0CF"/>
                </a:solidFill>
                <a:latin typeface="Arial"/>
                <a:cs typeface="Arial"/>
              </a:rPr>
              <a:t>enforce</a:t>
            </a:r>
            <a:r>
              <a:rPr sz="4400" spc="12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465" dirty="0">
                <a:solidFill>
                  <a:srgbClr val="85D0CF"/>
                </a:solidFill>
                <a:latin typeface="Arial"/>
                <a:cs typeface="Arial"/>
              </a:rPr>
              <a:t>them</a:t>
            </a:r>
            <a:endParaRPr sz="4400">
              <a:latin typeface="Arial"/>
              <a:cs typeface="Arial"/>
            </a:endParaRPr>
          </a:p>
          <a:p>
            <a:pPr>
              <a:lnSpc>
                <a:spcPts val="4200"/>
              </a:lnSpc>
              <a:spcBef>
                <a:spcPts val="26"/>
              </a:spcBef>
            </a:pPr>
            <a:endParaRPr sz="4200"/>
          </a:p>
          <a:p>
            <a:pPr marL="756285" indent="-743585">
              <a:lnSpc>
                <a:spcPts val="5015"/>
              </a:lnSpc>
              <a:buClr>
                <a:srgbClr val="85D0CF"/>
              </a:buClr>
              <a:buFont typeface="Arial"/>
              <a:buAutoNum type="arabicPeriod" startAt="2"/>
              <a:tabLst>
                <a:tab pos="756920" algn="l"/>
              </a:tabLst>
            </a:pPr>
            <a:r>
              <a:rPr sz="4400" spc="-665" dirty="0">
                <a:solidFill>
                  <a:srgbClr val="85D0CF"/>
                </a:solidFill>
                <a:latin typeface="Arial"/>
                <a:cs typeface="Arial"/>
              </a:rPr>
              <a:t>In</a:t>
            </a:r>
            <a:r>
              <a:rPr sz="4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540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4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360" dirty="0">
                <a:solidFill>
                  <a:srgbClr val="85D0CF"/>
                </a:solidFill>
                <a:latin typeface="Arial"/>
                <a:cs typeface="Arial"/>
              </a:rPr>
              <a:t>confederation,</a:t>
            </a:r>
            <a:r>
              <a:rPr sz="4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565" dirty="0">
                <a:solidFill>
                  <a:srgbClr val="85D0CF"/>
                </a:solidFill>
                <a:latin typeface="Arial"/>
                <a:cs typeface="Arial"/>
              </a:rPr>
              <a:t>governme</a:t>
            </a:r>
            <a:r>
              <a:rPr sz="4400" spc="-585" dirty="0">
                <a:solidFill>
                  <a:srgbClr val="85D0CF"/>
                </a:solidFill>
                <a:latin typeface="Arial"/>
                <a:cs typeface="Arial"/>
              </a:rPr>
              <a:t>n</a:t>
            </a:r>
            <a:r>
              <a:rPr sz="4400" spc="500" dirty="0">
                <a:solidFill>
                  <a:srgbClr val="85D0CF"/>
                </a:solidFill>
                <a:latin typeface="Arial"/>
                <a:cs typeface="Arial"/>
              </a:rPr>
              <a:t>t</a:t>
            </a:r>
            <a:r>
              <a:rPr sz="4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530" dirty="0">
                <a:solidFill>
                  <a:srgbClr val="85D0CF"/>
                </a:solidFill>
                <a:latin typeface="Arial"/>
                <a:cs typeface="Arial"/>
              </a:rPr>
              <a:t>power</a:t>
            </a:r>
            <a:r>
              <a:rPr sz="4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615" dirty="0">
                <a:solidFill>
                  <a:srgbClr val="85D0CF"/>
                </a:solidFill>
                <a:latin typeface="Arial"/>
                <a:cs typeface="Arial"/>
              </a:rPr>
              <a:t>lies</a:t>
            </a:r>
            <a:r>
              <a:rPr sz="4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395" dirty="0">
                <a:solidFill>
                  <a:srgbClr val="85D0CF"/>
                </a:solidFill>
                <a:latin typeface="Arial"/>
                <a:cs typeface="Arial"/>
              </a:rPr>
              <a:t>with</a:t>
            </a:r>
            <a:endParaRPr sz="4400">
              <a:latin typeface="Arial"/>
              <a:cs typeface="Arial"/>
            </a:endParaRPr>
          </a:p>
          <a:p>
            <a:pPr marL="756285">
              <a:lnSpc>
                <a:spcPts val="4755"/>
              </a:lnSpc>
              <a:tabLst>
                <a:tab pos="7192645" algn="l"/>
              </a:tabLst>
            </a:pPr>
            <a:r>
              <a:rPr sz="4400" spc="-290" dirty="0">
                <a:solidFill>
                  <a:srgbClr val="85D0CF"/>
                </a:solidFill>
                <a:latin typeface="Arial"/>
                <a:cs typeface="Arial"/>
              </a:rPr>
              <a:t>the	</a:t>
            </a:r>
            <a:r>
              <a:rPr sz="4400" spc="-640" dirty="0">
                <a:solidFill>
                  <a:srgbClr val="85D0CF"/>
                </a:solidFill>
                <a:latin typeface="Arial"/>
                <a:cs typeface="Arial"/>
              </a:rPr>
              <a:t>.</a:t>
            </a:r>
            <a:endParaRPr sz="4400">
              <a:latin typeface="Arial"/>
              <a:cs typeface="Arial"/>
            </a:endParaRPr>
          </a:p>
          <a:p>
            <a:pPr marL="756285" lvl="1" indent="-286385">
              <a:lnSpc>
                <a:spcPts val="5015"/>
              </a:lnSpc>
              <a:buClr>
                <a:srgbClr val="85D0CF"/>
              </a:buClr>
              <a:buFont typeface="Arial"/>
              <a:buChar char="•"/>
              <a:tabLst>
                <a:tab pos="756920" algn="l"/>
              </a:tabLst>
            </a:pPr>
            <a:r>
              <a:rPr sz="4400" spc="-505" dirty="0">
                <a:solidFill>
                  <a:srgbClr val="85D0CF"/>
                </a:solidFill>
                <a:latin typeface="Arial"/>
                <a:cs typeface="Arial"/>
              </a:rPr>
              <a:t>Governments</a:t>
            </a:r>
            <a:r>
              <a:rPr sz="4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110" dirty="0">
                <a:solidFill>
                  <a:srgbClr val="85D0CF"/>
                </a:solidFill>
                <a:latin typeface="Arial"/>
                <a:cs typeface="Arial"/>
              </a:rPr>
              <a:t>of</a:t>
            </a:r>
            <a:r>
              <a:rPr sz="4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290" dirty="0">
                <a:solidFill>
                  <a:srgbClr val="85D0CF"/>
                </a:solidFill>
                <a:latin typeface="Arial"/>
                <a:cs typeface="Arial"/>
              </a:rPr>
              <a:t>the</a:t>
            </a:r>
            <a:r>
              <a:rPr sz="4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650" dirty="0">
                <a:solidFill>
                  <a:srgbClr val="85D0CF"/>
                </a:solidFill>
                <a:latin typeface="Arial"/>
                <a:cs typeface="Arial"/>
              </a:rPr>
              <a:t>member</a:t>
            </a:r>
            <a:r>
              <a:rPr sz="4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400" spc="-605" dirty="0">
                <a:solidFill>
                  <a:srgbClr val="85D0CF"/>
                </a:solidFill>
                <a:latin typeface="Arial"/>
                <a:cs typeface="Arial"/>
              </a:rPr>
              <a:t>co</a:t>
            </a:r>
            <a:r>
              <a:rPr sz="4400" spc="-635" dirty="0">
                <a:solidFill>
                  <a:srgbClr val="85D0CF"/>
                </a:solidFill>
                <a:latin typeface="Arial"/>
                <a:cs typeface="Arial"/>
              </a:rPr>
              <a:t>u</a:t>
            </a:r>
            <a:r>
              <a:rPr sz="4400" spc="-204" dirty="0">
                <a:solidFill>
                  <a:srgbClr val="85D0CF"/>
                </a:solidFill>
                <a:latin typeface="Arial"/>
                <a:cs typeface="Arial"/>
              </a:rPr>
              <a:t>ntries/states</a:t>
            </a:r>
            <a:endParaRPr sz="4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07795" y="5592275"/>
            <a:ext cx="5593715" cy="0"/>
          </a:xfrm>
          <a:custGeom>
            <a:avLst/>
            <a:gdLst/>
            <a:ahLst/>
            <a:cxnLst/>
            <a:rect l="l" t="t" r="r" b="b"/>
            <a:pathLst>
              <a:path w="5593715">
                <a:moveTo>
                  <a:pt x="0" y="0"/>
                </a:moveTo>
                <a:lnTo>
                  <a:pt x="5593639" y="0"/>
                </a:lnTo>
              </a:path>
            </a:pathLst>
          </a:custGeom>
          <a:ln w="32247">
            <a:solidFill>
              <a:srgbClr val="84CFC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6719" y="0"/>
            <a:ext cx="11507724" cy="2161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1104" y="12191"/>
            <a:ext cx="11407140" cy="2071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4950">
              <a:lnSpc>
                <a:spcPts val="8180"/>
              </a:lnSpc>
            </a:pPr>
            <a:r>
              <a:rPr spc="-894" dirty="0"/>
              <a:t>S</a:t>
            </a:r>
            <a:r>
              <a:rPr spc="-880" dirty="0"/>
              <a:t>h</a:t>
            </a:r>
            <a:r>
              <a:rPr spc="-55" dirty="0"/>
              <a:t>o</a:t>
            </a:r>
            <a:r>
              <a:rPr spc="-70" dirty="0"/>
              <a:t>w</a:t>
            </a:r>
            <a:r>
              <a:rPr spc="-430" dirty="0"/>
              <a:t> </a:t>
            </a:r>
            <a:r>
              <a:rPr spc="-715" dirty="0"/>
              <a:t>W</a:t>
            </a:r>
            <a:r>
              <a:rPr spc="-430" dirty="0"/>
              <a:t>h</a:t>
            </a:r>
            <a:r>
              <a:rPr spc="35" dirty="0"/>
              <a:t>at</a:t>
            </a:r>
            <a:r>
              <a:rPr spc="-415" dirty="0"/>
              <a:t> </a:t>
            </a:r>
            <a:r>
              <a:rPr spc="-990" dirty="0"/>
              <a:t>Y</a:t>
            </a:r>
            <a:r>
              <a:rPr spc="-295" dirty="0"/>
              <a:t>o</a:t>
            </a:r>
            <a:r>
              <a:rPr spc="-300" dirty="0"/>
              <a:t>u</a:t>
            </a:r>
            <a:r>
              <a:rPr spc="-420" dirty="0"/>
              <a:t> </a:t>
            </a:r>
            <a:r>
              <a:rPr spc="-595" dirty="0"/>
              <a:t>K</a:t>
            </a:r>
            <a:r>
              <a:rPr spc="-730" dirty="0"/>
              <a:t>n</a:t>
            </a:r>
            <a:r>
              <a:rPr spc="-65" dirty="0"/>
              <a:t>ow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08710" y="1422527"/>
            <a:ext cx="10467975" cy="4943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 algn="ctr">
              <a:lnSpc>
                <a:spcPct val="100000"/>
              </a:lnSpc>
              <a:buClr>
                <a:srgbClr val="85D0CF"/>
              </a:buClr>
              <a:buFont typeface="Arial"/>
              <a:buChar char="•"/>
              <a:tabLst>
                <a:tab pos="299720" algn="l"/>
              </a:tabLst>
            </a:pPr>
            <a:r>
              <a:rPr sz="3600" spc="-260" dirty="0">
                <a:solidFill>
                  <a:srgbClr val="85D0CF"/>
                </a:solidFill>
                <a:latin typeface="Arial"/>
                <a:cs typeface="Arial"/>
              </a:rPr>
              <a:t>Let’s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35" dirty="0">
                <a:solidFill>
                  <a:srgbClr val="85D0CF"/>
                </a:solidFill>
                <a:latin typeface="Arial"/>
                <a:cs typeface="Arial"/>
              </a:rPr>
              <a:t>get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34" dirty="0">
                <a:solidFill>
                  <a:srgbClr val="85D0CF"/>
                </a:solidFill>
                <a:latin typeface="Arial"/>
                <a:cs typeface="Arial"/>
              </a:rPr>
              <a:t>in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05" dirty="0">
                <a:solidFill>
                  <a:srgbClr val="85D0CF"/>
                </a:solidFill>
                <a:latin typeface="Arial"/>
                <a:cs typeface="Arial"/>
              </a:rPr>
              <a:t>gr</a:t>
            </a:r>
            <a:r>
              <a:rPr sz="3600" spc="-375" dirty="0">
                <a:solidFill>
                  <a:srgbClr val="85D0CF"/>
                </a:solidFill>
                <a:latin typeface="Arial"/>
                <a:cs typeface="Arial"/>
              </a:rPr>
              <a:t>o</a:t>
            </a:r>
            <a:r>
              <a:rPr sz="3600" spc="-600" dirty="0">
                <a:solidFill>
                  <a:srgbClr val="85D0CF"/>
                </a:solidFill>
                <a:latin typeface="Arial"/>
                <a:cs typeface="Arial"/>
              </a:rPr>
              <a:t>ups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90" dirty="0">
                <a:solidFill>
                  <a:srgbClr val="85D0CF"/>
                </a:solidFill>
                <a:latin typeface="Arial"/>
                <a:cs typeface="Arial"/>
              </a:rPr>
              <a:t>of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85D0CF"/>
                </a:solidFill>
                <a:latin typeface="Arial"/>
                <a:cs typeface="Arial"/>
              </a:rPr>
              <a:t>th</a:t>
            </a:r>
            <a:r>
              <a:rPr sz="3600" spc="5" dirty="0">
                <a:solidFill>
                  <a:srgbClr val="85D0CF"/>
                </a:solidFill>
                <a:latin typeface="Arial"/>
                <a:cs typeface="Arial"/>
              </a:rPr>
              <a:t>r</a:t>
            </a:r>
            <a:r>
              <a:rPr sz="3600" spc="-520" dirty="0">
                <a:solidFill>
                  <a:srgbClr val="85D0CF"/>
                </a:solidFill>
                <a:latin typeface="Arial"/>
                <a:cs typeface="Arial"/>
              </a:rPr>
              <a:t>ee.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35" dirty="0">
                <a:solidFill>
                  <a:srgbClr val="85D0CF"/>
                </a:solidFill>
                <a:latin typeface="Arial"/>
                <a:cs typeface="Arial"/>
              </a:rPr>
              <a:t>Number</a:t>
            </a:r>
            <a:r>
              <a:rPr sz="36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15" dirty="0">
                <a:solidFill>
                  <a:srgbClr val="85D0CF"/>
                </a:solidFill>
                <a:latin typeface="Arial"/>
                <a:cs typeface="Arial"/>
              </a:rPr>
              <a:t>yoursel</a:t>
            </a:r>
            <a:r>
              <a:rPr sz="3600" spc="-445" dirty="0">
                <a:solidFill>
                  <a:srgbClr val="85D0CF"/>
                </a:solidFill>
                <a:latin typeface="Arial"/>
                <a:cs typeface="Arial"/>
              </a:rPr>
              <a:t>v</a:t>
            </a:r>
            <a:r>
              <a:rPr sz="3600" spc="-555" dirty="0">
                <a:solidFill>
                  <a:srgbClr val="85D0CF"/>
                </a:solidFill>
                <a:latin typeface="Arial"/>
                <a:cs typeface="Arial"/>
              </a:rPr>
              <a:t>es</a:t>
            </a:r>
            <a:r>
              <a:rPr sz="3600" spc="5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59" dirty="0">
                <a:solidFill>
                  <a:srgbClr val="85D0CF"/>
                </a:solidFill>
                <a:latin typeface="Arial"/>
                <a:cs typeface="Arial"/>
              </a:rPr>
              <a:t>one,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85" dirty="0">
                <a:solidFill>
                  <a:srgbClr val="85D0CF"/>
                </a:solidFill>
                <a:latin typeface="Arial"/>
                <a:cs typeface="Arial"/>
              </a:rPr>
              <a:t>two,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84" dirty="0">
                <a:solidFill>
                  <a:srgbClr val="85D0CF"/>
                </a:solidFill>
                <a:latin typeface="Arial"/>
                <a:cs typeface="Arial"/>
              </a:rPr>
              <a:t>and</a:t>
            </a:r>
            <a:endParaRPr sz="360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</a:pPr>
            <a:r>
              <a:rPr sz="3600" spc="-215" dirty="0">
                <a:solidFill>
                  <a:srgbClr val="85D0CF"/>
                </a:solidFill>
                <a:latin typeface="Arial"/>
                <a:cs typeface="Arial"/>
              </a:rPr>
              <a:t>three</a:t>
            </a:r>
            <a:r>
              <a:rPr sz="3600" spc="-525" dirty="0">
                <a:solidFill>
                  <a:srgbClr val="85D0CF"/>
                </a:solidFill>
                <a:latin typeface="Arial"/>
                <a:cs typeface="Arial"/>
              </a:rPr>
              <a:t>.</a:t>
            </a:r>
            <a:endParaRPr sz="3600">
              <a:latin typeface="Arial"/>
              <a:cs typeface="Arial"/>
            </a:endParaRPr>
          </a:p>
          <a:p>
            <a:pPr>
              <a:lnSpc>
                <a:spcPts val="4400"/>
              </a:lnSpc>
              <a:spcBef>
                <a:spcPts val="66"/>
              </a:spcBef>
            </a:pPr>
            <a:endParaRPr sz="4400"/>
          </a:p>
          <a:p>
            <a:pPr marL="820419" marR="1320800" lvl="1" indent="-744220">
              <a:lnSpc>
                <a:spcPts val="4320"/>
              </a:lnSpc>
              <a:buClr>
                <a:srgbClr val="85D0CF"/>
              </a:buClr>
              <a:buFont typeface="Arial"/>
              <a:buAutoNum type="arabicPeriod"/>
              <a:tabLst>
                <a:tab pos="821055" algn="l"/>
              </a:tabLst>
            </a:pPr>
            <a:r>
              <a:rPr sz="3800" i="1" spc="-750" dirty="0">
                <a:solidFill>
                  <a:srgbClr val="85D0CF"/>
                </a:solidFill>
                <a:latin typeface="Arial"/>
                <a:cs typeface="Arial"/>
              </a:rPr>
              <a:t>Ones</a:t>
            </a:r>
            <a:r>
              <a:rPr sz="3800" i="1" spc="1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600" dirty="0">
                <a:solidFill>
                  <a:srgbClr val="85D0CF"/>
                </a:solidFill>
                <a:latin typeface="Arial"/>
                <a:cs typeface="Arial"/>
              </a:rPr>
              <a:t>exp</a:t>
            </a:r>
            <a:r>
              <a:rPr sz="3600" spc="-245" dirty="0">
                <a:solidFill>
                  <a:srgbClr val="85D0CF"/>
                </a:solidFill>
                <a:latin typeface="Arial"/>
                <a:cs typeface="Arial"/>
              </a:rPr>
              <a:t>l</a:t>
            </a:r>
            <a:r>
              <a:rPr sz="3600" spc="-434" dirty="0">
                <a:solidFill>
                  <a:srgbClr val="85D0CF"/>
                </a:solidFill>
                <a:latin typeface="Arial"/>
                <a:cs typeface="Arial"/>
              </a:rPr>
              <a:t>ain</a:t>
            </a:r>
            <a:r>
              <a:rPr sz="3600" spc="5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75" dirty="0">
                <a:solidFill>
                  <a:srgbClr val="85D0CF"/>
                </a:solidFill>
                <a:latin typeface="Arial"/>
                <a:cs typeface="Arial"/>
              </a:rPr>
              <a:t>to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60" dirty="0">
                <a:solidFill>
                  <a:srgbClr val="85D0CF"/>
                </a:solidFill>
                <a:latin typeface="Arial"/>
                <a:cs typeface="Arial"/>
              </a:rPr>
              <a:t>t</a:t>
            </a:r>
            <a:r>
              <a:rPr sz="3600" spc="-114" dirty="0">
                <a:solidFill>
                  <a:srgbClr val="85D0CF"/>
                </a:solidFill>
                <a:latin typeface="Arial"/>
                <a:cs typeface="Arial"/>
              </a:rPr>
              <a:t>h</a:t>
            </a:r>
            <a:r>
              <a:rPr sz="3600" spc="-525" dirty="0">
                <a:solidFill>
                  <a:srgbClr val="85D0CF"/>
                </a:solidFill>
                <a:latin typeface="Arial"/>
                <a:cs typeface="Arial"/>
              </a:rPr>
              <a:t>e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800" i="1" spc="-470" dirty="0">
                <a:solidFill>
                  <a:srgbClr val="85D0CF"/>
                </a:solidFill>
                <a:latin typeface="Arial"/>
                <a:cs typeface="Arial"/>
              </a:rPr>
              <a:t>twos</a:t>
            </a:r>
            <a:r>
              <a:rPr sz="3800" i="1" spc="1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84" dirty="0">
                <a:solidFill>
                  <a:srgbClr val="85D0CF"/>
                </a:solidFill>
                <a:latin typeface="Arial"/>
                <a:cs typeface="Arial"/>
              </a:rPr>
              <a:t>and</a:t>
            </a:r>
            <a:r>
              <a:rPr sz="36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800" i="1" spc="-95" dirty="0">
                <a:solidFill>
                  <a:srgbClr val="85D0CF"/>
                </a:solidFill>
                <a:latin typeface="Arial"/>
                <a:cs typeface="Arial"/>
              </a:rPr>
              <a:t>th</a:t>
            </a:r>
            <a:r>
              <a:rPr sz="3800" i="1" spc="-75" dirty="0">
                <a:solidFill>
                  <a:srgbClr val="85D0CF"/>
                </a:solidFill>
                <a:latin typeface="Arial"/>
                <a:cs typeface="Arial"/>
              </a:rPr>
              <a:t>r</a:t>
            </a:r>
            <a:r>
              <a:rPr sz="3800" i="1" spc="-655" dirty="0">
                <a:solidFill>
                  <a:srgbClr val="85D0CF"/>
                </a:solidFill>
                <a:latin typeface="Arial"/>
                <a:cs typeface="Arial"/>
              </a:rPr>
              <a:t>ees</a:t>
            </a:r>
            <a:r>
              <a:rPr sz="3800" i="1" spc="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620" dirty="0">
                <a:solidFill>
                  <a:srgbClr val="85D0CF"/>
                </a:solidFill>
                <a:latin typeface="Arial"/>
                <a:cs typeface="Arial"/>
              </a:rPr>
              <a:t>how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45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660" dirty="0">
                <a:solidFill>
                  <a:srgbClr val="85D0CF"/>
                </a:solidFill>
                <a:latin typeface="Arial"/>
                <a:cs typeface="Arial"/>
              </a:rPr>
              <a:t>u</a:t>
            </a:r>
            <a:r>
              <a:rPr sz="3600" spc="-195" dirty="0">
                <a:solidFill>
                  <a:srgbClr val="85D0CF"/>
                </a:solidFill>
                <a:latin typeface="Arial"/>
                <a:cs typeface="Arial"/>
              </a:rPr>
              <a:t>nitary</a:t>
            </a:r>
            <a:r>
              <a:rPr sz="3600" spc="-13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09" dirty="0">
                <a:solidFill>
                  <a:srgbClr val="85D0CF"/>
                </a:solidFill>
                <a:latin typeface="Arial"/>
                <a:cs typeface="Arial"/>
              </a:rPr>
              <a:t>gove</a:t>
            </a:r>
            <a:r>
              <a:rPr sz="3600" spc="-245" dirty="0">
                <a:solidFill>
                  <a:srgbClr val="85D0CF"/>
                </a:solidFill>
                <a:latin typeface="Arial"/>
                <a:cs typeface="Arial"/>
              </a:rPr>
              <a:t>r</a:t>
            </a:r>
            <a:r>
              <a:rPr sz="3600" spc="-365" dirty="0">
                <a:solidFill>
                  <a:srgbClr val="85D0CF"/>
                </a:solidFill>
                <a:latin typeface="Arial"/>
                <a:cs typeface="Arial"/>
              </a:rPr>
              <a:t>nment</a:t>
            </a:r>
            <a:r>
              <a:rPr sz="3600" spc="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40" dirty="0">
                <a:solidFill>
                  <a:srgbClr val="85D0CF"/>
                </a:solidFill>
                <a:latin typeface="Arial"/>
                <a:cs typeface="Arial"/>
              </a:rPr>
              <a:t>system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15" dirty="0">
                <a:solidFill>
                  <a:srgbClr val="85D0CF"/>
                </a:solidFill>
                <a:latin typeface="Arial"/>
                <a:cs typeface="Arial"/>
              </a:rPr>
              <a:t>distributes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55" dirty="0">
                <a:solidFill>
                  <a:srgbClr val="85D0CF"/>
                </a:solidFill>
                <a:latin typeface="Arial"/>
                <a:cs typeface="Arial"/>
              </a:rPr>
              <a:t>power.</a:t>
            </a:r>
            <a:endParaRPr sz="3600">
              <a:latin typeface="Arial"/>
              <a:cs typeface="Arial"/>
            </a:endParaRPr>
          </a:p>
          <a:p>
            <a:pPr marL="820419" lvl="1" indent="-744220">
              <a:lnSpc>
                <a:spcPts val="4195"/>
              </a:lnSpc>
              <a:buClr>
                <a:srgbClr val="85D0CF"/>
              </a:buClr>
              <a:buFont typeface="Arial"/>
              <a:buAutoNum type="arabicPeriod"/>
              <a:tabLst>
                <a:tab pos="821055" algn="l"/>
              </a:tabLst>
            </a:pPr>
            <a:r>
              <a:rPr sz="3800" i="1" spc="-730" dirty="0">
                <a:solidFill>
                  <a:srgbClr val="85D0CF"/>
                </a:solidFill>
                <a:latin typeface="Arial"/>
                <a:cs typeface="Arial"/>
              </a:rPr>
              <a:t>Twos</a:t>
            </a:r>
            <a:r>
              <a:rPr sz="3800" i="1" spc="2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600" dirty="0">
                <a:solidFill>
                  <a:srgbClr val="85D0CF"/>
                </a:solidFill>
                <a:latin typeface="Arial"/>
                <a:cs typeface="Arial"/>
              </a:rPr>
              <a:t>exp</a:t>
            </a:r>
            <a:r>
              <a:rPr sz="3600" spc="-245" dirty="0">
                <a:solidFill>
                  <a:srgbClr val="85D0CF"/>
                </a:solidFill>
                <a:latin typeface="Arial"/>
                <a:cs typeface="Arial"/>
              </a:rPr>
              <a:t>l</a:t>
            </a:r>
            <a:r>
              <a:rPr sz="3600" spc="-434" dirty="0">
                <a:solidFill>
                  <a:srgbClr val="85D0CF"/>
                </a:solidFill>
                <a:latin typeface="Arial"/>
                <a:cs typeface="Arial"/>
              </a:rPr>
              <a:t>ain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75" dirty="0">
                <a:solidFill>
                  <a:srgbClr val="85D0CF"/>
                </a:solidFill>
                <a:latin typeface="Arial"/>
                <a:cs typeface="Arial"/>
              </a:rPr>
              <a:t>to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35" dirty="0">
                <a:solidFill>
                  <a:srgbClr val="85D0CF"/>
                </a:solidFill>
                <a:latin typeface="Arial"/>
                <a:cs typeface="Arial"/>
              </a:rPr>
              <a:t>the</a:t>
            </a:r>
            <a:r>
              <a:rPr sz="36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800" i="1" spc="-640" dirty="0">
                <a:solidFill>
                  <a:srgbClr val="85D0CF"/>
                </a:solidFill>
                <a:latin typeface="Arial"/>
                <a:cs typeface="Arial"/>
              </a:rPr>
              <a:t>ones</a:t>
            </a:r>
            <a:r>
              <a:rPr sz="3800" i="1" spc="2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84" dirty="0">
                <a:solidFill>
                  <a:srgbClr val="85D0CF"/>
                </a:solidFill>
                <a:latin typeface="Arial"/>
                <a:cs typeface="Arial"/>
              </a:rPr>
              <a:t>and</a:t>
            </a:r>
            <a:r>
              <a:rPr sz="36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800" i="1" spc="-95" dirty="0">
                <a:solidFill>
                  <a:srgbClr val="85D0CF"/>
                </a:solidFill>
                <a:latin typeface="Arial"/>
                <a:cs typeface="Arial"/>
              </a:rPr>
              <a:t>th</a:t>
            </a:r>
            <a:r>
              <a:rPr sz="3800" i="1" spc="-75" dirty="0">
                <a:solidFill>
                  <a:srgbClr val="85D0CF"/>
                </a:solidFill>
                <a:latin typeface="Arial"/>
                <a:cs typeface="Arial"/>
              </a:rPr>
              <a:t>r</a:t>
            </a:r>
            <a:r>
              <a:rPr sz="3800" i="1" spc="-655" dirty="0">
                <a:solidFill>
                  <a:srgbClr val="85D0CF"/>
                </a:solidFill>
                <a:latin typeface="Arial"/>
                <a:cs typeface="Arial"/>
              </a:rPr>
              <a:t>ees</a:t>
            </a:r>
            <a:r>
              <a:rPr sz="3800" i="1" spc="-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620" dirty="0">
                <a:solidFill>
                  <a:srgbClr val="85D0CF"/>
                </a:solidFill>
                <a:latin typeface="Arial"/>
                <a:cs typeface="Arial"/>
              </a:rPr>
              <a:t>how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45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05" dirty="0">
                <a:solidFill>
                  <a:srgbClr val="85D0CF"/>
                </a:solidFill>
                <a:latin typeface="Arial"/>
                <a:cs typeface="Arial"/>
              </a:rPr>
              <a:t>confederation</a:t>
            </a:r>
            <a:endParaRPr sz="3600">
              <a:latin typeface="Arial"/>
              <a:cs typeface="Arial"/>
            </a:endParaRPr>
          </a:p>
          <a:p>
            <a:pPr marL="820419">
              <a:lnSpc>
                <a:spcPts val="4200"/>
              </a:lnSpc>
            </a:pPr>
            <a:r>
              <a:rPr sz="3600" spc="-385" dirty="0">
                <a:solidFill>
                  <a:srgbClr val="85D0CF"/>
                </a:solidFill>
                <a:latin typeface="Arial"/>
                <a:cs typeface="Arial"/>
              </a:rPr>
              <a:t>government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05" dirty="0">
                <a:solidFill>
                  <a:srgbClr val="85D0CF"/>
                </a:solidFill>
                <a:latin typeface="Arial"/>
                <a:cs typeface="Arial"/>
              </a:rPr>
              <a:t>s</a:t>
            </a:r>
            <a:r>
              <a:rPr sz="3600" spc="-520" dirty="0">
                <a:solidFill>
                  <a:srgbClr val="85D0CF"/>
                </a:solidFill>
                <a:latin typeface="Arial"/>
                <a:cs typeface="Arial"/>
              </a:rPr>
              <a:t>y</a:t>
            </a:r>
            <a:r>
              <a:rPr sz="3600" spc="-390" dirty="0">
                <a:solidFill>
                  <a:srgbClr val="85D0CF"/>
                </a:solidFill>
                <a:latin typeface="Arial"/>
                <a:cs typeface="Arial"/>
              </a:rPr>
              <a:t>stem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15" dirty="0">
                <a:solidFill>
                  <a:srgbClr val="85D0CF"/>
                </a:solidFill>
                <a:latin typeface="Arial"/>
                <a:cs typeface="Arial"/>
              </a:rPr>
              <a:t>distributes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55" dirty="0">
                <a:solidFill>
                  <a:srgbClr val="85D0CF"/>
                </a:solidFill>
                <a:latin typeface="Arial"/>
                <a:cs typeface="Arial"/>
              </a:rPr>
              <a:t>power.</a:t>
            </a:r>
            <a:endParaRPr sz="3600">
              <a:latin typeface="Arial"/>
              <a:cs typeface="Arial"/>
            </a:endParaRPr>
          </a:p>
          <a:p>
            <a:pPr marL="820419" marR="1331595" lvl="1" indent="-744220">
              <a:lnSpc>
                <a:spcPts val="4320"/>
              </a:lnSpc>
              <a:spcBef>
                <a:spcPts val="245"/>
              </a:spcBef>
              <a:buClr>
                <a:srgbClr val="85D0CF"/>
              </a:buClr>
              <a:buFont typeface="Arial"/>
              <a:buAutoNum type="arabicPeriod" startAt="3"/>
              <a:tabLst>
                <a:tab pos="821055" algn="l"/>
              </a:tabLst>
            </a:pPr>
            <a:r>
              <a:rPr sz="3800" i="1" spc="-555" dirty="0">
                <a:solidFill>
                  <a:srgbClr val="85D0CF"/>
                </a:solidFill>
                <a:latin typeface="Arial"/>
                <a:cs typeface="Arial"/>
              </a:rPr>
              <a:t>Threes</a:t>
            </a:r>
            <a:r>
              <a:rPr sz="3800" i="1" spc="1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600" dirty="0">
                <a:solidFill>
                  <a:srgbClr val="85D0CF"/>
                </a:solidFill>
                <a:latin typeface="Arial"/>
                <a:cs typeface="Arial"/>
              </a:rPr>
              <a:t>exp</a:t>
            </a:r>
            <a:r>
              <a:rPr sz="3600" spc="-245" dirty="0">
                <a:solidFill>
                  <a:srgbClr val="85D0CF"/>
                </a:solidFill>
                <a:latin typeface="Arial"/>
                <a:cs typeface="Arial"/>
              </a:rPr>
              <a:t>l</a:t>
            </a:r>
            <a:r>
              <a:rPr sz="3600" spc="-434" dirty="0">
                <a:solidFill>
                  <a:srgbClr val="85D0CF"/>
                </a:solidFill>
                <a:latin typeface="Arial"/>
                <a:cs typeface="Arial"/>
              </a:rPr>
              <a:t>ain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75" dirty="0">
                <a:solidFill>
                  <a:srgbClr val="85D0CF"/>
                </a:solidFill>
                <a:latin typeface="Arial"/>
                <a:cs typeface="Arial"/>
              </a:rPr>
              <a:t>to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35" dirty="0">
                <a:solidFill>
                  <a:srgbClr val="85D0CF"/>
                </a:solidFill>
                <a:latin typeface="Arial"/>
                <a:cs typeface="Arial"/>
              </a:rPr>
              <a:t>the</a:t>
            </a:r>
            <a:r>
              <a:rPr sz="36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800" i="1" spc="-640" dirty="0">
                <a:solidFill>
                  <a:srgbClr val="85D0CF"/>
                </a:solidFill>
                <a:latin typeface="Arial"/>
                <a:cs typeface="Arial"/>
              </a:rPr>
              <a:t>ones</a:t>
            </a:r>
            <a:r>
              <a:rPr sz="3800" i="1" spc="2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84" dirty="0">
                <a:solidFill>
                  <a:srgbClr val="85D0CF"/>
                </a:solidFill>
                <a:latin typeface="Arial"/>
                <a:cs typeface="Arial"/>
              </a:rPr>
              <a:t>and</a:t>
            </a:r>
            <a:r>
              <a:rPr sz="36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800" i="1" spc="-470" dirty="0">
                <a:solidFill>
                  <a:srgbClr val="85D0CF"/>
                </a:solidFill>
                <a:latin typeface="Arial"/>
                <a:cs typeface="Arial"/>
              </a:rPr>
              <a:t>twos</a:t>
            </a:r>
            <a:r>
              <a:rPr sz="3800" i="1" spc="1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620" dirty="0">
                <a:solidFill>
                  <a:srgbClr val="85D0CF"/>
                </a:solidFill>
                <a:latin typeface="Arial"/>
                <a:cs typeface="Arial"/>
              </a:rPr>
              <a:t>how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45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85" dirty="0">
                <a:solidFill>
                  <a:srgbClr val="85D0CF"/>
                </a:solidFill>
                <a:latin typeface="Arial"/>
                <a:cs typeface="Arial"/>
              </a:rPr>
              <a:t>federal</a:t>
            </a:r>
            <a:r>
              <a:rPr sz="3600" spc="-1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09" dirty="0">
                <a:solidFill>
                  <a:srgbClr val="85D0CF"/>
                </a:solidFill>
                <a:latin typeface="Arial"/>
                <a:cs typeface="Arial"/>
              </a:rPr>
              <a:t>gove</a:t>
            </a:r>
            <a:r>
              <a:rPr sz="3600" spc="-245" dirty="0">
                <a:solidFill>
                  <a:srgbClr val="85D0CF"/>
                </a:solidFill>
                <a:latin typeface="Arial"/>
                <a:cs typeface="Arial"/>
              </a:rPr>
              <a:t>r</a:t>
            </a:r>
            <a:r>
              <a:rPr sz="3600" spc="-365" dirty="0">
                <a:solidFill>
                  <a:srgbClr val="85D0CF"/>
                </a:solidFill>
                <a:latin typeface="Arial"/>
                <a:cs typeface="Arial"/>
              </a:rPr>
              <a:t>nment</a:t>
            </a:r>
            <a:r>
              <a:rPr sz="3600" spc="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40" dirty="0">
                <a:solidFill>
                  <a:srgbClr val="85D0CF"/>
                </a:solidFill>
                <a:latin typeface="Arial"/>
                <a:cs typeface="Arial"/>
              </a:rPr>
              <a:t>system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15" dirty="0">
                <a:solidFill>
                  <a:srgbClr val="85D0CF"/>
                </a:solidFill>
                <a:latin typeface="Arial"/>
                <a:cs typeface="Arial"/>
              </a:rPr>
              <a:t>distributes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55" dirty="0">
                <a:solidFill>
                  <a:srgbClr val="85D0CF"/>
                </a:solidFill>
                <a:latin typeface="Arial"/>
                <a:cs typeface="Arial"/>
              </a:rPr>
              <a:t>power.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56332" y="0"/>
            <a:ext cx="7048500" cy="2161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80716" y="12191"/>
            <a:ext cx="6947916" cy="2071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64435">
              <a:lnSpc>
                <a:spcPts val="8180"/>
              </a:lnSpc>
            </a:pPr>
            <a:r>
              <a:rPr spc="-1330" dirty="0"/>
              <a:t>S</a:t>
            </a:r>
            <a:r>
              <a:rPr spc="-100" dirty="0"/>
              <a:t>t</a:t>
            </a:r>
            <a:r>
              <a:rPr spc="-50" dirty="0"/>
              <a:t>o</a:t>
            </a:r>
            <a:r>
              <a:rPr spc="-200" dirty="0"/>
              <a:t>p</a:t>
            </a:r>
            <a:r>
              <a:rPr spc="-415" dirty="0"/>
              <a:t> </a:t>
            </a:r>
            <a:r>
              <a:rPr spc="-1090" dirty="0"/>
              <a:t>&amp;</a:t>
            </a:r>
            <a:r>
              <a:rPr spc="-415" dirty="0"/>
              <a:t> </a:t>
            </a:r>
            <a:r>
              <a:rPr spc="-819" dirty="0"/>
              <a:t>T</a:t>
            </a:r>
            <a:r>
              <a:rPr spc="-830" dirty="0"/>
              <a:t>h</a:t>
            </a:r>
            <a:r>
              <a:rPr spc="-270" dirty="0"/>
              <a:t>i</a:t>
            </a:r>
            <a:r>
              <a:rPr spc="-535" dirty="0"/>
              <a:t>n</a:t>
            </a:r>
            <a:r>
              <a:rPr spc="-50" dirty="0"/>
              <a:t>k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84200" marR="6350" indent="-571500">
              <a:lnSpc>
                <a:spcPct val="100000"/>
              </a:lnSpc>
              <a:buClr>
                <a:srgbClr val="85D0CF"/>
              </a:buClr>
              <a:buFont typeface="Arial"/>
              <a:buChar char="•"/>
              <a:tabLst>
                <a:tab pos="584835" algn="l"/>
              </a:tabLst>
            </a:pPr>
            <a:r>
              <a:rPr spc="-620" dirty="0"/>
              <a:t>Turn</a:t>
            </a:r>
            <a:r>
              <a:rPr spc="130" dirty="0"/>
              <a:t> </a:t>
            </a:r>
            <a:r>
              <a:rPr spc="-130" dirty="0"/>
              <a:t>to</a:t>
            </a:r>
            <a:r>
              <a:rPr spc="130" dirty="0"/>
              <a:t> </a:t>
            </a:r>
            <a:r>
              <a:rPr spc="-615" dirty="0"/>
              <a:t>your</a:t>
            </a:r>
            <a:r>
              <a:rPr spc="105" dirty="0"/>
              <a:t> </a:t>
            </a:r>
            <a:r>
              <a:rPr spc="-910" dirty="0"/>
              <a:t>elbow</a:t>
            </a:r>
            <a:r>
              <a:rPr spc="130" dirty="0"/>
              <a:t> </a:t>
            </a:r>
            <a:r>
              <a:rPr spc="-730" dirty="0"/>
              <a:t>neighbor</a:t>
            </a:r>
            <a:r>
              <a:rPr spc="130" dirty="0"/>
              <a:t> </a:t>
            </a:r>
            <a:r>
              <a:rPr spc="-805" dirty="0"/>
              <a:t>and</a:t>
            </a:r>
            <a:r>
              <a:rPr spc="100" dirty="0"/>
              <a:t> </a:t>
            </a:r>
            <a:r>
              <a:rPr spc="-405" dirty="0"/>
              <a:t>tell</a:t>
            </a:r>
            <a:r>
              <a:rPr spc="-355" dirty="0"/>
              <a:t> </a:t>
            </a:r>
            <a:r>
              <a:rPr spc="-635" dirty="0"/>
              <a:t>them</a:t>
            </a:r>
            <a:r>
              <a:rPr spc="130" dirty="0"/>
              <a:t> </a:t>
            </a:r>
            <a:r>
              <a:rPr spc="-1160" dirty="0"/>
              <a:t>w</a:t>
            </a:r>
            <a:r>
              <a:rPr spc="-800" dirty="0"/>
              <a:t>hich</a:t>
            </a:r>
            <a:r>
              <a:rPr spc="130" dirty="0"/>
              <a:t> </a:t>
            </a:r>
            <a:r>
              <a:rPr spc="-390" dirty="0"/>
              <a:t>form</a:t>
            </a:r>
            <a:r>
              <a:rPr spc="130" dirty="0"/>
              <a:t> </a:t>
            </a:r>
            <a:r>
              <a:rPr spc="-155" dirty="0"/>
              <a:t>of</a:t>
            </a:r>
            <a:r>
              <a:rPr spc="130" dirty="0"/>
              <a:t> </a:t>
            </a:r>
            <a:r>
              <a:rPr spc="-635" dirty="0"/>
              <a:t>government</a:t>
            </a:r>
            <a:r>
              <a:rPr spc="-335" dirty="0"/>
              <a:t> </a:t>
            </a:r>
            <a:r>
              <a:rPr spc="-720" dirty="0"/>
              <a:t>power</a:t>
            </a:r>
            <a:r>
              <a:rPr spc="140" dirty="0"/>
              <a:t> </a:t>
            </a:r>
            <a:r>
              <a:rPr spc="-905" dirty="0"/>
              <a:t>you</a:t>
            </a:r>
            <a:r>
              <a:rPr spc="100" dirty="0"/>
              <a:t> </a:t>
            </a:r>
            <a:r>
              <a:rPr spc="-745" dirty="0"/>
              <a:t>like</a:t>
            </a:r>
            <a:r>
              <a:rPr spc="130" dirty="0"/>
              <a:t> </a:t>
            </a:r>
            <a:r>
              <a:rPr spc="-600" dirty="0"/>
              <a:t>best.</a:t>
            </a:r>
          </a:p>
          <a:p>
            <a:pPr marL="469900">
              <a:lnSpc>
                <a:spcPct val="100000"/>
              </a:lnSpc>
            </a:pPr>
            <a:r>
              <a:rPr dirty="0">
                <a:latin typeface="Courier New"/>
                <a:cs typeface="Courier New"/>
              </a:rPr>
              <a:t>o</a:t>
            </a:r>
            <a:r>
              <a:rPr spc="-450" dirty="0">
                <a:latin typeface="Courier New"/>
                <a:cs typeface="Courier New"/>
              </a:rPr>
              <a:t> </a:t>
            </a:r>
            <a:r>
              <a:rPr spc="-480" dirty="0">
                <a:latin typeface="Arial"/>
                <a:cs typeface="Arial"/>
              </a:rPr>
              <a:t>Don’t</a:t>
            </a:r>
            <a:r>
              <a:rPr spc="130" dirty="0">
                <a:latin typeface="Arial"/>
                <a:cs typeface="Arial"/>
              </a:rPr>
              <a:t> </a:t>
            </a:r>
            <a:r>
              <a:rPr spc="-204" dirty="0">
                <a:latin typeface="Arial"/>
                <a:cs typeface="Arial"/>
              </a:rPr>
              <a:t>forget</a:t>
            </a:r>
            <a:r>
              <a:rPr spc="105" dirty="0">
                <a:latin typeface="Arial"/>
                <a:cs typeface="Arial"/>
              </a:rPr>
              <a:t> </a:t>
            </a:r>
            <a:r>
              <a:rPr spc="-130" dirty="0">
                <a:latin typeface="Arial"/>
                <a:cs typeface="Arial"/>
              </a:rPr>
              <a:t>to</a:t>
            </a:r>
            <a:r>
              <a:rPr spc="130" dirty="0">
                <a:latin typeface="Arial"/>
                <a:cs typeface="Arial"/>
              </a:rPr>
              <a:t> </a:t>
            </a:r>
            <a:r>
              <a:rPr spc="-405" dirty="0">
                <a:latin typeface="Arial"/>
                <a:cs typeface="Arial"/>
              </a:rPr>
              <a:t>tell</a:t>
            </a:r>
            <a:r>
              <a:rPr spc="130" dirty="0">
                <a:latin typeface="Arial"/>
                <a:cs typeface="Arial"/>
              </a:rPr>
              <a:t> </a:t>
            </a:r>
            <a:r>
              <a:rPr spc="-635" dirty="0">
                <a:latin typeface="Arial"/>
                <a:cs typeface="Arial"/>
              </a:rPr>
              <a:t>them</a:t>
            </a:r>
            <a:r>
              <a:rPr spc="130" dirty="0">
                <a:latin typeface="Arial"/>
                <a:cs typeface="Arial"/>
              </a:rPr>
              <a:t> </a:t>
            </a:r>
            <a:r>
              <a:rPr spc="-1355" dirty="0">
                <a:latin typeface="Arial"/>
                <a:cs typeface="Arial"/>
              </a:rPr>
              <a:t>WHY</a:t>
            </a:r>
          </a:p>
          <a:p>
            <a:pPr marL="1327785">
              <a:lnSpc>
                <a:spcPts val="7090"/>
              </a:lnSpc>
            </a:pPr>
            <a:r>
              <a:rPr spc="-515" dirty="0"/>
              <a:t>this</a:t>
            </a:r>
            <a:r>
              <a:rPr spc="140" dirty="0"/>
              <a:t> </a:t>
            </a:r>
            <a:r>
              <a:rPr spc="-869" dirty="0"/>
              <a:t>is</a:t>
            </a:r>
            <a:r>
              <a:rPr spc="130" dirty="0"/>
              <a:t> </a:t>
            </a:r>
            <a:r>
              <a:rPr spc="-615" dirty="0"/>
              <a:t>your</a:t>
            </a:r>
            <a:r>
              <a:rPr spc="130" dirty="0"/>
              <a:t> </a:t>
            </a:r>
            <a:r>
              <a:rPr spc="-805" dirty="0"/>
              <a:t>opinio</a:t>
            </a:r>
            <a:r>
              <a:rPr spc="-990" dirty="0"/>
              <a:t>n</a:t>
            </a:r>
            <a:r>
              <a:rPr spc="-905" dirty="0"/>
              <a:t>!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709167"/>
            <a:ext cx="11209020" cy="660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200"/>
              </a:lnSpc>
            </a:pPr>
            <a:r>
              <a:rPr sz="4400" spc="-595" dirty="0">
                <a:latin typeface="+mj-lt"/>
                <a:cs typeface="Arial"/>
              </a:rPr>
              <a:t>Since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530" dirty="0">
                <a:latin typeface="+mj-lt"/>
                <a:cs typeface="Arial"/>
              </a:rPr>
              <a:t>i</a:t>
            </a:r>
            <a:r>
              <a:rPr sz="4400" spc="-120" dirty="0">
                <a:latin typeface="+mj-lt"/>
                <a:cs typeface="Arial"/>
              </a:rPr>
              <a:t>ts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1855" dirty="0" smtClean="0">
                <a:latin typeface="+mj-lt"/>
                <a:cs typeface="Arial"/>
              </a:rPr>
              <a:t>1</a:t>
            </a:r>
            <a:r>
              <a:rPr lang="en-US" sz="4400" spc="-1855" dirty="0" smtClean="0">
                <a:latin typeface="+mj-lt"/>
                <a:cs typeface="Arial"/>
              </a:rPr>
              <a:t>   </a:t>
            </a:r>
            <a:r>
              <a:rPr lang="en-US" sz="4400" spc="-395" dirty="0" smtClean="0">
                <a:latin typeface="+mj-lt"/>
                <a:cs typeface="Arial"/>
              </a:rPr>
              <a:t>   9</a:t>
            </a:r>
            <a:r>
              <a:rPr sz="4400" spc="-395" dirty="0" smtClean="0">
                <a:latin typeface="+mj-lt"/>
                <a:cs typeface="Arial"/>
              </a:rPr>
              <a:t>88</a:t>
            </a:r>
            <a:r>
              <a:rPr sz="4400" spc="95" dirty="0" smtClean="0">
                <a:latin typeface="+mj-lt"/>
                <a:cs typeface="Arial"/>
              </a:rPr>
              <a:t> </a:t>
            </a:r>
            <a:r>
              <a:rPr sz="4400" spc="-325" dirty="0">
                <a:latin typeface="+mj-lt"/>
                <a:cs typeface="Arial"/>
              </a:rPr>
              <a:t>constitution,</a:t>
            </a:r>
            <a:r>
              <a:rPr sz="4400" spc="75" dirty="0">
                <a:latin typeface="+mj-lt"/>
                <a:cs typeface="Arial"/>
              </a:rPr>
              <a:t> </a:t>
            </a:r>
            <a:r>
              <a:rPr sz="4400" spc="-425" dirty="0">
                <a:latin typeface="+mj-lt"/>
                <a:cs typeface="Arial"/>
              </a:rPr>
              <a:t>Brazil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665" dirty="0">
                <a:latin typeface="+mj-lt"/>
                <a:cs typeface="Arial"/>
              </a:rPr>
              <a:t>has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530" dirty="0">
                <a:latin typeface="+mj-lt"/>
                <a:cs typeface="Arial"/>
              </a:rPr>
              <a:t>divi</a:t>
            </a:r>
            <a:r>
              <a:rPr sz="4400" spc="-780" dirty="0">
                <a:latin typeface="+mj-lt"/>
                <a:cs typeface="Arial"/>
              </a:rPr>
              <a:t>d</a:t>
            </a:r>
            <a:r>
              <a:rPr sz="4400" spc="-665" dirty="0">
                <a:latin typeface="+mj-lt"/>
                <a:cs typeface="Arial"/>
              </a:rPr>
              <a:t>ed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250" dirty="0">
                <a:latin typeface="+mj-lt"/>
                <a:cs typeface="Arial"/>
              </a:rPr>
              <a:t>its</a:t>
            </a:r>
            <a:r>
              <a:rPr sz="4400" spc="80" dirty="0">
                <a:latin typeface="+mj-lt"/>
                <a:cs typeface="Arial"/>
              </a:rPr>
              <a:t> </a:t>
            </a:r>
            <a:r>
              <a:rPr sz="4400" spc="-310" dirty="0">
                <a:latin typeface="+mj-lt"/>
                <a:cs typeface="Arial"/>
              </a:rPr>
              <a:t>country</a:t>
            </a:r>
            <a:endParaRPr sz="4400" dirty="0">
              <a:latin typeface="+mj-lt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39" y="1379728"/>
            <a:ext cx="11774170" cy="47397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0000"/>
              </a:lnSpc>
            </a:pPr>
            <a:r>
              <a:rPr sz="4400" spc="-305" dirty="0">
                <a:latin typeface="+mj-lt"/>
                <a:cs typeface="Arial"/>
              </a:rPr>
              <a:t>into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370" dirty="0">
                <a:latin typeface="+mj-lt"/>
                <a:cs typeface="Arial"/>
              </a:rPr>
              <a:t>twe</a:t>
            </a:r>
            <a:r>
              <a:rPr sz="4400" spc="-415" dirty="0">
                <a:latin typeface="+mj-lt"/>
                <a:cs typeface="Arial"/>
              </a:rPr>
              <a:t>n</a:t>
            </a:r>
            <a:r>
              <a:rPr sz="4400" dirty="0">
                <a:latin typeface="+mj-lt"/>
                <a:cs typeface="Arial"/>
              </a:rPr>
              <a:t>t</a:t>
            </a:r>
            <a:r>
              <a:rPr sz="4400" spc="-5" dirty="0">
                <a:latin typeface="+mj-lt"/>
                <a:cs typeface="Arial"/>
              </a:rPr>
              <a:t>y</a:t>
            </a:r>
            <a:r>
              <a:rPr sz="4400" spc="-155" dirty="0">
                <a:latin typeface="+mj-lt"/>
                <a:cs typeface="Arial"/>
              </a:rPr>
              <a:t>-</a:t>
            </a:r>
            <a:r>
              <a:rPr sz="4400" spc="-650" dirty="0">
                <a:latin typeface="+mj-lt"/>
                <a:cs typeface="Arial"/>
              </a:rPr>
              <a:t>six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275" dirty="0">
                <a:latin typeface="+mj-lt"/>
                <a:cs typeface="Arial"/>
              </a:rPr>
              <a:t>states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540" dirty="0">
                <a:latin typeface="+mj-lt"/>
                <a:cs typeface="Arial"/>
              </a:rPr>
              <a:t>a</a:t>
            </a:r>
            <a:r>
              <a:rPr sz="4400" spc="-560" dirty="0">
                <a:latin typeface="+mj-lt"/>
                <a:cs typeface="Arial"/>
              </a:rPr>
              <a:t>n</a:t>
            </a:r>
            <a:r>
              <a:rPr sz="4400" spc="-665" dirty="0">
                <a:latin typeface="+mj-lt"/>
                <a:cs typeface="Arial"/>
              </a:rPr>
              <a:t>d</a:t>
            </a:r>
            <a:r>
              <a:rPr sz="4400" spc="120" dirty="0">
                <a:latin typeface="+mj-lt"/>
                <a:cs typeface="Arial"/>
              </a:rPr>
              <a:t> </a:t>
            </a:r>
            <a:r>
              <a:rPr sz="4400" spc="-540" dirty="0">
                <a:latin typeface="+mj-lt"/>
                <a:cs typeface="Arial"/>
              </a:rPr>
              <a:t>a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515" dirty="0">
                <a:latin typeface="+mj-lt"/>
                <a:cs typeface="Arial"/>
              </a:rPr>
              <a:t>ce</a:t>
            </a:r>
            <a:r>
              <a:rPr sz="4400" spc="-555" dirty="0">
                <a:latin typeface="+mj-lt"/>
                <a:cs typeface="Arial"/>
              </a:rPr>
              <a:t>n</a:t>
            </a:r>
            <a:r>
              <a:rPr sz="4400" spc="-95" dirty="0">
                <a:latin typeface="+mj-lt"/>
                <a:cs typeface="Arial"/>
              </a:rPr>
              <a:t>tral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465" dirty="0">
                <a:latin typeface="+mj-lt"/>
                <a:cs typeface="Arial"/>
              </a:rPr>
              <a:t>government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250" dirty="0">
                <a:latin typeface="+mj-lt"/>
                <a:cs typeface="Arial"/>
              </a:rPr>
              <a:t>district.</a:t>
            </a:r>
            <a:r>
              <a:rPr sz="4400" spc="-200" dirty="0">
                <a:latin typeface="+mj-lt"/>
                <a:cs typeface="Arial"/>
              </a:rPr>
              <a:t> </a:t>
            </a:r>
            <a:r>
              <a:rPr sz="4400" spc="-685" dirty="0">
                <a:latin typeface="+mj-lt"/>
                <a:cs typeface="Arial"/>
              </a:rPr>
              <a:t>The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275" dirty="0">
                <a:latin typeface="+mj-lt"/>
                <a:cs typeface="Arial"/>
              </a:rPr>
              <a:t>states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340" dirty="0">
                <a:latin typeface="+mj-lt"/>
                <a:cs typeface="Arial"/>
              </a:rPr>
              <a:t>are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345" dirty="0">
                <a:latin typeface="+mj-lt"/>
                <a:cs typeface="Arial"/>
              </a:rPr>
              <a:t>then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475" dirty="0">
                <a:latin typeface="+mj-lt"/>
                <a:cs typeface="Arial"/>
              </a:rPr>
              <a:t>broken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305" dirty="0">
                <a:latin typeface="+mj-lt"/>
                <a:cs typeface="Arial"/>
              </a:rPr>
              <a:t>into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409" dirty="0">
                <a:latin typeface="+mj-lt"/>
                <a:cs typeface="Arial"/>
              </a:rPr>
              <a:t>over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185" dirty="0">
                <a:latin typeface="+mj-lt"/>
                <a:cs typeface="Arial"/>
              </a:rPr>
              <a:t>5,5</a:t>
            </a:r>
            <a:r>
              <a:rPr sz="4400" spc="-220" dirty="0">
                <a:latin typeface="+mj-lt"/>
                <a:cs typeface="Arial"/>
              </a:rPr>
              <a:t>0</a:t>
            </a:r>
            <a:r>
              <a:rPr sz="4400" spc="-225" dirty="0">
                <a:latin typeface="+mj-lt"/>
                <a:cs typeface="Arial"/>
              </a:rPr>
              <a:t>0</a:t>
            </a:r>
            <a:r>
              <a:rPr sz="4400" spc="60" dirty="0">
                <a:latin typeface="+mj-lt"/>
                <a:cs typeface="Arial"/>
              </a:rPr>
              <a:t> </a:t>
            </a:r>
            <a:r>
              <a:rPr sz="4400" spc="-535" dirty="0">
                <a:latin typeface="+mj-lt"/>
                <a:cs typeface="Arial"/>
              </a:rPr>
              <a:t>municipalities,</a:t>
            </a:r>
            <a:r>
              <a:rPr sz="4400" spc="-355" dirty="0">
                <a:latin typeface="+mj-lt"/>
                <a:cs typeface="Arial"/>
              </a:rPr>
              <a:t> </a:t>
            </a:r>
            <a:r>
              <a:rPr sz="4400" spc="-630" dirty="0">
                <a:latin typeface="+mj-lt"/>
                <a:cs typeface="Arial"/>
              </a:rPr>
              <a:t>which</a:t>
            </a:r>
            <a:r>
              <a:rPr sz="4400" spc="75" dirty="0">
                <a:latin typeface="+mj-lt"/>
                <a:cs typeface="Arial"/>
              </a:rPr>
              <a:t> </a:t>
            </a:r>
            <a:r>
              <a:rPr sz="4400" spc="-340" dirty="0">
                <a:latin typeface="+mj-lt"/>
                <a:cs typeface="Arial"/>
              </a:rPr>
              <a:t>are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515" dirty="0">
                <a:latin typeface="+mj-lt"/>
                <a:cs typeface="Arial"/>
              </a:rPr>
              <a:t>l</a:t>
            </a:r>
            <a:r>
              <a:rPr sz="4400" spc="-545" dirty="0">
                <a:latin typeface="+mj-lt"/>
                <a:cs typeface="Arial"/>
              </a:rPr>
              <a:t>ike</a:t>
            </a:r>
            <a:r>
              <a:rPr sz="4400" spc="80" dirty="0">
                <a:latin typeface="+mj-lt"/>
                <a:cs typeface="Arial"/>
              </a:rPr>
              <a:t> </a:t>
            </a:r>
            <a:r>
              <a:rPr sz="4400" spc="-490" dirty="0">
                <a:latin typeface="+mj-lt"/>
                <a:cs typeface="Arial"/>
              </a:rPr>
              <a:t>counties.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590" dirty="0">
                <a:latin typeface="+mj-lt"/>
                <a:cs typeface="Arial"/>
              </a:rPr>
              <a:t>All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434" dirty="0">
                <a:latin typeface="+mj-lt"/>
                <a:cs typeface="Arial"/>
              </a:rPr>
              <a:t>these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730" dirty="0">
                <a:latin typeface="+mj-lt"/>
                <a:cs typeface="Arial"/>
              </a:rPr>
              <a:t>p</a:t>
            </a:r>
            <a:r>
              <a:rPr sz="4400" spc="-400" dirty="0">
                <a:latin typeface="+mj-lt"/>
                <a:cs typeface="Arial"/>
              </a:rPr>
              <a:t>olitical</a:t>
            </a:r>
            <a:r>
              <a:rPr sz="4400" spc="85" dirty="0">
                <a:latin typeface="+mj-lt"/>
                <a:cs typeface="Arial"/>
              </a:rPr>
              <a:t> </a:t>
            </a:r>
            <a:r>
              <a:rPr sz="4400" spc="-409" dirty="0">
                <a:latin typeface="+mj-lt"/>
                <a:cs typeface="Arial"/>
              </a:rPr>
              <a:t>units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615" dirty="0">
                <a:latin typeface="+mj-lt"/>
                <a:cs typeface="Arial"/>
              </a:rPr>
              <a:t>h</a:t>
            </a:r>
            <a:r>
              <a:rPr sz="4400" spc="-630" dirty="0">
                <a:latin typeface="+mj-lt"/>
                <a:cs typeface="Arial"/>
              </a:rPr>
              <a:t>a</a:t>
            </a:r>
            <a:r>
              <a:rPr sz="4400" spc="-560" dirty="0">
                <a:latin typeface="+mj-lt"/>
                <a:cs typeface="Arial"/>
              </a:rPr>
              <a:t>ve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540" dirty="0">
                <a:latin typeface="+mj-lt"/>
                <a:cs typeface="Arial"/>
              </a:rPr>
              <a:t>a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525" dirty="0">
                <a:latin typeface="+mj-lt"/>
                <a:cs typeface="Arial"/>
              </a:rPr>
              <a:t>local</a:t>
            </a:r>
            <a:r>
              <a:rPr sz="4400" spc="-355" dirty="0">
                <a:latin typeface="+mj-lt"/>
                <a:cs typeface="Arial"/>
              </a:rPr>
              <a:t> </a:t>
            </a:r>
            <a:r>
              <a:rPr sz="4400" spc="-465" dirty="0">
                <a:latin typeface="+mj-lt"/>
                <a:cs typeface="Arial"/>
              </a:rPr>
              <a:t>government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65" dirty="0">
                <a:latin typeface="+mj-lt"/>
                <a:cs typeface="Arial"/>
              </a:rPr>
              <a:t>t</a:t>
            </a:r>
            <a:r>
              <a:rPr sz="4400" spc="-145" dirty="0">
                <a:latin typeface="+mj-lt"/>
                <a:cs typeface="Arial"/>
              </a:rPr>
              <a:t>h</a:t>
            </a:r>
            <a:r>
              <a:rPr sz="4400" spc="-20" dirty="0">
                <a:latin typeface="+mj-lt"/>
                <a:cs typeface="Arial"/>
              </a:rPr>
              <a:t>at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640" dirty="0">
                <a:latin typeface="+mj-lt"/>
                <a:cs typeface="Arial"/>
              </a:rPr>
              <a:t>h</a:t>
            </a:r>
            <a:r>
              <a:rPr sz="4400" spc="-660" dirty="0">
                <a:latin typeface="+mj-lt"/>
                <a:cs typeface="Arial"/>
              </a:rPr>
              <a:t>a</a:t>
            </a:r>
            <a:r>
              <a:rPr sz="4400" spc="-730" dirty="0">
                <a:latin typeface="+mj-lt"/>
                <a:cs typeface="Arial"/>
              </a:rPr>
              <a:t>s</a:t>
            </a:r>
            <a:r>
              <a:rPr sz="4400" spc="105" dirty="0">
                <a:latin typeface="+mj-lt"/>
                <a:cs typeface="Arial"/>
              </a:rPr>
              <a:t> </a:t>
            </a:r>
            <a:r>
              <a:rPr sz="4400" spc="-250" dirty="0">
                <a:latin typeface="+mj-lt"/>
                <a:cs typeface="Arial"/>
              </a:rPr>
              <a:t>its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675" dirty="0">
                <a:latin typeface="+mj-lt"/>
                <a:cs typeface="Arial"/>
              </a:rPr>
              <a:t>own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660" dirty="0">
                <a:latin typeface="+mj-lt"/>
                <a:cs typeface="Arial"/>
              </a:rPr>
              <a:t>laws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590" dirty="0">
                <a:latin typeface="+mj-lt"/>
                <a:cs typeface="Arial"/>
              </a:rPr>
              <a:t>and</a:t>
            </a:r>
            <a:r>
              <a:rPr sz="4400" spc="105" dirty="0">
                <a:latin typeface="+mj-lt"/>
                <a:cs typeface="Arial"/>
              </a:rPr>
              <a:t> </a:t>
            </a:r>
            <a:r>
              <a:rPr sz="4400" spc="-450" dirty="0">
                <a:latin typeface="+mj-lt"/>
                <a:cs typeface="Arial"/>
              </a:rPr>
              <a:t>taxes.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465" dirty="0">
                <a:latin typeface="+mj-lt"/>
                <a:cs typeface="Arial"/>
              </a:rPr>
              <a:t>Brazi</a:t>
            </a:r>
            <a:r>
              <a:rPr sz="4400" spc="-220" dirty="0">
                <a:latin typeface="+mj-lt"/>
                <a:cs typeface="Arial"/>
              </a:rPr>
              <a:t>l</a:t>
            </a:r>
            <a:r>
              <a:rPr sz="4400" spc="-585" dirty="0">
                <a:latin typeface="+mj-lt"/>
                <a:cs typeface="Arial"/>
              </a:rPr>
              <a:t>ians</a:t>
            </a:r>
            <a:r>
              <a:rPr sz="4400" spc="-355" dirty="0">
                <a:latin typeface="+mj-lt"/>
                <a:cs typeface="Arial"/>
              </a:rPr>
              <a:t> </a:t>
            </a:r>
            <a:r>
              <a:rPr sz="4400" spc="-315" dirty="0">
                <a:latin typeface="+mj-lt"/>
                <a:cs typeface="Arial"/>
              </a:rPr>
              <a:t>vote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20" dirty="0">
                <a:latin typeface="+mj-lt"/>
                <a:cs typeface="Arial"/>
              </a:rPr>
              <a:t>for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350" dirty="0">
                <a:latin typeface="+mj-lt"/>
                <a:cs typeface="Arial"/>
              </a:rPr>
              <a:t>represen</a:t>
            </a:r>
            <a:r>
              <a:rPr sz="4400" spc="-215" dirty="0">
                <a:latin typeface="+mj-lt"/>
                <a:cs typeface="Arial"/>
              </a:rPr>
              <a:t>t</a:t>
            </a:r>
            <a:r>
              <a:rPr sz="4400" spc="-405" dirty="0">
                <a:latin typeface="+mj-lt"/>
                <a:cs typeface="Arial"/>
              </a:rPr>
              <a:t>atives</a:t>
            </a:r>
            <a:r>
              <a:rPr sz="4400" spc="80" dirty="0">
                <a:latin typeface="+mj-lt"/>
                <a:cs typeface="Arial"/>
              </a:rPr>
              <a:t> </a:t>
            </a:r>
            <a:r>
              <a:rPr sz="4400" spc="-20" dirty="0">
                <a:latin typeface="+mj-lt"/>
                <a:cs typeface="Arial"/>
              </a:rPr>
              <a:t>at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575" dirty="0">
                <a:latin typeface="+mj-lt"/>
                <a:cs typeface="Arial"/>
              </a:rPr>
              <a:t>each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565" dirty="0">
                <a:latin typeface="+mj-lt"/>
                <a:cs typeface="Arial"/>
              </a:rPr>
              <a:t>level.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685" dirty="0">
                <a:latin typeface="+mj-lt"/>
                <a:cs typeface="Arial"/>
              </a:rPr>
              <a:t>The</a:t>
            </a:r>
            <a:r>
              <a:rPr sz="4400" spc="85" dirty="0">
                <a:latin typeface="+mj-lt"/>
                <a:cs typeface="Arial"/>
              </a:rPr>
              <a:t> </a:t>
            </a:r>
            <a:r>
              <a:rPr sz="4400" spc="-265" dirty="0">
                <a:latin typeface="+mj-lt"/>
                <a:cs typeface="Arial"/>
              </a:rPr>
              <a:t>central</a:t>
            </a:r>
            <a:r>
              <a:rPr sz="4400" spc="-175" dirty="0">
                <a:latin typeface="+mj-lt"/>
                <a:cs typeface="Arial"/>
              </a:rPr>
              <a:t> </a:t>
            </a:r>
            <a:r>
              <a:rPr sz="4400" spc="-465" dirty="0">
                <a:latin typeface="+mj-lt"/>
                <a:cs typeface="Arial"/>
              </a:rPr>
              <a:t>government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615" dirty="0">
                <a:latin typeface="+mj-lt"/>
                <a:cs typeface="Arial"/>
              </a:rPr>
              <a:t>will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225" dirty="0">
                <a:latin typeface="+mj-lt"/>
                <a:cs typeface="Arial"/>
              </a:rPr>
              <a:t>not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555" dirty="0">
                <a:latin typeface="+mj-lt"/>
                <a:cs typeface="Arial"/>
              </a:rPr>
              <a:t>a</a:t>
            </a:r>
            <a:r>
              <a:rPr sz="4400" spc="-385" dirty="0">
                <a:latin typeface="+mj-lt"/>
                <a:cs typeface="Arial"/>
              </a:rPr>
              <a:t>ll</a:t>
            </a:r>
            <a:r>
              <a:rPr sz="4400" spc="-944" dirty="0">
                <a:latin typeface="+mj-lt"/>
                <a:cs typeface="Arial"/>
              </a:rPr>
              <a:t>o</a:t>
            </a:r>
            <a:r>
              <a:rPr sz="4400" spc="-860" dirty="0">
                <a:latin typeface="+mj-lt"/>
                <a:cs typeface="Arial"/>
              </a:rPr>
              <a:t>w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525" dirty="0">
                <a:latin typeface="+mj-lt"/>
                <a:cs typeface="Arial"/>
              </a:rPr>
              <a:t>any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275" dirty="0">
                <a:latin typeface="+mj-lt"/>
                <a:cs typeface="Arial"/>
              </a:rPr>
              <a:t>states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254" dirty="0">
                <a:latin typeface="+mj-lt"/>
                <a:cs typeface="Arial"/>
              </a:rPr>
              <a:t>or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640" dirty="0">
                <a:latin typeface="+mj-lt"/>
                <a:cs typeface="Arial"/>
              </a:rPr>
              <a:t>municipal</a:t>
            </a:r>
            <a:r>
              <a:rPr sz="4400" spc="-300" dirty="0">
                <a:latin typeface="+mj-lt"/>
                <a:cs typeface="Arial"/>
              </a:rPr>
              <a:t>i</a:t>
            </a:r>
            <a:r>
              <a:rPr sz="4400" spc="-345" dirty="0">
                <a:latin typeface="+mj-lt"/>
                <a:cs typeface="Arial"/>
              </a:rPr>
              <a:t>ties</a:t>
            </a:r>
            <a:r>
              <a:rPr sz="4400" spc="80" dirty="0">
                <a:latin typeface="+mj-lt"/>
                <a:cs typeface="Arial"/>
              </a:rPr>
              <a:t> </a:t>
            </a:r>
            <a:r>
              <a:rPr sz="4400" spc="-95" dirty="0">
                <a:latin typeface="+mj-lt"/>
                <a:cs typeface="Arial"/>
              </a:rPr>
              <a:t>to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665" dirty="0">
                <a:latin typeface="+mj-lt"/>
                <a:cs typeface="Arial"/>
              </a:rPr>
              <a:t>be</a:t>
            </a:r>
            <a:r>
              <a:rPr sz="4400" spc="-335" dirty="0">
                <a:latin typeface="+mj-lt"/>
                <a:cs typeface="Arial"/>
              </a:rPr>
              <a:t> </a:t>
            </a:r>
            <a:r>
              <a:rPr sz="4400" spc="-595" dirty="0">
                <a:latin typeface="+mj-lt"/>
                <a:cs typeface="Arial"/>
              </a:rPr>
              <a:t>indepe</a:t>
            </a:r>
            <a:r>
              <a:rPr sz="4400" spc="-680" dirty="0">
                <a:latin typeface="+mj-lt"/>
                <a:cs typeface="Arial"/>
              </a:rPr>
              <a:t>n</a:t>
            </a:r>
            <a:r>
              <a:rPr sz="4400" spc="-325" dirty="0">
                <a:latin typeface="+mj-lt"/>
                <a:cs typeface="Arial"/>
              </a:rPr>
              <a:t>dent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254" dirty="0">
                <a:latin typeface="+mj-lt"/>
                <a:cs typeface="Arial"/>
              </a:rPr>
              <a:t>or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320" dirty="0">
                <a:latin typeface="+mj-lt"/>
                <a:cs typeface="Arial"/>
              </a:rPr>
              <a:t>b</a:t>
            </a:r>
            <a:r>
              <a:rPr sz="4400" spc="-190" dirty="0">
                <a:latin typeface="+mj-lt"/>
                <a:cs typeface="Arial"/>
              </a:rPr>
              <a:t>r</a:t>
            </a:r>
            <a:r>
              <a:rPr sz="4400" spc="-545" dirty="0">
                <a:latin typeface="+mj-lt"/>
                <a:cs typeface="Arial"/>
              </a:rPr>
              <a:t>eak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560" dirty="0">
                <a:latin typeface="+mj-lt"/>
                <a:cs typeface="Arial"/>
              </a:rPr>
              <a:t>a</a:t>
            </a:r>
            <a:r>
              <a:rPr sz="4400" spc="-630" dirty="0">
                <a:latin typeface="+mj-lt"/>
                <a:cs typeface="Arial"/>
              </a:rPr>
              <a:t>way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290" dirty="0">
                <a:latin typeface="+mj-lt"/>
                <a:cs typeface="Arial"/>
              </a:rPr>
              <a:t>from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290" dirty="0">
                <a:latin typeface="+mj-lt"/>
                <a:cs typeface="Arial"/>
              </a:rPr>
              <a:t>the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409" dirty="0">
                <a:latin typeface="+mj-lt"/>
                <a:cs typeface="Arial"/>
              </a:rPr>
              <a:t>coun</a:t>
            </a:r>
            <a:r>
              <a:rPr sz="4400" spc="-229" dirty="0">
                <a:latin typeface="+mj-lt"/>
                <a:cs typeface="Arial"/>
              </a:rPr>
              <a:t>t</a:t>
            </a:r>
            <a:r>
              <a:rPr sz="4400" spc="-310" dirty="0">
                <a:latin typeface="+mj-lt"/>
                <a:cs typeface="Arial"/>
              </a:rPr>
              <a:t>ry’s</a:t>
            </a:r>
            <a:r>
              <a:rPr sz="4400" spc="95" dirty="0">
                <a:latin typeface="+mj-lt"/>
                <a:cs typeface="Arial"/>
              </a:rPr>
              <a:t> </a:t>
            </a:r>
            <a:r>
              <a:rPr sz="4400" spc="-535" dirty="0">
                <a:latin typeface="+mj-lt"/>
                <a:cs typeface="Arial"/>
              </a:rPr>
              <a:t>n</a:t>
            </a:r>
            <a:r>
              <a:rPr sz="4400" spc="-409" dirty="0">
                <a:latin typeface="+mj-lt"/>
                <a:cs typeface="Arial"/>
              </a:rPr>
              <a:t>ational</a:t>
            </a:r>
            <a:endParaRPr sz="4400" dirty="0">
              <a:latin typeface="+mj-lt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1" y="761"/>
            <a:ext cx="1327785" cy="707390"/>
          </a:xfrm>
          <a:custGeom>
            <a:avLst/>
            <a:gdLst/>
            <a:ahLst/>
            <a:cxnLst/>
            <a:rect l="l" t="t" r="r" b="b"/>
            <a:pathLst>
              <a:path w="1327785" h="707390">
                <a:moveTo>
                  <a:pt x="0" y="707135"/>
                </a:moveTo>
                <a:lnTo>
                  <a:pt x="1327404" y="707135"/>
                </a:lnTo>
                <a:lnTo>
                  <a:pt x="1327404" y="0"/>
                </a:lnTo>
                <a:lnTo>
                  <a:pt x="0" y="0"/>
                </a:lnTo>
                <a:lnTo>
                  <a:pt x="0" y="707135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8739" y="45211"/>
            <a:ext cx="1149350" cy="606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775"/>
              </a:lnSpc>
            </a:pPr>
            <a:r>
              <a:rPr sz="4000" spc="55" dirty="0">
                <a:latin typeface="Arial Unicode MS"/>
                <a:cs typeface="Arial Unicode MS"/>
              </a:rPr>
              <a:t>ONE</a:t>
            </a:r>
            <a:endParaRPr sz="4000">
              <a:latin typeface="Arial Unicode MS"/>
              <a:cs typeface="Arial Unicode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6074867"/>
            <a:ext cx="2486660" cy="67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470" dirty="0">
                <a:latin typeface="Arial"/>
                <a:cs typeface="Arial"/>
              </a:rPr>
              <a:t>government.</a:t>
            </a:r>
            <a:endParaRPr sz="4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69235" y="0"/>
            <a:ext cx="7822692" cy="2161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93620" y="12191"/>
            <a:ext cx="7722108" cy="2071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7085">
              <a:lnSpc>
                <a:spcPts val="8180"/>
              </a:lnSpc>
            </a:pPr>
            <a:r>
              <a:rPr spc="5" dirty="0"/>
              <a:t>G</a:t>
            </a:r>
            <a:r>
              <a:rPr spc="-270" dirty="0"/>
              <a:t>o</a:t>
            </a:r>
            <a:r>
              <a:rPr spc="190" dirty="0"/>
              <a:t>v</a:t>
            </a:r>
            <a:r>
              <a:rPr spc="-90" dirty="0"/>
              <a:t>ern</a:t>
            </a:r>
            <a:r>
              <a:rPr spc="-220" dirty="0"/>
              <a:t>m</a:t>
            </a:r>
            <a:r>
              <a:rPr spc="229" dirty="0"/>
              <a:t>e</a:t>
            </a:r>
            <a:r>
              <a:rPr spc="-745" dirty="0"/>
              <a:t>n</a:t>
            </a:r>
            <a:r>
              <a:rPr spc="-480" dirty="0"/>
              <a:t>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08710" y="1420495"/>
            <a:ext cx="9876155" cy="4872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Clr>
                <a:srgbClr val="85D0CF"/>
              </a:buClr>
              <a:buFont typeface="Arial"/>
              <a:buChar char="•"/>
              <a:tabLst>
                <a:tab pos="299720" algn="l"/>
              </a:tabLst>
            </a:pPr>
            <a:r>
              <a:rPr sz="4000" spc="-535" dirty="0">
                <a:solidFill>
                  <a:srgbClr val="85D0CF"/>
                </a:solidFill>
                <a:latin typeface="Arial"/>
                <a:cs typeface="Arial"/>
              </a:rPr>
              <a:t>All</a:t>
            </a:r>
            <a:r>
              <a:rPr sz="40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370" dirty="0">
                <a:solidFill>
                  <a:srgbClr val="85D0CF"/>
                </a:solidFill>
                <a:latin typeface="Arial"/>
                <a:cs typeface="Arial"/>
              </a:rPr>
              <a:t>coun</a:t>
            </a:r>
            <a:r>
              <a:rPr sz="4000" spc="-185" dirty="0">
                <a:solidFill>
                  <a:srgbClr val="85D0CF"/>
                </a:solidFill>
                <a:latin typeface="Arial"/>
                <a:cs typeface="Arial"/>
              </a:rPr>
              <a:t>t</a:t>
            </a:r>
            <a:r>
              <a:rPr sz="4000" spc="-390" dirty="0">
                <a:solidFill>
                  <a:srgbClr val="85D0CF"/>
                </a:solidFill>
                <a:latin typeface="Arial"/>
                <a:cs typeface="Arial"/>
              </a:rPr>
              <a:t>ries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395" dirty="0">
                <a:solidFill>
                  <a:srgbClr val="85D0CF"/>
                </a:solidFill>
                <a:latin typeface="Arial"/>
                <a:cs typeface="Arial"/>
              </a:rPr>
              <a:t>require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459" dirty="0">
                <a:solidFill>
                  <a:srgbClr val="85D0CF"/>
                </a:solidFill>
                <a:latin typeface="Arial"/>
                <a:cs typeface="Arial"/>
              </a:rPr>
              <a:t>gove</a:t>
            </a:r>
            <a:r>
              <a:rPr sz="4000" spc="-275" dirty="0">
                <a:solidFill>
                  <a:srgbClr val="85D0CF"/>
                </a:solidFill>
                <a:latin typeface="Arial"/>
                <a:cs typeface="Arial"/>
              </a:rPr>
              <a:t>r</a:t>
            </a:r>
            <a:r>
              <a:rPr sz="4000" spc="-459" dirty="0">
                <a:solidFill>
                  <a:srgbClr val="85D0CF"/>
                </a:solidFill>
                <a:latin typeface="Arial"/>
                <a:cs typeface="Arial"/>
              </a:rPr>
              <a:t>nments</a:t>
            </a:r>
            <a:r>
              <a:rPr sz="4000" spc="10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85" dirty="0">
                <a:solidFill>
                  <a:srgbClr val="85D0CF"/>
                </a:solidFill>
                <a:latin typeface="Arial"/>
                <a:cs typeface="Arial"/>
              </a:rPr>
              <a:t>to</a:t>
            </a:r>
            <a:r>
              <a:rPr sz="40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235" dirty="0">
                <a:solidFill>
                  <a:srgbClr val="85D0CF"/>
                </a:solidFill>
                <a:latin typeface="Arial"/>
                <a:cs typeface="Arial"/>
              </a:rPr>
              <a:t>fu</a:t>
            </a:r>
            <a:r>
              <a:rPr sz="4000" spc="-310" dirty="0">
                <a:solidFill>
                  <a:srgbClr val="85D0CF"/>
                </a:solidFill>
                <a:latin typeface="Arial"/>
                <a:cs typeface="Arial"/>
              </a:rPr>
              <a:t>n</a:t>
            </a:r>
            <a:r>
              <a:rPr sz="4000" spc="-355" dirty="0">
                <a:solidFill>
                  <a:srgbClr val="85D0CF"/>
                </a:solidFill>
                <a:latin typeface="Arial"/>
                <a:cs typeface="Arial"/>
              </a:rPr>
              <a:t>ction.</a:t>
            </a:r>
            <a:endParaRPr sz="40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lr>
                <a:srgbClr val="85D0CF"/>
              </a:buClr>
              <a:buFont typeface="Arial"/>
              <a:buChar char="•"/>
              <a:tabLst>
                <a:tab pos="299720" algn="l"/>
              </a:tabLst>
            </a:pPr>
            <a:r>
              <a:rPr sz="4000" spc="-459" dirty="0">
                <a:solidFill>
                  <a:srgbClr val="85D0CF"/>
                </a:solidFill>
                <a:latin typeface="Arial"/>
                <a:cs typeface="Arial"/>
              </a:rPr>
              <a:t>Governments</a:t>
            </a:r>
            <a:r>
              <a:rPr sz="4000" spc="11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450" dirty="0">
                <a:solidFill>
                  <a:srgbClr val="85D0CF"/>
                </a:solidFill>
                <a:latin typeface="Arial"/>
                <a:cs typeface="Arial"/>
              </a:rPr>
              <a:t>provide</a:t>
            </a:r>
            <a:r>
              <a:rPr sz="40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550" dirty="0">
                <a:solidFill>
                  <a:srgbClr val="85D0CF"/>
                </a:solidFill>
                <a:latin typeface="Arial"/>
                <a:cs typeface="Arial"/>
              </a:rPr>
              <a:t>laws,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220" dirty="0">
                <a:solidFill>
                  <a:srgbClr val="85D0CF"/>
                </a:solidFill>
                <a:latin typeface="Arial"/>
                <a:cs typeface="Arial"/>
              </a:rPr>
              <a:t>structure,</a:t>
            </a:r>
            <a:r>
              <a:rPr sz="40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540" dirty="0">
                <a:solidFill>
                  <a:srgbClr val="85D0CF"/>
                </a:solidFill>
                <a:latin typeface="Arial"/>
                <a:cs typeface="Arial"/>
              </a:rPr>
              <a:t>public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440" dirty="0">
                <a:solidFill>
                  <a:srgbClr val="85D0CF"/>
                </a:solidFill>
                <a:latin typeface="Arial"/>
                <a:cs typeface="Arial"/>
              </a:rPr>
              <a:t>services,</a:t>
            </a:r>
            <a:endParaRPr sz="400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</a:pPr>
            <a:r>
              <a:rPr sz="4000" spc="-535" dirty="0">
                <a:solidFill>
                  <a:srgbClr val="85D0CF"/>
                </a:solidFill>
                <a:latin typeface="Arial"/>
                <a:cs typeface="Arial"/>
              </a:rPr>
              <a:t>and</a:t>
            </a:r>
            <a:r>
              <a:rPr sz="4000" spc="9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490" dirty="0">
                <a:solidFill>
                  <a:srgbClr val="85D0CF"/>
                </a:solidFill>
                <a:latin typeface="Arial"/>
                <a:cs typeface="Arial"/>
              </a:rPr>
              <a:t>n</a:t>
            </a:r>
            <a:r>
              <a:rPr sz="4000" spc="-484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4000" spc="-355" dirty="0">
                <a:solidFill>
                  <a:srgbClr val="85D0CF"/>
                </a:solidFill>
                <a:latin typeface="Arial"/>
                <a:cs typeface="Arial"/>
              </a:rPr>
              <a:t>tional</a:t>
            </a:r>
            <a:r>
              <a:rPr sz="40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355" dirty="0">
                <a:solidFill>
                  <a:srgbClr val="85D0CF"/>
                </a:solidFill>
                <a:latin typeface="Arial"/>
                <a:cs typeface="Arial"/>
              </a:rPr>
              <a:t>defe</a:t>
            </a:r>
            <a:r>
              <a:rPr sz="4000" spc="-395" dirty="0">
                <a:solidFill>
                  <a:srgbClr val="85D0CF"/>
                </a:solidFill>
                <a:latin typeface="Arial"/>
                <a:cs typeface="Arial"/>
              </a:rPr>
              <a:t>n</a:t>
            </a:r>
            <a:r>
              <a:rPr sz="4000" spc="-605" dirty="0">
                <a:solidFill>
                  <a:srgbClr val="85D0CF"/>
                </a:solidFill>
                <a:latin typeface="Arial"/>
                <a:cs typeface="Arial"/>
              </a:rPr>
              <a:t>se.</a:t>
            </a:r>
            <a:endParaRPr sz="40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lr>
                <a:srgbClr val="85D0CF"/>
              </a:buClr>
              <a:buFont typeface="Arial"/>
              <a:buChar char="•"/>
              <a:tabLst>
                <a:tab pos="299720" algn="l"/>
              </a:tabLst>
            </a:pPr>
            <a:r>
              <a:rPr sz="4000" spc="-459" dirty="0">
                <a:solidFill>
                  <a:srgbClr val="85D0CF"/>
                </a:solidFill>
                <a:latin typeface="Arial"/>
                <a:cs typeface="Arial"/>
              </a:rPr>
              <a:t>There</a:t>
            </a:r>
            <a:r>
              <a:rPr sz="40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310" dirty="0">
                <a:solidFill>
                  <a:srgbClr val="85D0CF"/>
                </a:solidFill>
                <a:latin typeface="Arial"/>
                <a:cs typeface="Arial"/>
              </a:rPr>
              <a:t>are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75" dirty="0">
                <a:solidFill>
                  <a:srgbClr val="85D0CF"/>
                </a:solidFill>
                <a:latin typeface="Arial"/>
                <a:cs typeface="Arial"/>
              </a:rPr>
              <a:t>dif</a:t>
            </a:r>
            <a:r>
              <a:rPr sz="4000" spc="-55" dirty="0">
                <a:solidFill>
                  <a:srgbClr val="85D0CF"/>
                </a:solidFill>
                <a:latin typeface="Arial"/>
                <a:cs typeface="Arial"/>
              </a:rPr>
              <a:t>f</a:t>
            </a:r>
            <a:r>
              <a:rPr sz="4000" spc="-204" dirty="0">
                <a:solidFill>
                  <a:srgbClr val="85D0CF"/>
                </a:solidFill>
                <a:latin typeface="Arial"/>
                <a:cs typeface="Arial"/>
              </a:rPr>
              <a:t>erent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385" dirty="0">
                <a:solidFill>
                  <a:srgbClr val="85D0CF"/>
                </a:solidFill>
                <a:latin typeface="Arial"/>
                <a:cs typeface="Arial"/>
              </a:rPr>
              <a:t>types</a:t>
            </a:r>
            <a:r>
              <a:rPr sz="4000" spc="10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100" dirty="0">
                <a:solidFill>
                  <a:srgbClr val="85D0CF"/>
                </a:solidFill>
                <a:latin typeface="Arial"/>
                <a:cs typeface="Arial"/>
              </a:rPr>
              <a:t>of</a:t>
            </a:r>
            <a:r>
              <a:rPr sz="40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4000" spc="-425" dirty="0">
                <a:solidFill>
                  <a:srgbClr val="85D0CF"/>
                </a:solidFill>
                <a:latin typeface="Arial"/>
                <a:cs typeface="Arial"/>
              </a:rPr>
              <a:t>gover</a:t>
            </a:r>
            <a:r>
              <a:rPr sz="4000" spc="-465" dirty="0">
                <a:solidFill>
                  <a:srgbClr val="85D0CF"/>
                </a:solidFill>
                <a:latin typeface="Arial"/>
                <a:cs typeface="Arial"/>
              </a:rPr>
              <a:t>n</a:t>
            </a:r>
            <a:r>
              <a:rPr sz="4000" spc="-505" dirty="0">
                <a:solidFill>
                  <a:srgbClr val="85D0CF"/>
                </a:solidFill>
                <a:latin typeface="Arial"/>
                <a:cs typeface="Arial"/>
              </a:rPr>
              <a:t>ments:</a:t>
            </a:r>
            <a:endParaRPr sz="400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buClr>
                <a:srgbClr val="85D0CF"/>
              </a:buClr>
              <a:buFont typeface="Arial"/>
              <a:buChar char="•"/>
              <a:tabLst>
                <a:tab pos="756920" algn="l"/>
              </a:tabLst>
            </a:pPr>
            <a:r>
              <a:rPr sz="4000" spc="-495" dirty="0">
                <a:solidFill>
                  <a:srgbClr val="85D0CF"/>
                </a:solidFill>
                <a:latin typeface="Arial"/>
                <a:cs typeface="Arial"/>
              </a:rPr>
              <a:t>democracies</a:t>
            </a:r>
            <a:endParaRPr sz="400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buClr>
                <a:srgbClr val="85D0CF"/>
              </a:buClr>
              <a:buFont typeface="Arial"/>
              <a:buChar char="•"/>
              <a:tabLst>
                <a:tab pos="756920" algn="l"/>
              </a:tabLst>
            </a:pPr>
            <a:r>
              <a:rPr sz="4000" spc="-484" dirty="0">
                <a:solidFill>
                  <a:srgbClr val="85D0CF"/>
                </a:solidFill>
                <a:latin typeface="Arial"/>
                <a:cs typeface="Arial"/>
              </a:rPr>
              <a:t>republics</a:t>
            </a:r>
            <a:endParaRPr sz="400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buClr>
                <a:srgbClr val="85D0CF"/>
              </a:buClr>
              <a:buFont typeface="Arial"/>
              <a:buChar char="•"/>
              <a:tabLst>
                <a:tab pos="756920" algn="l"/>
              </a:tabLst>
            </a:pPr>
            <a:r>
              <a:rPr sz="4000" spc="-490" dirty="0">
                <a:solidFill>
                  <a:srgbClr val="85D0CF"/>
                </a:solidFill>
                <a:latin typeface="Arial"/>
                <a:cs typeface="Arial"/>
              </a:rPr>
              <a:t>monarc</a:t>
            </a:r>
            <a:r>
              <a:rPr sz="4000" spc="-484" dirty="0">
                <a:solidFill>
                  <a:srgbClr val="85D0CF"/>
                </a:solidFill>
                <a:latin typeface="Arial"/>
                <a:cs typeface="Arial"/>
              </a:rPr>
              <a:t>h</a:t>
            </a:r>
            <a:r>
              <a:rPr sz="4000" spc="-580" dirty="0">
                <a:solidFill>
                  <a:srgbClr val="85D0CF"/>
                </a:solidFill>
                <a:latin typeface="Arial"/>
                <a:cs typeface="Arial"/>
              </a:rPr>
              <a:t>ies</a:t>
            </a:r>
            <a:endParaRPr sz="4000">
              <a:latin typeface="Arial"/>
              <a:cs typeface="Arial"/>
            </a:endParaRPr>
          </a:p>
          <a:p>
            <a:pPr marL="756285" lvl="1" indent="-286385">
              <a:lnSpc>
                <a:spcPts val="4760"/>
              </a:lnSpc>
              <a:buClr>
                <a:srgbClr val="85D0CF"/>
              </a:buClr>
              <a:buFont typeface="Arial"/>
              <a:buChar char="•"/>
              <a:tabLst>
                <a:tab pos="756920" algn="l"/>
              </a:tabLst>
            </a:pPr>
            <a:r>
              <a:rPr sz="4000" spc="-350" dirty="0">
                <a:solidFill>
                  <a:srgbClr val="85D0CF"/>
                </a:solidFill>
                <a:latin typeface="Arial"/>
                <a:cs typeface="Arial"/>
              </a:rPr>
              <a:t>dictatorships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709167"/>
            <a:ext cx="11917680" cy="267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0000"/>
              </a:lnSpc>
            </a:pPr>
            <a:r>
              <a:rPr sz="4400" spc="-484" dirty="0">
                <a:latin typeface="Arial"/>
                <a:cs typeface="Arial"/>
              </a:rPr>
              <a:t>For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545" dirty="0">
                <a:latin typeface="Arial"/>
                <a:cs typeface="Arial"/>
              </a:rPr>
              <a:t>only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265" dirty="0">
                <a:latin typeface="Arial"/>
                <a:cs typeface="Arial"/>
              </a:rPr>
              <a:t>three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560" dirty="0">
                <a:latin typeface="Arial"/>
                <a:cs typeface="Arial"/>
              </a:rPr>
              <a:t>ye</a:t>
            </a:r>
            <a:r>
              <a:rPr sz="4400" spc="-605" dirty="0">
                <a:latin typeface="Arial"/>
                <a:cs typeface="Arial"/>
              </a:rPr>
              <a:t>a</a:t>
            </a:r>
            <a:r>
              <a:rPr sz="4400" spc="-275" dirty="0">
                <a:latin typeface="Arial"/>
                <a:cs typeface="Arial"/>
              </a:rPr>
              <a:t>rs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665" dirty="0">
                <a:latin typeface="Arial"/>
                <a:cs typeface="Arial"/>
              </a:rPr>
              <a:t>b</a:t>
            </a:r>
            <a:r>
              <a:rPr sz="4400" spc="-660" dirty="0">
                <a:latin typeface="Arial"/>
                <a:cs typeface="Arial"/>
              </a:rPr>
              <a:t>e</a:t>
            </a:r>
            <a:r>
              <a:rPr sz="4400" spc="-540" dirty="0">
                <a:latin typeface="Arial"/>
                <a:cs typeface="Arial"/>
              </a:rPr>
              <a:t>ginni</a:t>
            </a:r>
            <a:r>
              <a:rPr sz="4400" spc="-725" dirty="0">
                <a:latin typeface="Arial"/>
                <a:cs typeface="Arial"/>
              </a:rPr>
              <a:t>n</a:t>
            </a:r>
            <a:r>
              <a:rPr sz="4400" spc="-710" dirty="0">
                <a:latin typeface="Arial"/>
                <a:cs typeface="Arial"/>
              </a:rPr>
              <a:t>g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535" dirty="0">
                <a:latin typeface="Arial"/>
                <a:cs typeface="Arial"/>
              </a:rPr>
              <a:t>in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509" dirty="0">
                <a:latin typeface="Arial"/>
                <a:cs typeface="Arial"/>
              </a:rPr>
              <a:t>1836,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480" dirty="0">
                <a:latin typeface="Arial"/>
                <a:cs typeface="Arial"/>
              </a:rPr>
              <a:t>t</a:t>
            </a:r>
            <a:r>
              <a:rPr sz="4400" spc="-665" dirty="0">
                <a:latin typeface="Arial"/>
                <a:cs typeface="Arial"/>
              </a:rPr>
              <a:t>he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400" dirty="0">
                <a:latin typeface="Arial"/>
                <a:cs typeface="Arial"/>
              </a:rPr>
              <a:t>countries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110" dirty="0">
                <a:latin typeface="Arial"/>
                <a:cs typeface="Arial"/>
              </a:rPr>
              <a:t>of</a:t>
            </a:r>
            <a:r>
              <a:rPr sz="4400" spc="-75" dirty="0">
                <a:latin typeface="Arial"/>
                <a:cs typeface="Arial"/>
              </a:rPr>
              <a:t> </a:t>
            </a:r>
            <a:r>
              <a:rPr sz="4400" spc="-680" dirty="0">
                <a:latin typeface="Arial"/>
                <a:cs typeface="Arial"/>
              </a:rPr>
              <a:t>Bol</a:t>
            </a:r>
            <a:r>
              <a:rPr sz="4400" spc="-310" dirty="0">
                <a:latin typeface="Arial"/>
                <a:cs typeface="Arial"/>
              </a:rPr>
              <a:t>i</a:t>
            </a:r>
            <a:r>
              <a:rPr sz="4400" spc="-480" dirty="0">
                <a:latin typeface="Arial"/>
                <a:cs typeface="Arial"/>
              </a:rPr>
              <a:t>via,</a:t>
            </a:r>
            <a:r>
              <a:rPr sz="4400" spc="75" dirty="0">
                <a:latin typeface="Arial"/>
                <a:cs typeface="Arial"/>
              </a:rPr>
              <a:t> </a:t>
            </a:r>
            <a:r>
              <a:rPr sz="4400" spc="-305" dirty="0">
                <a:latin typeface="Arial"/>
                <a:cs typeface="Arial"/>
              </a:rPr>
              <a:t>North</a:t>
            </a:r>
            <a:r>
              <a:rPr sz="4400" spc="85" dirty="0">
                <a:latin typeface="Arial"/>
                <a:cs typeface="Arial"/>
              </a:rPr>
              <a:t> </a:t>
            </a:r>
            <a:r>
              <a:rPr sz="4400" spc="-550" dirty="0">
                <a:latin typeface="Arial"/>
                <a:cs typeface="Arial"/>
              </a:rPr>
              <a:t>Peru,</a:t>
            </a:r>
            <a:r>
              <a:rPr sz="4400" spc="75" dirty="0">
                <a:latin typeface="Arial"/>
                <a:cs typeface="Arial"/>
              </a:rPr>
              <a:t> </a:t>
            </a:r>
            <a:r>
              <a:rPr sz="4400" spc="-590" dirty="0">
                <a:latin typeface="Arial"/>
                <a:cs typeface="Arial"/>
              </a:rPr>
              <a:t>and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509" dirty="0">
                <a:latin typeface="Arial"/>
                <a:cs typeface="Arial"/>
              </a:rPr>
              <a:t>South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605" dirty="0">
                <a:latin typeface="Arial"/>
                <a:cs typeface="Arial"/>
              </a:rPr>
              <a:t>Peru</a:t>
            </a:r>
            <a:r>
              <a:rPr sz="4400" spc="80" dirty="0">
                <a:latin typeface="Arial"/>
                <a:cs typeface="Arial"/>
              </a:rPr>
              <a:t> </a:t>
            </a:r>
            <a:r>
              <a:rPr sz="4400" spc="-540" dirty="0">
                <a:latin typeface="Arial"/>
                <a:cs typeface="Arial"/>
              </a:rPr>
              <a:t>a</a:t>
            </a:r>
            <a:r>
              <a:rPr sz="4400" spc="240" dirty="0">
                <a:latin typeface="Arial"/>
                <a:cs typeface="Arial"/>
              </a:rPr>
              <a:t>t</a:t>
            </a:r>
            <a:r>
              <a:rPr sz="4400" spc="-390" dirty="0">
                <a:latin typeface="Arial"/>
                <a:cs typeface="Arial"/>
              </a:rPr>
              <a:t>tempted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540" dirty="0">
                <a:latin typeface="Arial"/>
                <a:cs typeface="Arial"/>
              </a:rPr>
              <a:t>a</a:t>
            </a:r>
            <a:r>
              <a:rPr sz="4400" spc="-270" dirty="0">
                <a:latin typeface="Arial"/>
                <a:cs typeface="Arial"/>
              </a:rPr>
              <a:t> </a:t>
            </a:r>
            <a:r>
              <a:rPr sz="4400" spc="-465" dirty="0">
                <a:latin typeface="Arial"/>
                <a:cs typeface="Arial"/>
              </a:rPr>
              <a:t>government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535" dirty="0">
                <a:latin typeface="Arial"/>
                <a:cs typeface="Arial"/>
              </a:rPr>
              <a:t>system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535" dirty="0">
                <a:latin typeface="Arial"/>
                <a:cs typeface="Arial"/>
              </a:rPr>
              <a:t>in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630" dirty="0">
                <a:latin typeface="Arial"/>
                <a:cs typeface="Arial"/>
              </a:rPr>
              <a:t>which</a:t>
            </a:r>
            <a:r>
              <a:rPr sz="4400" spc="70" dirty="0">
                <a:latin typeface="Arial"/>
                <a:cs typeface="Arial"/>
              </a:rPr>
              <a:t> </a:t>
            </a:r>
            <a:r>
              <a:rPr sz="4400" spc="-290" dirty="0">
                <a:latin typeface="Arial"/>
                <a:cs typeface="Arial"/>
              </a:rPr>
              <a:t>the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265" dirty="0">
                <a:latin typeface="Arial"/>
                <a:cs typeface="Arial"/>
              </a:rPr>
              <a:t>three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409" dirty="0">
                <a:latin typeface="Arial"/>
                <a:cs typeface="Arial"/>
              </a:rPr>
              <a:t>coun</a:t>
            </a:r>
            <a:r>
              <a:rPr sz="4400" spc="-225" dirty="0">
                <a:latin typeface="Arial"/>
                <a:cs typeface="Arial"/>
              </a:rPr>
              <a:t>t</a:t>
            </a:r>
            <a:r>
              <a:rPr sz="4400" spc="-430" dirty="0">
                <a:latin typeface="Arial"/>
                <a:cs typeface="Arial"/>
              </a:rPr>
              <a:t>ries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315" dirty="0">
                <a:latin typeface="Arial"/>
                <a:cs typeface="Arial"/>
              </a:rPr>
              <a:t>created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540" dirty="0">
                <a:latin typeface="Arial"/>
                <a:cs typeface="Arial"/>
              </a:rPr>
              <a:t>a</a:t>
            </a:r>
            <a:r>
              <a:rPr sz="4400" spc="-270" dirty="0">
                <a:latin typeface="Arial"/>
                <a:cs typeface="Arial"/>
              </a:rPr>
              <a:t> </a:t>
            </a:r>
            <a:r>
              <a:rPr sz="4400" spc="-630" dirty="0">
                <a:latin typeface="Arial"/>
                <a:cs typeface="Arial"/>
              </a:rPr>
              <a:t>loo</a:t>
            </a:r>
            <a:r>
              <a:rPr sz="4400" spc="-700" dirty="0">
                <a:latin typeface="Arial"/>
                <a:cs typeface="Arial"/>
              </a:rPr>
              <a:t>s</a:t>
            </a:r>
            <a:r>
              <a:rPr sz="4400" spc="-640" dirty="0">
                <a:latin typeface="Arial"/>
                <a:cs typeface="Arial"/>
              </a:rPr>
              <a:t>e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605" dirty="0">
                <a:latin typeface="Arial"/>
                <a:cs typeface="Arial"/>
              </a:rPr>
              <a:t>union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484" dirty="0">
                <a:latin typeface="Arial"/>
                <a:cs typeface="Arial"/>
              </a:rPr>
              <a:t>t</a:t>
            </a:r>
            <a:r>
              <a:rPr sz="4400" spc="-245" dirty="0">
                <a:latin typeface="Arial"/>
                <a:cs typeface="Arial"/>
              </a:rPr>
              <a:t>hat</a:t>
            </a:r>
            <a:r>
              <a:rPr sz="4400" spc="85" dirty="0">
                <a:latin typeface="Arial"/>
                <a:cs typeface="Arial"/>
              </a:rPr>
              <a:t> </a:t>
            </a:r>
            <a:r>
              <a:rPr sz="4400" spc="-520" dirty="0">
                <a:latin typeface="Arial"/>
                <a:cs typeface="Arial"/>
              </a:rPr>
              <a:t>shared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530" dirty="0">
                <a:latin typeface="Arial"/>
                <a:cs typeface="Arial"/>
              </a:rPr>
              <a:t>power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630" dirty="0">
                <a:latin typeface="Arial"/>
                <a:cs typeface="Arial"/>
              </a:rPr>
              <a:t>as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625" dirty="0">
                <a:latin typeface="Arial"/>
                <a:cs typeface="Arial"/>
              </a:rPr>
              <a:t>well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630" dirty="0">
                <a:latin typeface="Arial"/>
                <a:cs typeface="Arial"/>
              </a:rPr>
              <a:t>as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450" dirty="0">
                <a:latin typeface="Arial"/>
                <a:cs typeface="Arial"/>
              </a:rPr>
              <a:t>ru</a:t>
            </a:r>
            <a:r>
              <a:rPr sz="4400" spc="-215" dirty="0">
                <a:latin typeface="Arial"/>
                <a:cs typeface="Arial"/>
              </a:rPr>
              <a:t>l</a:t>
            </a:r>
            <a:r>
              <a:rPr sz="4400" spc="-640" dirty="0">
                <a:latin typeface="Arial"/>
                <a:cs typeface="Arial"/>
              </a:rPr>
              <a:t>ed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480" dirty="0">
                <a:latin typeface="Arial"/>
                <a:cs typeface="Arial"/>
              </a:rPr>
              <a:t>t</a:t>
            </a:r>
            <a:r>
              <a:rPr sz="4400" spc="-670" dirty="0">
                <a:latin typeface="Arial"/>
                <a:cs typeface="Arial"/>
              </a:rPr>
              <a:t>hemselves.</a:t>
            </a:r>
            <a:endParaRPr sz="4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39" y="3392042"/>
            <a:ext cx="11885295" cy="2672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0000"/>
              </a:lnSpc>
            </a:pPr>
            <a:r>
              <a:rPr sz="4400" spc="-625" dirty="0">
                <a:latin typeface="Arial"/>
                <a:cs typeface="Arial"/>
              </a:rPr>
              <a:t>Neighbor</a:t>
            </a:r>
            <a:r>
              <a:rPr sz="4400" spc="-265" dirty="0">
                <a:latin typeface="Arial"/>
                <a:cs typeface="Arial"/>
              </a:rPr>
              <a:t>i</a:t>
            </a:r>
            <a:r>
              <a:rPr sz="4400" spc="-615" dirty="0">
                <a:latin typeface="Arial"/>
                <a:cs typeface="Arial"/>
              </a:rPr>
              <a:t>ng</a:t>
            </a:r>
            <a:r>
              <a:rPr sz="4400" spc="60" dirty="0">
                <a:latin typeface="Arial"/>
                <a:cs typeface="Arial"/>
              </a:rPr>
              <a:t> </a:t>
            </a:r>
            <a:r>
              <a:rPr sz="4400" spc="-405" dirty="0">
                <a:latin typeface="Arial"/>
                <a:cs typeface="Arial"/>
              </a:rPr>
              <a:t>countries,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615" dirty="0">
                <a:latin typeface="Arial"/>
                <a:cs typeface="Arial"/>
              </a:rPr>
              <a:t>includ</a:t>
            </a:r>
            <a:r>
              <a:rPr sz="4400" spc="-305" dirty="0">
                <a:latin typeface="Arial"/>
                <a:cs typeface="Arial"/>
              </a:rPr>
              <a:t>i</a:t>
            </a:r>
            <a:r>
              <a:rPr sz="4400" spc="-615" dirty="0">
                <a:latin typeface="Arial"/>
                <a:cs typeface="Arial"/>
              </a:rPr>
              <a:t>ng</a:t>
            </a:r>
            <a:r>
              <a:rPr sz="4400" spc="75" dirty="0">
                <a:latin typeface="Arial"/>
                <a:cs typeface="Arial"/>
              </a:rPr>
              <a:t> </a:t>
            </a:r>
            <a:r>
              <a:rPr sz="4400" spc="-400" dirty="0">
                <a:latin typeface="Arial"/>
                <a:cs typeface="Arial"/>
              </a:rPr>
              <a:t>Argentina</a:t>
            </a:r>
            <a:r>
              <a:rPr sz="4400" spc="80" dirty="0">
                <a:latin typeface="Arial"/>
                <a:cs typeface="Arial"/>
              </a:rPr>
              <a:t> </a:t>
            </a:r>
            <a:r>
              <a:rPr sz="4400" spc="-590" dirty="0">
                <a:latin typeface="Arial"/>
                <a:cs typeface="Arial"/>
              </a:rPr>
              <a:t>and</a:t>
            </a:r>
            <a:r>
              <a:rPr sz="4400" spc="110" dirty="0">
                <a:latin typeface="Arial"/>
                <a:cs typeface="Arial"/>
              </a:rPr>
              <a:t> </a:t>
            </a:r>
            <a:r>
              <a:rPr sz="4400" spc="-600" dirty="0">
                <a:latin typeface="Arial"/>
                <a:cs typeface="Arial"/>
              </a:rPr>
              <a:t>Chile,</a:t>
            </a:r>
            <a:r>
              <a:rPr sz="4400" spc="80" dirty="0">
                <a:latin typeface="Arial"/>
                <a:cs typeface="Arial"/>
              </a:rPr>
              <a:t> </a:t>
            </a:r>
            <a:r>
              <a:rPr sz="4400" spc="-480" dirty="0">
                <a:latin typeface="Arial"/>
                <a:cs typeface="Arial"/>
              </a:rPr>
              <a:t>were</a:t>
            </a:r>
            <a:r>
              <a:rPr sz="4400" spc="-245" dirty="0">
                <a:latin typeface="Arial"/>
                <a:cs typeface="Arial"/>
              </a:rPr>
              <a:t> </a:t>
            </a:r>
            <a:r>
              <a:rPr sz="4400" spc="-545" dirty="0">
                <a:latin typeface="Arial"/>
                <a:cs typeface="Arial"/>
              </a:rPr>
              <a:t>alarmed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445" dirty="0">
                <a:latin typeface="Arial"/>
                <a:cs typeface="Arial"/>
              </a:rPr>
              <a:t>about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360" dirty="0">
                <a:latin typeface="Arial"/>
                <a:cs typeface="Arial"/>
              </a:rPr>
              <a:t>this</a:t>
            </a:r>
            <a:r>
              <a:rPr sz="4400" spc="80" dirty="0">
                <a:latin typeface="Arial"/>
                <a:cs typeface="Arial"/>
              </a:rPr>
              <a:t> </a:t>
            </a:r>
            <a:r>
              <a:rPr sz="4400" spc="-675" dirty="0">
                <a:latin typeface="Arial"/>
                <a:cs typeface="Arial"/>
              </a:rPr>
              <a:t>new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465" dirty="0">
                <a:latin typeface="Arial"/>
                <a:cs typeface="Arial"/>
              </a:rPr>
              <a:t>government</a:t>
            </a:r>
            <a:r>
              <a:rPr sz="4400" spc="85" dirty="0">
                <a:latin typeface="Arial"/>
                <a:cs typeface="Arial"/>
              </a:rPr>
              <a:t> </a:t>
            </a:r>
            <a:r>
              <a:rPr sz="4400" spc="-590" dirty="0">
                <a:latin typeface="Arial"/>
                <a:cs typeface="Arial"/>
              </a:rPr>
              <a:t>and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540" dirty="0">
                <a:latin typeface="Arial"/>
                <a:cs typeface="Arial"/>
              </a:rPr>
              <a:t>a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405" dirty="0">
                <a:latin typeface="Arial"/>
                <a:cs typeface="Arial"/>
              </a:rPr>
              <a:t>war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340" dirty="0">
                <a:latin typeface="Arial"/>
                <a:cs typeface="Arial"/>
              </a:rPr>
              <a:t>foll</a:t>
            </a:r>
            <a:r>
              <a:rPr sz="4400" spc="-585" dirty="0">
                <a:latin typeface="Arial"/>
                <a:cs typeface="Arial"/>
              </a:rPr>
              <a:t>o</a:t>
            </a:r>
            <a:r>
              <a:rPr sz="4400" spc="-730" dirty="0">
                <a:latin typeface="Arial"/>
                <a:cs typeface="Arial"/>
              </a:rPr>
              <a:t>wed</a:t>
            </a:r>
            <a:r>
              <a:rPr sz="4400" spc="-335" dirty="0">
                <a:latin typeface="Arial"/>
                <a:cs typeface="Arial"/>
              </a:rPr>
              <a:t> </a:t>
            </a:r>
            <a:r>
              <a:rPr sz="4400" spc="-55" dirty="0">
                <a:latin typeface="Arial"/>
                <a:cs typeface="Arial"/>
              </a:rPr>
              <a:t>that</a:t>
            </a:r>
            <a:r>
              <a:rPr sz="4400" spc="80" dirty="0">
                <a:latin typeface="Arial"/>
                <a:cs typeface="Arial"/>
              </a:rPr>
              <a:t> </a:t>
            </a:r>
            <a:r>
              <a:rPr sz="4400" spc="-615" dirty="0">
                <a:latin typeface="Arial"/>
                <a:cs typeface="Arial"/>
              </a:rPr>
              <a:t>ended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360" dirty="0">
                <a:latin typeface="Arial"/>
                <a:cs typeface="Arial"/>
              </a:rPr>
              <a:t>this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725" dirty="0">
                <a:latin typeface="Arial"/>
                <a:cs typeface="Arial"/>
              </a:rPr>
              <a:t>s</a:t>
            </a:r>
            <a:r>
              <a:rPr sz="4400" spc="-475" dirty="0">
                <a:latin typeface="Arial"/>
                <a:cs typeface="Arial"/>
              </a:rPr>
              <a:t>hared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465" dirty="0">
                <a:latin typeface="Arial"/>
                <a:cs typeface="Arial"/>
              </a:rPr>
              <a:t>government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535" dirty="0">
                <a:latin typeface="Arial"/>
                <a:cs typeface="Arial"/>
              </a:rPr>
              <a:t>system</a:t>
            </a:r>
            <a:r>
              <a:rPr sz="4400" spc="80" dirty="0">
                <a:latin typeface="Arial"/>
                <a:cs typeface="Arial"/>
              </a:rPr>
              <a:t> </a:t>
            </a:r>
            <a:r>
              <a:rPr sz="4400" spc="-500" dirty="0">
                <a:latin typeface="Arial"/>
                <a:cs typeface="Arial"/>
              </a:rPr>
              <a:t>between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615" dirty="0">
                <a:latin typeface="Arial"/>
                <a:cs typeface="Arial"/>
              </a:rPr>
              <a:t>B</a:t>
            </a:r>
            <a:r>
              <a:rPr sz="4400" spc="-670" dirty="0">
                <a:latin typeface="Arial"/>
                <a:cs typeface="Arial"/>
              </a:rPr>
              <a:t>ol</a:t>
            </a:r>
            <a:r>
              <a:rPr sz="4400" spc="-380" dirty="0">
                <a:latin typeface="Arial"/>
                <a:cs typeface="Arial"/>
              </a:rPr>
              <a:t>i</a:t>
            </a:r>
            <a:r>
              <a:rPr sz="4400" spc="-525" dirty="0">
                <a:latin typeface="Arial"/>
                <a:cs typeface="Arial"/>
              </a:rPr>
              <a:t>via</a:t>
            </a:r>
            <a:r>
              <a:rPr sz="4400" spc="-345" dirty="0">
                <a:latin typeface="Arial"/>
                <a:cs typeface="Arial"/>
              </a:rPr>
              <a:t> </a:t>
            </a:r>
            <a:r>
              <a:rPr sz="4400" spc="-590" dirty="0">
                <a:latin typeface="Arial"/>
                <a:cs typeface="Arial"/>
              </a:rPr>
              <a:t>and</a:t>
            </a:r>
            <a:r>
              <a:rPr sz="4400" spc="95" dirty="0">
                <a:latin typeface="Arial"/>
                <a:cs typeface="Arial"/>
              </a:rPr>
              <a:t> </a:t>
            </a:r>
            <a:r>
              <a:rPr sz="4400" spc="-610" dirty="0">
                <a:latin typeface="Arial"/>
                <a:cs typeface="Arial"/>
              </a:rPr>
              <a:t>Peru.</a:t>
            </a:r>
            <a:endParaRPr sz="4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1" y="761"/>
            <a:ext cx="1445260" cy="707390"/>
          </a:xfrm>
          <a:custGeom>
            <a:avLst/>
            <a:gdLst/>
            <a:ahLst/>
            <a:cxnLst/>
            <a:rect l="l" t="t" r="r" b="b"/>
            <a:pathLst>
              <a:path w="1445260" h="707390">
                <a:moveTo>
                  <a:pt x="0" y="707135"/>
                </a:moveTo>
                <a:lnTo>
                  <a:pt x="1444752" y="707135"/>
                </a:lnTo>
                <a:lnTo>
                  <a:pt x="1444752" y="0"/>
                </a:lnTo>
                <a:lnTo>
                  <a:pt x="0" y="0"/>
                </a:lnTo>
                <a:lnTo>
                  <a:pt x="0" y="707135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8739" y="45211"/>
            <a:ext cx="1245235" cy="606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775"/>
              </a:lnSpc>
            </a:pPr>
            <a:r>
              <a:rPr sz="4000" spc="-300" dirty="0">
                <a:latin typeface="Arial Unicode MS"/>
                <a:cs typeface="Arial Unicode MS"/>
              </a:rPr>
              <a:t>T</a:t>
            </a:r>
            <a:r>
              <a:rPr sz="4000" spc="175" dirty="0">
                <a:latin typeface="Arial Unicode MS"/>
                <a:cs typeface="Arial Unicode MS"/>
              </a:rPr>
              <a:t>W</a:t>
            </a:r>
            <a:r>
              <a:rPr sz="4000" spc="340" dirty="0">
                <a:latin typeface="Arial Unicode MS"/>
                <a:cs typeface="Arial Unicode MS"/>
              </a:rPr>
              <a:t>O</a:t>
            </a:r>
            <a:endParaRPr sz="4000">
              <a:latin typeface="Arial Unicode MS"/>
              <a:cs typeface="Arial Unicode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6074867"/>
            <a:ext cx="100965" cy="67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640" dirty="0">
                <a:latin typeface="Arial"/>
                <a:cs typeface="Arial"/>
              </a:rPr>
              <a:t>.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1" y="761"/>
            <a:ext cx="1769745" cy="707390"/>
          </a:xfrm>
          <a:custGeom>
            <a:avLst/>
            <a:gdLst/>
            <a:ahLst/>
            <a:cxnLst/>
            <a:rect l="l" t="t" r="r" b="b"/>
            <a:pathLst>
              <a:path w="1769745" h="707390">
                <a:moveTo>
                  <a:pt x="0" y="707135"/>
                </a:moveTo>
                <a:lnTo>
                  <a:pt x="1769364" y="707135"/>
                </a:lnTo>
                <a:lnTo>
                  <a:pt x="1769364" y="0"/>
                </a:lnTo>
                <a:lnTo>
                  <a:pt x="0" y="0"/>
                </a:lnTo>
                <a:lnTo>
                  <a:pt x="0" y="707135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39" y="45211"/>
            <a:ext cx="11881485" cy="5652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305" dirty="0">
                <a:latin typeface="Batang" panose="02030600000101010101" pitchFamily="18" charset="-127"/>
                <a:ea typeface="Batang" panose="02030600000101010101" pitchFamily="18" charset="-127"/>
                <a:cs typeface="Arial Unicode MS"/>
              </a:rPr>
              <a:t>THREE</a:t>
            </a:r>
            <a:endParaRPr sz="4000" b="1" dirty="0">
              <a:latin typeface="Batang" panose="02030600000101010101" pitchFamily="18" charset="-127"/>
              <a:ea typeface="Batang" panose="02030600000101010101" pitchFamily="18" charset="-127"/>
              <a:cs typeface="Arial Unicode MS"/>
            </a:endParaRPr>
          </a:p>
          <a:p>
            <a:pPr marL="12700" marR="6350">
              <a:lnSpc>
                <a:spcPct val="100000"/>
              </a:lnSpc>
              <a:spcBef>
                <a:spcPts val="430"/>
              </a:spcBef>
            </a:pPr>
            <a:r>
              <a:rPr sz="3600" b="1" spc="-42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Esta</a:t>
            </a:r>
            <a:r>
              <a:rPr sz="3600" b="1" spc="-46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b</a:t>
            </a:r>
            <a:r>
              <a:rPr sz="3600" b="1" spc="-57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lished</a:t>
            </a:r>
            <a:r>
              <a:rPr sz="3600" b="1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484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in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64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1993,</a:t>
            </a:r>
            <a:r>
              <a:rPr sz="3600" b="1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26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the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83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E</a:t>
            </a:r>
            <a:r>
              <a:rPr sz="3600" b="1" spc="-6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u</a:t>
            </a:r>
            <a:r>
              <a:rPr sz="3600" b="1" spc="-42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rope</a:t>
            </a:r>
            <a:r>
              <a:rPr sz="3600" b="1" spc="-46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a</a:t>
            </a:r>
            <a:r>
              <a:rPr sz="3600" b="1" spc="-47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n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61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Union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509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(</a:t>
            </a:r>
            <a:r>
              <a:rPr sz="3600" b="1" spc="-7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EU)</a:t>
            </a:r>
            <a:r>
              <a:rPr sz="3600" b="1" spc="7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58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is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509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a</a:t>
            </a:r>
            <a:r>
              <a:rPr sz="3600" b="1" spc="-47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n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56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economic</a:t>
            </a:r>
            <a:r>
              <a:rPr sz="3600" b="1" spc="9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53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and</a:t>
            </a:r>
            <a:r>
              <a:rPr sz="3600" b="1" spc="-27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40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political</a:t>
            </a:r>
            <a:r>
              <a:rPr sz="3600" b="1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55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union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10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of</a:t>
            </a:r>
            <a:r>
              <a:rPr sz="3600" b="1" spc="10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229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twent</a:t>
            </a:r>
            <a:r>
              <a:rPr sz="3600" b="1" spc="-21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y</a:t>
            </a:r>
            <a:r>
              <a:rPr sz="3600" b="1" spc="-13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-</a:t>
            </a:r>
            <a:r>
              <a:rPr sz="3600" b="1" spc="-55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seven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55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indepen</a:t>
            </a:r>
            <a:r>
              <a:rPr sz="3600" b="1" spc="-60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d</a:t>
            </a:r>
            <a:r>
              <a:rPr sz="3600" b="1" spc="-204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ent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54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cou</a:t>
            </a:r>
            <a:r>
              <a:rPr sz="3600" b="1" spc="-55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n</a:t>
            </a:r>
            <a:r>
              <a:rPr sz="3600" b="1" spc="-25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tries,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23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or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78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me</a:t>
            </a:r>
            <a:r>
              <a:rPr sz="3600" b="1" spc="-95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m</a:t>
            </a:r>
            <a:r>
              <a:rPr sz="3600" b="1" spc="-35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ber</a:t>
            </a:r>
            <a:r>
              <a:rPr sz="3600" b="1" spc="-204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254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states,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77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w</a:t>
            </a:r>
            <a:r>
              <a:rPr sz="3600" b="1" spc="-53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hich</a:t>
            </a:r>
            <a:r>
              <a:rPr sz="3600" b="1" spc="9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6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has</a:t>
            </a:r>
            <a:r>
              <a:rPr sz="3600" b="1" spc="9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51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a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4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f</a:t>
            </a:r>
            <a:r>
              <a:rPr sz="3600" b="1" spc="-58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ound</a:t>
            </a:r>
            <a:r>
              <a:rPr sz="3600" b="1" spc="-57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a</a:t>
            </a:r>
            <a:r>
              <a:rPr sz="3600" b="1" spc="-29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tion</a:t>
            </a:r>
            <a:r>
              <a:rPr sz="3600" b="1" spc="10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26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from</a:t>
            </a:r>
            <a:r>
              <a:rPr sz="3600" b="1" spc="11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26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the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83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E</a:t>
            </a:r>
            <a:r>
              <a:rPr sz="3600" b="1" spc="-6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u</a:t>
            </a:r>
            <a:r>
              <a:rPr sz="3600" b="1" spc="-42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rope</a:t>
            </a:r>
            <a:r>
              <a:rPr sz="3600" b="1" spc="-46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a</a:t>
            </a:r>
            <a:r>
              <a:rPr sz="3600" b="1" spc="-47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n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59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Economic</a:t>
            </a:r>
            <a:r>
              <a:rPr sz="3600" b="1" spc="-3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79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Com</a:t>
            </a:r>
            <a:r>
              <a:rPr sz="3600" b="1" spc="-95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m</a:t>
            </a:r>
            <a:r>
              <a:rPr sz="3600" b="1" spc="-3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unity.</a:t>
            </a:r>
            <a:r>
              <a:rPr sz="3600" b="1" spc="12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62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The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89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EU</a:t>
            </a:r>
            <a:r>
              <a:rPr sz="3600" b="1" spc="7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6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has</a:t>
            </a:r>
            <a:r>
              <a:rPr sz="3600" b="1" spc="9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5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allowed</a:t>
            </a:r>
            <a:r>
              <a:rPr sz="3600" b="1" spc="10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49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a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56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single</a:t>
            </a:r>
            <a:r>
              <a:rPr sz="3600" b="1" spc="9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15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free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22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trade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31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market</a:t>
            </a:r>
            <a:r>
              <a:rPr sz="3600" b="1" spc="9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48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where</a:t>
            </a:r>
            <a:r>
              <a:rPr sz="3600" b="1" spc="-24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48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all</a:t>
            </a:r>
            <a:r>
              <a:rPr sz="3600" b="1" spc="10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59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member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204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st</a:t>
            </a:r>
            <a:r>
              <a:rPr sz="3600" b="1" spc="-2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a</a:t>
            </a:r>
            <a:r>
              <a:rPr sz="3600" b="1" spc="-27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tes</a:t>
            </a:r>
            <a:r>
              <a:rPr sz="3600" b="1" spc="9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31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are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44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guar</a:t>
            </a:r>
            <a:r>
              <a:rPr sz="3600" b="1" spc="-48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a</a:t>
            </a:r>
            <a:r>
              <a:rPr sz="3600" b="1" spc="-36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nteed</a:t>
            </a:r>
            <a:r>
              <a:rPr sz="3600" b="1" spc="9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22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free</a:t>
            </a:r>
            <a:r>
              <a:rPr sz="3600" b="1" spc="-2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d</a:t>
            </a:r>
            <a:r>
              <a:rPr sz="3600" b="1" spc="-81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om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10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of</a:t>
            </a:r>
            <a:r>
              <a:rPr sz="3600" b="1" spc="9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51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movement</a:t>
            </a:r>
            <a:r>
              <a:rPr sz="3600" b="1" spc="11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10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of</a:t>
            </a:r>
            <a:r>
              <a:rPr sz="3600" b="1" spc="-7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54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people,</a:t>
            </a:r>
            <a:r>
              <a:rPr sz="3600" b="1" spc="9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5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goods,</a:t>
            </a:r>
            <a:r>
              <a:rPr sz="3600" b="1" spc="114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44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services,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49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a</a:t>
            </a:r>
            <a:r>
              <a:rPr sz="3600" b="1" spc="-48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n</a:t>
            </a:r>
            <a:r>
              <a:rPr sz="3600" b="1" spc="-6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d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32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capit</a:t>
            </a:r>
            <a:r>
              <a:rPr sz="3600" b="1" spc="-41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a</a:t>
            </a:r>
            <a:r>
              <a:rPr sz="3600" b="1" spc="-53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l.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35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Most</a:t>
            </a:r>
            <a:r>
              <a:rPr sz="3600" b="1" spc="11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89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EU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36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countries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64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h</a:t>
            </a:r>
            <a:r>
              <a:rPr sz="3600" b="1" spc="-52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ave</a:t>
            </a:r>
            <a:r>
              <a:rPr sz="3600" b="1" spc="-27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42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adop</a:t>
            </a:r>
            <a:r>
              <a:rPr sz="3600" b="1" spc="-21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t</a:t>
            </a:r>
            <a:r>
              <a:rPr sz="3600" b="1" spc="-6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ed</a:t>
            </a:r>
            <a:r>
              <a:rPr sz="3600" b="1" spc="9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51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a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66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common</a:t>
            </a:r>
            <a:r>
              <a:rPr sz="3600" b="1" spc="11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29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curre</a:t>
            </a:r>
            <a:r>
              <a:rPr sz="3600" b="1" spc="-35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n</a:t>
            </a:r>
            <a:r>
              <a:rPr sz="3600" b="1" spc="-37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cy,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49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called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7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t</a:t>
            </a:r>
            <a:r>
              <a:rPr sz="3600" b="1" spc="-13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h</a:t>
            </a:r>
            <a:r>
              <a:rPr sz="3600" b="1" spc="-58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e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47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euro.</a:t>
            </a:r>
            <a:r>
              <a:rPr sz="3600" b="1" spc="9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60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While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2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it</a:t>
            </a:r>
            <a:r>
              <a:rPr sz="3600" b="1" spc="10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58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is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56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gov</a:t>
            </a:r>
            <a:r>
              <a:rPr sz="3600" b="1" spc="-57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e</a:t>
            </a:r>
            <a:r>
              <a:rPr sz="3600" b="1" spc="-3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rned</a:t>
            </a:r>
            <a:r>
              <a:rPr sz="3600" b="1" spc="-21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55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by</a:t>
            </a:r>
            <a:r>
              <a:rPr sz="3600" b="1" spc="9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26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the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89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EU</a:t>
            </a:r>
            <a:r>
              <a:rPr sz="3600" b="1" spc="7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76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Commi</a:t>
            </a:r>
            <a:r>
              <a:rPr sz="3600" b="1" spc="-61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s</a:t>
            </a:r>
            <a:r>
              <a:rPr sz="3600" b="1" spc="-57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sion</a:t>
            </a:r>
            <a:r>
              <a:rPr sz="3600" b="1" spc="14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53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and</a:t>
            </a:r>
            <a:r>
              <a:rPr sz="3600" b="1" spc="9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45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Parli</a:t>
            </a:r>
            <a:r>
              <a:rPr sz="3600" b="1" spc="-62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a</a:t>
            </a:r>
            <a:r>
              <a:rPr sz="3600" b="1" spc="-4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ment</a:t>
            </a:r>
            <a:r>
              <a:rPr sz="3600" b="1" spc="9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37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over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26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the</a:t>
            </a:r>
            <a:r>
              <a:rPr sz="3600" b="1" spc="9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53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unio</a:t>
            </a:r>
            <a:r>
              <a:rPr sz="3600" b="1" spc="-62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n</a:t>
            </a:r>
            <a:r>
              <a:rPr sz="3600" b="1" spc="-4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’s</a:t>
            </a:r>
            <a:r>
              <a:rPr sz="3600" b="1" spc="9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66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common</a:t>
            </a:r>
            <a:r>
              <a:rPr sz="3600" b="1" spc="-29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28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interests,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52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each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54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cou</a:t>
            </a:r>
            <a:r>
              <a:rPr sz="3600" b="1" spc="-55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n</a:t>
            </a:r>
            <a:r>
              <a:rPr sz="3600" b="1" spc="5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try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33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still</a:t>
            </a:r>
            <a:r>
              <a:rPr sz="3600" b="1" spc="10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31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controls</a:t>
            </a:r>
            <a:r>
              <a:rPr sz="3600" b="1" spc="9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24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its</a:t>
            </a:r>
            <a:r>
              <a:rPr sz="3600" b="1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54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indepe</a:t>
            </a:r>
            <a:r>
              <a:rPr sz="3600" b="1" spc="-60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n</a:t>
            </a:r>
            <a:r>
              <a:rPr sz="3600" b="1" spc="-35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dentl</a:t>
            </a:r>
            <a:r>
              <a:rPr sz="3600" b="1" spc="-36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y</a:t>
            </a:r>
            <a:r>
              <a:rPr sz="3600" b="1" spc="-13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-</a:t>
            </a:r>
            <a:r>
              <a:rPr sz="3600" b="1" spc="-35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run</a:t>
            </a:r>
            <a:r>
              <a:rPr sz="3600" b="1" spc="-204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3600" b="1" spc="-42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gover</a:t>
            </a:r>
            <a:r>
              <a:rPr sz="3600" b="1" spc="-46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n</a:t>
            </a:r>
            <a:r>
              <a:rPr sz="3600" b="1" spc="-44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ment.</a:t>
            </a:r>
            <a:endParaRPr sz="3600" b="1" dirty="0">
              <a:latin typeface="Batang" panose="02030600000101010101" pitchFamily="18" charset="-127"/>
              <a:ea typeface="Batang" panose="02030600000101010101" pitchFamily="18" charset="-127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707135"/>
            <a:ext cx="11805285" cy="4939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0000"/>
              </a:lnSpc>
            </a:pPr>
            <a:r>
              <a:rPr sz="5400" spc="-565" dirty="0">
                <a:latin typeface="Arial"/>
                <a:cs typeface="Arial"/>
              </a:rPr>
              <a:t>Costa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760" dirty="0">
                <a:latin typeface="Arial"/>
                <a:cs typeface="Arial"/>
              </a:rPr>
              <a:t>Rica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780" dirty="0">
                <a:latin typeface="Arial"/>
                <a:cs typeface="Arial"/>
              </a:rPr>
              <a:t>is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665" dirty="0">
                <a:latin typeface="Arial"/>
                <a:cs typeface="Arial"/>
              </a:rPr>
              <a:t>a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570" dirty="0">
                <a:latin typeface="Arial"/>
                <a:cs typeface="Arial"/>
              </a:rPr>
              <a:t>peacef</a:t>
            </a:r>
            <a:r>
              <a:rPr sz="5400" spc="-660" dirty="0">
                <a:latin typeface="Arial"/>
                <a:cs typeface="Arial"/>
              </a:rPr>
              <a:t>u</a:t>
            </a:r>
            <a:r>
              <a:rPr sz="5400" spc="-530" dirty="0">
                <a:latin typeface="Arial"/>
                <a:cs typeface="Arial"/>
              </a:rPr>
              <a:t>l,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530" dirty="0">
                <a:latin typeface="Arial"/>
                <a:cs typeface="Arial"/>
              </a:rPr>
              <a:t>democratic</a:t>
            </a:r>
            <a:r>
              <a:rPr sz="5400" spc="95" dirty="0">
                <a:latin typeface="Arial"/>
                <a:cs typeface="Arial"/>
              </a:rPr>
              <a:t> </a:t>
            </a:r>
            <a:r>
              <a:rPr sz="5400" spc="-615" dirty="0">
                <a:latin typeface="Arial"/>
                <a:cs typeface="Arial"/>
              </a:rPr>
              <a:t>republic</a:t>
            </a:r>
            <a:r>
              <a:rPr sz="5400" spc="-395" dirty="0">
                <a:latin typeface="Arial"/>
                <a:cs typeface="Arial"/>
              </a:rPr>
              <a:t> </a:t>
            </a:r>
            <a:r>
              <a:rPr sz="5400" spc="-650" dirty="0">
                <a:latin typeface="Arial"/>
                <a:cs typeface="Arial"/>
              </a:rPr>
              <a:t>where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650" dirty="0">
                <a:latin typeface="Arial"/>
                <a:cs typeface="Arial"/>
              </a:rPr>
              <a:t>power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780" dirty="0">
                <a:latin typeface="Arial"/>
                <a:cs typeface="Arial"/>
              </a:rPr>
              <a:t>is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670" dirty="0">
                <a:latin typeface="Arial"/>
                <a:cs typeface="Arial"/>
              </a:rPr>
              <a:t>only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725" dirty="0">
                <a:latin typeface="Arial"/>
                <a:cs typeface="Arial"/>
              </a:rPr>
              <a:t>given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715" dirty="0">
                <a:latin typeface="Arial"/>
                <a:cs typeface="Arial"/>
              </a:rPr>
              <a:t>by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90" dirty="0">
                <a:latin typeface="Arial"/>
                <a:cs typeface="Arial"/>
              </a:rPr>
              <a:t>t</a:t>
            </a:r>
            <a:r>
              <a:rPr sz="5400" spc="-175" dirty="0">
                <a:latin typeface="Arial"/>
                <a:cs typeface="Arial"/>
              </a:rPr>
              <a:t>h</a:t>
            </a:r>
            <a:r>
              <a:rPr sz="5400" spc="-785" dirty="0">
                <a:latin typeface="Arial"/>
                <a:cs typeface="Arial"/>
              </a:rPr>
              <a:t>e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350" dirty="0">
                <a:latin typeface="Arial"/>
                <a:cs typeface="Arial"/>
              </a:rPr>
              <a:t>central</a:t>
            </a:r>
            <a:r>
              <a:rPr sz="5400" spc="-229" dirty="0">
                <a:latin typeface="Arial"/>
                <a:cs typeface="Arial"/>
              </a:rPr>
              <a:t> </a:t>
            </a:r>
            <a:r>
              <a:rPr sz="5400" spc="-695" dirty="0">
                <a:latin typeface="Arial"/>
                <a:cs typeface="Arial"/>
              </a:rPr>
              <a:t>governm</a:t>
            </a:r>
            <a:r>
              <a:rPr sz="5400" spc="-715" dirty="0">
                <a:latin typeface="Arial"/>
                <a:cs typeface="Arial"/>
              </a:rPr>
              <a:t>e</a:t>
            </a:r>
            <a:r>
              <a:rPr sz="5400" spc="-165" dirty="0">
                <a:latin typeface="Arial"/>
                <a:cs typeface="Arial"/>
              </a:rPr>
              <a:t>nt,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795" dirty="0">
                <a:latin typeface="Arial"/>
                <a:cs typeface="Arial"/>
              </a:rPr>
              <a:t>based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655" dirty="0">
                <a:latin typeface="Arial"/>
                <a:cs typeface="Arial"/>
              </a:rPr>
              <a:t>in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805" dirty="0">
                <a:latin typeface="Arial"/>
                <a:cs typeface="Arial"/>
              </a:rPr>
              <a:t>San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650" dirty="0">
                <a:latin typeface="Arial"/>
                <a:cs typeface="Arial"/>
              </a:rPr>
              <a:t>Jose,</a:t>
            </a:r>
            <a:r>
              <a:rPr sz="5400" spc="130" dirty="0">
                <a:latin typeface="Arial"/>
                <a:cs typeface="Arial"/>
              </a:rPr>
              <a:t> </a:t>
            </a:r>
            <a:r>
              <a:rPr sz="5400" spc="-355" dirty="0">
                <a:latin typeface="Arial"/>
                <a:cs typeface="Arial"/>
              </a:rPr>
              <a:t>the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495" dirty="0">
                <a:latin typeface="Arial"/>
                <a:cs typeface="Arial"/>
              </a:rPr>
              <a:t>capital</a:t>
            </a:r>
            <a:r>
              <a:rPr sz="5400" spc="90" dirty="0">
                <a:latin typeface="Arial"/>
                <a:cs typeface="Arial"/>
              </a:rPr>
              <a:t> </a:t>
            </a:r>
            <a:r>
              <a:rPr sz="5400" spc="-385" dirty="0">
                <a:latin typeface="Arial"/>
                <a:cs typeface="Arial"/>
              </a:rPr>
              <a:t>city.</a:t>
            </a:r>
            <a:r>
              <a:rPr sz="5400" spc="-305" dirty="0">
                <a:latin typeface="Arial"/>
                <a:cs typeface="Arial"/>
              </a:rPr>
              <a:t> </a:t>
            </a:r>
            <a:r>
              <a:rPr sz="5400" spc="-840" dirty="0">
                <a:latin typeface="Arial"/>
                <a:cs typeface="Arial"/>
              </a:rPr>
              <a:t>The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750" dirty="0">
                <a:latin typeface="Arial"/>
                <a:cs typeface="Arial"/>
              </a:rPr>
              <a:t>seven</a:t>
            </a:r>
            <a:r>
              <a:rPr sz="5400" spc="140" dirty="0">
                <a:latin typeface="Arial"/>
                <a:cs typeface="Arial"/>
              </a:rPr>
              <a:t> </a:t>
            </a:r>
            <a:r>
              <a:rPr sz="5400" spc="-620" dirty="0">
                <a:latin typeface="Arial"/>
                <a:cs typeface="Arial"/>
              </a:rPr>
              <a:t>provinces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735" dirty="0">
                <a:latin typeface="Arial"/>
                <a:cs typeface="Arial"/>
              </a:rPr>
              <a:t>have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605" dirty="0">
                <a:latin typeface="Arial"/>
                <a:cs typeface="Arial"/>
              </a:rPr>
              <a:t>leaders,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405" dirty="0">
                <a:latin typeface="Arial"/>
                <a:cs typeface="Arial"/>
              </a:rPr>
              <a:t>but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355" dirty="0">
                <a:latin typeface="Arial"/>
                <a:cs typeface="Arial"/>
              </a:rPr>
              <a:t>the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810" dirty="0">
                <a:latin typeface="Arial"/>
                <a:cs typeface="Arial"/>
              </a:rPr>
              <a:t>laws</a:t>
            </a:r>
            <a:r>
              <a:rPr sz="5400" spc="-455" dirty="0">
                <a:latin typeface="Arial"/>
                <a:cs typeface="Arial"/>
              </a:rPr>
              <a:t> </a:t>
            </a:r>
            <a:r>
              <a:rPr sz="5400" spc="-725" dirty="0">
                <a:latin typeface="Arial"/>
                <a:cs typeface="Arial"/>
              </a:rPr>
              <a:t>and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15" dirty="0">
                <a:latin typeface="Arial"/>
                <a:cs typeface="Arial"/>
              </a:rPr>
              <a:t>t</a:t>
            </a:r>
            <a:r>
              <a:rPr sz="5400" spc="-50" dirty="0">
                <a:latin typeface="Arial"/>
                <a:cs typeface="Arial"/>
              </a:rPr>
              <a:t>a</a:t>
            </a:r>
            <a:r>
              <a:rPr sz="5400" spc="-844" dirty="0">
                <a:latin typeface="Arial"/>
                <a:cs typeface="Arial"/>
              </a:rPr>
              <a:t>xes</a:t>
            </a:r>
            <a:r>
              <a:rPr sz="5400" spc="130" dirty="0">
                <a:latin typeface="Arial"/>
                <a:cs typeface="Arial"/>
              </a:rPr>
              <a:t> </a:t>
            </a:r>
            <a:r>
              <a:rPr sz="5400" spc="-140" dirty="0">
                <a:latin typeface="Arial"/>
                <a:cs typeface="Arial"/>
              </a:rPr>
              <a:t>of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355" dirty="0">
                <a:latin typeface="Arial"/>
                <a:cs typeface="Arial"/>
              </a:rPr>
              <a:t>the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350" dirty="0">
                <a:latin typeface="Arial"/>
                <a:cs typeface="Arial"/>
              </a:rPr>
              <a:t>central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894" dirty="0">
                <a:latin typeface="Arial"/>
                <a:cs typeface="Arial"/>
              </a:rPr>
              <a:t>g</a:t>
            </a:r>
            <a:r>
              <a:rPr sz="5400" spc="-540" dirty="0">
                <a:latin typeface="Arial"/>
                <a:cs typeface="Arial"/>
              </a:rPr>
              <a:t>overnment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735" dirty="0">
                <a:latin typeface="Arial"/>
                <a:cs typeface="Arial"/>
              </a:rPr>
              <a:t>have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409" dirty="0">
                <a:latin typeface="Arial"/>
                <a:cs typeface="Arial"/>
              </a:rPr>
              <a:t>fu</a:t>
            </a:r>
            <a:r>
              <a:rPr sz="5400" spc="-245" dirty="0">
                <a:latin typeface="Arial"/>
                <a:cs typeface="Arial"/>
              </a:rPr>
              <a:t>l</a:t>
            </a:r>
            <a:r>
              <a:rPr sz="5400" spc="-640" dirty="0">
                <a:latin typeface="Arial"/>
                <a:cs typeface="Arial"/>
              </a:rPr>
              <a:t>l</a:t>
            </a:r>
            <a:r>
              <a:rPr sz="5400" spc="-800" dirty="0">
                <a:latin typeface="Arial"/>
                <a:cs typeface="Arial"/>
              </a:rPr>
              <a:t> </a:t>
            </a:r>
            <a:r>
              <a:rPr sz="5400" spc="-375" dirty="0">
                <a:latin typeface="Arial"/>
                <a:cs typeface="Arial"/>
              </a:rPr>
              <a:t>control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500" dirty="0">
                <a:latin typeface="Arial"/>
                <a:cs typeface="Arial"/>
              </a:rPr>
              <a:t>over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355" dirty="0">
                <a:latin typeface="Arial"/>
                <a:cs typeface="Arial"/>
              </a:rPr>
              <a:t>the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605" dirty="0">
                <a:latin typeface="Arial"/>
                <a:cs typeface="Arial"/>
              </a:rPr>
              <a:t>region</a:t>
            </a:r>
            <a:r>
              <a:rPr sz="5400" spc="-745" dirty="0">
                <a:latin typeface="Arial"/>
                <a:cs typeface="Arial"/>
              </a:rPr>
              <a:t>a</a:t>
            </a:r>
            <a:r>
              <a:rPr sz="5400" spc="-640" dirty="0">
                <a:latin typeface="Arial"/>
                <a:cs typeface="Arial"/>
              </a:rPr>
              <a:t>l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740" dirty="0">
                <a:latin typeface="Arial"/>
                <a:cs typeface="Arial"/>
              </a:rPr>
              <a:t>division.</a:t>
            </a:r>
            <a:endParaRPr sz="5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1" y="761"/>
            <a:ext cx="1577340" cy="707390"/>
          </a:xfrm>
          <a:custGeom>
            <a:avLst/>
            <a:gdLst/>
            <a:ahLst/>
            <a:cxnLst/>
            <a:rect l="l" t="t" r="r" b="b"/>
            <a:pathLst>
              <a:path w="1577340" h="707390">
                <a:moveTo>
                  <a:pt x="0" y="707135"/>
                </a:moveTo>
                <a:lnTo>
                  <a:pt x="1577340" y="707135"/>
                </a:lnTo>
                <a:lnTo>
                  <a:pt x="1577340" y="0"/>
                </a:lnTo>
                <a:lnTo>
                  <a:pt x="0" y="0"/>
                </a:lnTo>
                <a:lnTo>
                  <a:pt x="0" y="707135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39" y="45211"/>
            <a:ext cx="1364615" cy="606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775"/>
              </a:lnSpc>
            </a:pPr>
            <a:r>
              <a:rPr sz="4000" spc="-200" dirty="0">
                <a:latin typeface="Arial Unicode MS"/>
                <a:cs typeface="Arial Unicode MS"/>
              </a:rPr>
              <a:t>FOUR</a:t>
            </a:r>
            <a:endParaRPr sz="40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707135"/>
            <a:ext cx="11903710" cy="4939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0000"/>
              </a:lnSpc>
            </a:pPr>
            <a:r>
              <a:rPr sz="5400" spc="-730" dirty="0">
                <a:latin typeface="Arial"/>
                <a:cs typeface="Arial"/>
              </a:rPr>
              <a:t>Since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310" dirty="0">
                <a:latin typeface="Arial"/>
                <a:cs typeface="Arial"/>
              </a:rPr>
              <a:t>its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1475" dirty="0">
                <a:latin typeface="Arial"/>
                <a:cs typeface="Arial"/>
              </a:rPr>
              <a:t>1917</a:t>
            </a:r>
            <a:r>
              <a:rPr sz="5400" spc="135" dirty="0">
                <a:latin typeface="Arial"/>
                <a:cs typeface="Arial"/>
              </a:rPr>
              <a:t> </a:t>
            </a:r>
            <a:r>
              <a:rPr sz="5400" spc="-400" dirty="0">
                <a:latin typeface="Arial"/>
                <a:cs typeface="Arial"/>
              </a:rPr>
              <a:t>constitution,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715" dirty="0">
                <a:latin typeface="Arial"/>
                <a:cs typeface="Arial"/>
              </a:rPr>
              <a:t>Mexico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815" dirty="0">
                <a:latin typeface="Arial"/>
                <a:cs typeface="Arial"/>
              </a:rPr>
              <a:t>has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785" dirty="0">
                <a:latin typeface="Arial"/>
                <a:cs typeface="Arial"/>
              </a:rPr>
              <a:t>had</a:t>
            </a:r>
            <a:r>
              <a:rPr sz="5400" spc="90" dirty="0">
                <a:latin typeface="Arial"/>
                <a:cs typeface="Arial"/>
              </a:rPr>
              <a:t> </a:t>
            </a:r>
            <a:r>
              <a:rPr sz="5400" spc="-665" dirty="0">
                <a:latin typeface="Arial"/>
                <a:cs typeface="Arial"/>
              </a:rPr>
              <a:t>a</a:t>
            </a:r>
            <a:r>
              <a:rPr sz="5400" spc="-335" dirty="0">
                <a:latin typeface="Arial"/>
                <a:cs typeface="Arial"/>
              </a:rPr>
              <a:t> </a:t>
            </a:r>
            <a:r>
              <a:rPr sz="5400" spc="-350" dirty="0">
                <a:latin typeface="Arial"/>
                <a:cs typeface="Arial"/>
              </a:rPr>
              <a:t>central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575" dirty="0">
                <a:latin typeface="Arial"/>
                <a:cs typeface="Arial"/>
              </a:rPr>
              <a:t>government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795" dirty="0">
                <a:latin typeface="Arial"/>
                <a:cs typeface="Arial"/>
              </a:rPr>
              <a:t>based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655" dirty="0">
                <a:latin typeface="Arial"/>
                <a:cs typeface="Arial"/>
              </a:rPr>
              <a:t>in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310" dirty="0">
                <a:latin typeface="Arial"/>
                <a:cs typeface="Arial"/>
              </a:rPr>
              <a:t>its</a:t>
            </a:r>
            <a:r>
              <a:rPr sz="5400" spc="135" dirty="0">
                <a:latin typeface="Arial"/>
                <a:cs typeface="Arial"/>
              </a:rPr>
              <a:t> </a:t>
            </a:r>
            <a:r>
              <a:rPr sz="5400" spc="-475" dirty="0">
                <a:latin typeface="Arial"/>
                <a:cs typeface="Arial"/>
              </a:rPr>
              <a:t>capital,</a:t>
            </a:r>
            <a:r>
              <a:rPr sz="5400" spc="95" dirty="0">
                <a:latin typeface="Arial"/>
                <a:cs typeface="Arial"/>
              </a:rPr>
              <a:t> </a:t>
            </a:r>
            <a:r>
              <a:rPr sz="5400" spc="-715" dirty="0">
                <a:latin typeface="Arial"/>
                <a:cs typeface="Arial"/>
              </a:rPr>
              <a:t>Mexico</a:t>
            </a:r>
            <a:r>
              <a:rPr sz="5400" spc="-380" dirty="0">
                <a:latin typeface="Arial"/>
                <a:cs typeface="Arial"/>
              </a:rPr>
              <a:t> </a:t>
            </a:r>
            <a:r>
              <a:rPr sz="5400" spc="-415" dirty="0">
                <a:latin typeface="Arial"/>
                <a:cs typeface="Arial"/>
              </a:rPr>
              <a:t>City,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725" dirty="0">
                <a:latin typeface="Arial"/>
                <a:cs typeface="Arial"/>
              </a:rPr>
              <a:t>and</a:t>
            </a:r>
            <a:r>
              <a:rPr sz="5400" spc="95" dirty="0">
                <a:latin typeface="Arial"/>
                <a:cs typeface="Arial"/>
              </a:rPr>
              <a:t> </a:t>
            </a:r>
            <a:r>
              <a:rPr sz="5400" spc="-110" dirty="0">
                <a:latin typeface="Arial"/>
                <a:cs typeface="Arial"/>
              </a:rPr>
              <a:t>thirt</a:t>
            </a:r>
            <a:r>
              <a:rPr sz="5400" spc="-160" dirty="0">
                <a:latin typeface="Arial"/>
                <a:cs typeface="Arial"/>
              </a:rPr>
              <a:t>y</a:t>
            </a:r>
            <a:r>
              <a:rPr sz="5400" spc="-180" dirty="0">
                <a:latin typeface="Arial"/>
                <a:cs typeface="Arial"/>
              </a:rPr>
              <a:t>-</a:t>
            </a:r>
            <a:r>
              <a:rPr sz="5400" spc="-755" dirty="0">
                <a:latin typeface="Arial"/>
                <a:cs typeface="Arial"/>
              </a:rPr>
              <a:t>one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340" dirty="0">
                <a:latin typeface="Arial"/>
                <a:cs typeface="Arial"/>
              </a:rPr>
              <a:t>states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70" dirty="0">
                <a:latin typeface="Arial"/>
                <a:cs typeface="Arial"/>
              </a:rPr>
              <a:t>that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770" dirty="0">
                <a:latin typeface="Arial"/>
                <a:cs typeface="Arial"/>
              </a:rPr>
              <a:t>also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735" dirty="0">
                <a:latin typeface="Arial"/>
                <a:cs typeface="Arial"/>
              </a:rPr>
              <a:t>have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295" dirty="0">
                <a:latin typeface="Arial"/>
                <a:cs typeface="Arial"/>
              </a:rPr>
              <a:t>their</a:t>
            </a:r>
            <a:r>
              <a:rPr sz="5400" spc="-215" dirty="0">
                <a:latin typeface="Arial"/>
                <a:cs typeface="Arial"/>
              </a:rPr>
              <a:t> </a:t>
            </a:r>
            <a:r>
              <a:rPr sz="5400" spc="-830" dirty="0">
                <a:latin typeface="Arial"/>
                <a:cs typeface="Arial"/>
              </a:rPr>
              <a:t>own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235" dirty="0">
                <a:latin typeface="Arial"/>
                <a:cs typeface="Arial"/>
              </a:rPr>
              <a:t>state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600" dirty="0">
                <a:latin typeface="Arial"/>
                <a:cs typeface="Arial"/>
              </a:rPr>
              <a:t>governments.</a:t>
            </a:r>
            <a:r>
              <a:rPr sz="5400" spc="140" dirty="0">
                <a:latin typeface="Arial"/>
                <a:cs typeface="Arial"/>
              </a:rPr>
              <a:t> </a:t>
            </a:r>
            <a:r>
              <a:rPr sz="5400" spc="-580" dirty="0">
                <a:latin typeface="Arial"/>
                <a:cs typeface="Arial"/>
              </a:rPr>
              <a:t>Citizens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409" dirty="0">
                <a:latin typeface="Arial"/>
                <a:cs typeface="Arial"/>
              </a:rPr>
              <a:t>vote</a:t>
            </a:r>
            <a:r>
              <a:rPr sz="5400" spc="125" dirty="0">
                <a:latin typeface="Arial"/>
                <a:cs typeface="Arial"/>
              </a:rPr>
              <a:t> </a:t>
            </a:r>
            <a:r>
              <a:rPr sz="5400" spc="-25" dirty="0">
                <a:latin typeface="Arial"/>
                <a:cs typeface="Arial"/>
              </a:rPr>
              <a:t>for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90" dirty="0">
                <a:latin typeface="Arial"/>
                <a:cs typeface="Arial"/>
              </a:rPr>
              <a:t>t</a:t>
            </a:r>
            <a:r>
              <a:rPr sz="5400" spc="-170" dirty="0">
                <a:latin typeface="Arial"/>
                <a:cs typeface="Arial"/>
              </a:rPr>
              <a:t>h</a:t>
            </a:r>
            <a:r>
              <a:rPr sz="5400" spc="-400" dirty="0">
                <a:latin typeface="Arial"/>
                <a:cs typeface="Arial"/>
              </a:rPr>
              <a:t>eir</a:t>
            </a:r>
            <a:r>
              <a:rPr sz="5400" spc="-305" dirty="0">
                <a:latin typeface="Arial"/>
                <a:cs typeface="Arial"/>
              </a:rPr>
              <a:t> </a:t>
            </a:r>
            <a:r>
              <a:rPr sz="5400" spc="-445" dirty="0">
                <a:latin typeface="Arial"/>
                <a:cs typeface="Arial"/>
              </a:rPr>
              <a:t>representatives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725" dirty="0">
                <a:latin typeface="Arial"/>
                <a:cs typeface="Arial"/>
              </a:rPr>
              <a:t>on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320" dirty="0">
                <a:latin typeface="Arial"/>
                <a:cs typeface="Arial"/>
              </a:rPr>
              <a:t>three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575" dirty="0">
                <a:latin typeface="Arial"/>
                <a:cs typeface="Arial"/>
              </a:rPr>
              <a:t>government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770" dirty="0">
                <a:latin typeface="Arial"/>
                <a:cs typeface="Arial"/>
              </a:rPr>
              <a:t>levels: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355" dirty="0">
                <a:latin typeface="Arial"/>
                <a:cs typeface="Arial"/>
              </a:rPr>
              <a:t>the</a:t>
            </a:r>
            <a:r>
              <a:rPr sz="5400" spc="-215" dirty="0">
                <a:latin typeface="Arial"/>
                <a:cs typeface="Arial"/>
              </a:rPr>
              <a:t> </a:t>
            </a:r>
            <a:r>
              <a:rPr sz="5400" spc="-355" dirty="0">
                <a:latin typeface="Arial"/>
                <a:cs typeface="Arial"/>
              </a:rPr>
              <a:t>central,</a:t>
            </a:r>
            <a:r>
              <a:rPr sz="5400" spc="95" dirty="0">
                <a:latin typeface="Arial"/>
                <a:cs typeface="Arial"/>
              </a:rPr>
              <a:t> </a:t>
            </a:r>
            <a:r>
              <a:rPr sz="5400" spc="-265" dirty="0">
                <a:latin typeface="Arial"/>
                <a:cs typeface="Arial"/>
              </a:rPr>
              <a:t>state,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725" dirty="0">
                <a:latin typeface="Arial"/>
                <a:cs typeface="Arial"/>
              </a:rPr>
              <a:t>and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1350" dirty="0">
                <a:latin typeface="Arial"/>
                <a:cs typeface="Arial"/>
              </a:rPr>
              <a:t>m</a:t>
            </a:r>
            <a:r>
              <a:rPr sz="5400" spc="-925" dirty="0">
                <a:latin typeface="Arial"/>
                <a:cs typeface="Arial"/>
              </a:rPr>
              <a:t>u</a:t>
            </a:r>
            <a:r>
              <a:rPr sz="5400" spc="-660" dirty="0">
                <a:latin typeface="Arial"/>
                <a:cs typeface="Arial"/>
              </a:rPr>
              <a:t>nicipal</a:t>
            </a:r>
            <a:r>
              <a:rPr sz="5400" spc="114" dirty="0">
                <a:latin typeface="Arial"/>
                <a:cs typeface="Arial"/>
              </a:rPr>
              <a:t> </a:t>
            </a:r>
            <a:r>
              <a:rPr sz="5400" spc="-894" dirty="0">
                <a:latin typeface="Arial"/>
                <a:cs typeface="Arial"/>
              </a:rPr>
              <a:t>g</a:t>
            </a:r>
            <a:r>
              <a:rPr sz="5400" spc="-595" dirty="0">
                <a:latin typeface="Arial"/>
                <a:cs typeface="Arial"/>
              </a:rPr>
              <a:t>overnments.</a:t>
            </a:r>
            <a:endParaRPr sz="5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1" y="761"/>
            <a:ext cx="1327785" cy="707390"/>
          </a:xfrm>
          <a:custGeom>
            <a:avLst/>
            <a:gdLst/>
            <a:ahLst/>
            <a:cxnLst/>
            <a:rect l="l" t="t" r="r" b="b"/>
            <a:pathLst>
              <a:path w="1327785" h="707390">
                <a:moveTo>
                  <a:pt x="0" y="707135"/>
                </a:moveTo>
                <a:lnTo>
                  <a:pt x="1327404" y="707135"/>
                </a:lnTo>
                <a:lnTo>
                  <a:pt x="1327404" y="0"/>
                </a:lnTo>
                <a:lnTo>
                  <a:pt x="0" y="0"/>
                </a:lnTo>
                <a:lnTo>
                  <a:pt x="0" y="707135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39" y="45211"/>
            <a:ext cx="1131570" cy="606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775"/>
              </a:lnSpc>
            </a:pPr>
            <a:r>
              <a:rPr sz="4000" spc="-70" dirty="0">
                <a:latin typeface="Arial Unicode MS"/>
                <a:cs typeface="Arial Unicode MS"/>
              </a:rPr>
              <a:t>FIVE</a:t>
            </a:r>
            <a:endParaRPr sz="40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708659"/>
            <a:ext cx="11212195" cy="7309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670"/>
              </a:lnSpc>
            </a:pPr>
            <a:r>
              <a:rPr sz="4400" spc="-73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Fidel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38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Castro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36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took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57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power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6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as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22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dictator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44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over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77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Cuba</a:t>
            </a:r>
            <a:r>
              <a:rPr sz="4400" spc="114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64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and</a:t>
            </a:r>
            <a:endParaRPr sz="4400" dirty="0">
              <a:latin typeface="Batang" panose="02030600000101010101" pitchFamily="18" charset="-127"/>
              <a:ea typeface="Batang" panose="02030600000101010101" pitchFamily="18" charset="-127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39" y="1440179"/>
            <a:ext cx="11854180" cy="40626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0000"/>
              </a:lnSpc>
            </a:pPr>
            <a:r>
              <a:rPr sz="4400" spc="-7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made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2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it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79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com</a:t>
            </a:r>
            <a:r>
              <a:rPr sz="4400" spc="-106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m</a:t>
            </a:r>
            <a:r>
              <a:rPr sz="4400" spc="-45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unist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58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in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1390" dirty="0" smtClean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1</a:t>
            </a:r>
            <a:r>
              <a:rPr lang="en-US" sz="4400" spc="-1390" dirty="0" smtClean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  </a:t>
            </a:r>
            <a:r>
              <a:rPr sz="4400" spc="-1405" dirty="0" smtClean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9</a:t>
            </a:r>
            <a:r>
              <a:rPr lang="en-US" sz="4400" spc="-1405" dirty="0" smtClean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     </a:t>
            </a:r>
            <a:r>
              <a:rPr sz="4400" spc="-430" dirty="0" smtClean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59</a:t>
            </a:r>
            <a:r>
              <a:rPr sz="4400" spc="114" dirty="0" smtClean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2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after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64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leading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52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t</a:t>
            </a:r>
            <a:r>
              <a:rPr sz="4400" spc="-72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he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74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Cuban</a:t>
            </a:r>
            <a:r>
              <a:rPr sz="4400" spc="-35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59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Revolution.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6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Under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41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this</a:t>
            </a:r>
            <a:r>
              <a:rPr sz="4400" spc="9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509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government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54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system,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59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only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67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one</a:t>
            </a:r>
            <a:r>
              <a:rPr sz="4400" spc="-33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48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political</a:t>
            </a:r>
            <a:r>
              <a:rPr sz="4400" spc="9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23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party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77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was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58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in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33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control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64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and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59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only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67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one</a:t>
            </a:r>
            <a:r>
              <a:rPr sz="4400" spc="12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53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person,</a:t>
            </a:r>
            <a:r>
              <a:rPr sz="4400" spc="-31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38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Castro,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7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made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58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all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74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d</a:t>
            </a:r>
            <a:r>
              <a:rPr sz="4400" spc="-65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ecisions</a:t>
            </a:r>
            <a:r>
              <a:rPr sz="4400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2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for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31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the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484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citizens.</a:t>
            </a:r>
            <a:r>
              <a:rPr sz="4400" spc="7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74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The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72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laws</a:t>
            </a:r>
            <a:r>
              <a:rPr sz="4400" spc="8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72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he</a:t>
            </a:r>
            <a:r>
              <a:rPr sz="4400" spc="-36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53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establis</a:t>
            </a:r>
            <a:r>
              <a:rPr sz="4400" spc="-6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h</a:t>
            </a:r>
            <a:r>
              <a:rPr sz="4400" spc="-72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ed</a:t>
            </a:r>
            <a:r>
              <a:rPr sz="4400" spc="7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31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from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64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Havan</a:t>
            </a:r>
            <a:r>
              <a:rPr sz="4400" spc="-61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a</a:t>
            </a:r>
            <a:r>
              <a:rPr sz="4400" spc="-39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,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31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the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42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capital,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52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were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10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to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72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be</a:t>
            </a:r>
            <a:r>
              <a:rPr sz="4400" spc="-36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55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followed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63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by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31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the</a:t>
            </a:r>
            <a:r>
              <a:rPr sz="4400" spc="8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3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entire</a:t>
            </a:r>
            <a:r>
              <a:rPr sz="4400" spc="105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 </a:t>
            </a:r>
            <a:r>
              <a:rPr sz="4400" spc="-66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co</a:t>
            </a:r>
            <a:r>
              <a:rPr sz="4400" spc="-71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u</a:t>
            </a:r>
            <a:r>
              <a:rPr sz="4400" spc="-210" dirty="0">
                <a:latin typeface="Batang" panose="02030600000101010101" pitchFamily="18" charset="-127"/>
                <a:ea typeface="Batang" panose="02030600000101010101" pitchFamily="18" charset="-127"/>
                <a:cs typeface="Arial"/>
              </a:rPr>
              <a:t>ntry.</a:t>
            </a:r>
            <a:endParaRPr sz="4400" dirty="0">
              <a:latin typeface="Batang" panose="02030600000101010101" pitchFamily="18" charset="-127"/>
              <a:ea typeface="Batang" panose="02030600000101010101" pitchFamily="18" charset="-127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1" y="761"/>
            <a:ext cx="1327785" cy="707390"/>
          </a:xfrm>
          <a:custGeom>
            <a:avLst/>
            <a:gdLst/>
            <a:ahLst/>
            <a:cxnLst/>
            <a:rect l="l" t="t" r="r" b="b"/>
            <a:pathLst>
              <a:path w="1327785" h="707390">
                <a:moveTo>
                  <a:pt x="0" y="707135"/>
                </a:moveTo>
                <a:lnTo>
                  <a:pt x="1327404" y="707135"/>
                </a:lnTo>
                <a:lnTo>
                  <a:pt x="1327404" y="0"/>
                </a:lnTo>
                <a:lnTo>
                  <a:pt x="0" y="0"/>
                </a:lnTo>
                <a:lnTo>
                  <a:pt x="0" y="707135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8739" y="45211"/>
            <a:ext cx="853440" cy="606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775"/>
              </a:lnSpc>
            </a:pPr>
            <a:r>
              <a:rPr sz="4000" spc="20" dirty="0">
                <a:latin typeface="Arial Unicode MS"/>
                <a:cs typeface="Arial Unicode MS"/>
              </a:rPr>
              <a:t>SIX</a:t>
            </a:r>
            <a:endParaRPr sz="40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5656" y="0"/>
            <a:ext cx="11769852" cy="19857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0040" y="0"/>
            <a:ext cx="11669268" cy="19095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42543" y="204978"/>
            <a:ext cx="10419080" cy="1051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8280"/>
              </a:lnSpc>
            </a:pPr>
            <a:r>
              <a:rPr sz="7000" b="1" spc="-535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7000" b="1" spc="-42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7000" b="1" spc="-140" dirty="0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sz="7000" b="1" spc="-4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000" b="1" spc="-36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7000" b="1" spc="-6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7000" b="1" spc="-3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000" b="1" spc="-147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7000" b="1" spc="-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7000" b="1" spc="-630" dirty="0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sz="7000" b="1" spc="240" dirty="0">
                <a:solidFill>
                  <a:srgbClr val="FFFFFF"/>
                </a:solidFill>
                <a:latin typeface="Verdana"/>
                <a:cs typeface="Verdana"/>
              </a:rPr>
              <a:t>er</a:t>
            </a:r>
            <a:r>
              <a:rPr sz="7000" b="1" spc="-4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7000" b="1" spc="-500" dirty="0">
                <a:solidFill>
                  <a:srgbClr val="FFFFFF"/>
                </a:solidFill>
                <a:latin typeface="Verdana"/>
                <a:cs typeface="Verdana"/>
              </a:rPr>
              <a:t>Sh</a:t>
            </a:r>
            <a:r>
              <a:rPr sz="7000" b="1" spc="-45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7000" b="1" spc="-4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7000" b="1" spc="-95" dirty="0">
                <a:solidFill>
                  <a:srgbClr val="FFFFFF"/>
                </a:solidFill>
                <a:latin typeface="Verdana"/>
                <a:cs typeface="Verdana"/>
              </a:rPr>
              <a:t>ed?</a:t>
            </a:r>
            <a:endParaRPr sz="70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08860" y="1290826"/>
            <a:ext cx="7889748" cy="55671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23744" y="1505711"/>
            <a:ext cx="7261859" cy="5029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13838" y="1495805"/>
            <a:ext cx="7282180" cy="5049520"/>
          </a:xfrm>
          <a:custGeom>
            <a:avLst/>
            <a:gdLst/>
            <a:ahLst/>
            <a:cxnLst/>
            <a:rect l="l" t="t" r="r" b="b"/>
            <a:pathLst>
              <a:path w="7282180" h="5049520">
                <a:moveTo>
                  <a:pt x="0" y="5049012"/>
                </a:moveTo>
                <a:lnTo>
                  <a:pt x="7281671" y="5049012"/>
                </a:lnTo>
                <a:lnTo>
                  <a:pt x="7281671" y="0"/>
                </a:lnTo>
                <a:lnTo>
                  <a:pt x="0" y="0"/>
                </a:lnTo>
                <a:lnTo>
                  <a:pt x="0" y="5049012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9"/>
                </a:moveTo>
                <a:lnTo>
                  <a:pt x="12192000" y="0"/>
                </a:lnTo>
              </a:path>
              <a:path w="12192000"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01852" y="268224"/>
            <a:ext cx="9988296" cy="6321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28088" y="1146047"/>
            <a:ext cx="7805927" cy="33482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61616" y="1178052"/>
            <a:ext cx="7668768" cy="32110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60676" y="2822448"/>
            <a:ext cx="7540752" cy="33482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94204" y="2854451"/>
            <a:ext cx="7403592" cy="32110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225800" y="1732407"/>
            <a:ext cx="5742940" cy="3322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4780" marR="6350" indent="-132715">
              <a:lnSpc>
                <a:spcPct val="100000"/>
              </a:lnSpc>
            </a:pPr>
            <a:r>
              <a:rPr sz="11000" b="1" spc="-1639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11000" b="1" spc="150" dirty="0">
                <a:solidFill>
                  <a:srgbClr val="FFFFFF"/>
                </a:solidFill>
                <a:latin typeface="Verdana"/>
                <a:cs typeface="Verdana"/>
              </a:rPr>
              <a:t>ede</a:t>
            </a:r>
            <a:r>
              <a:rPr sz="11000" b="1" spc="5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1000" b="1" spc="-114" dirty="0">
                <a:solidFill>
                  <a:srgbClr val="FFFFFF"/>
                </a:solidFill>
                <a:latin typeface="Verdana"/>
                <a:cs typeface="Verdana"/>
              </a:rPr>
              <a:t>al</a:t>
            </a:r>
            <a:r>
              <a:rPr sz="11000" b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0" b="1" spc="-825" dirty="0">
                <a:solidFill>
                  <a:srgbClr val="FFFFFF"/>
                </a:solidFill>
                <a:latin typeface="Verdana"/>
                <a:cs typeface="Verdana"/>
              </a:rPr>
              <a:t>Sy</a:t>
            </a:r>
            <a:r>
              <a:rPr sz="11000" b="1" spc="-69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11000" b="1" spc="-160" dirty="0">
                <a:solidFill>
                  <a:srgbClr val="FFFFFF"/>
                </a:solidFill>
                <a:latin typeface="Verdana"/>
                <a:cs typeface="Verdana"/>
              </a:rPr>
              <a:t>tem</a:t>
            </a:r>
            <a:endParaRPr sz="11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15083" y="0"/>
            <a:ext cx="8729472" cy="2161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39467" y="12191"/>
            <a:ext cx="8628888" cy="2071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23060">
              <a:lnSpc>
                <a:spcPts val="8180"/>
              </a:lnSpc>
            </a:pPr>
            <a:r>
              <a:rPr spc="-1050" dirty="0"/>
              <a:t>F</a:t>
            </a:r>
            <a:r>
              <a:rPr spc="45" dirty="0"/>
              <a:t>e</a:t>
            </a:r>
            <a:r>
              <a:rPr spc="60" dirty="0"/>
              <a:t>d</a:t>
            </a:r>
            <a:r>
              <a:rPr spc="229" dirty="0"/>
              <a:t>e</a:t>
            </a:r>
            <a:r>
              <a:rPr spc="35" dirty="0"/>
              <a:t>r</a:t>
            </a:r>
            <a:r>
              <a:rPr spc="-75" dirty="0"/>
              <a:t>al</a:t>
            </a:r>
            <a:r>
              <a:rPr spc="-445" dirty="0"/>
              <a:t> </a:t>
            </a:r>
            <a:r>
              <a:rPr spc="-400" dirty="0"/>
              <a:t>S</a:t>
            </a:r>
            <a:r>
              <a:rPr spc="-355" dirty="0"/>
              <a:t>y</a:t>
            </a:r>
            <a:r>
              <a:rPr spc="-540" dirty="0"/>
              <a:t>s</a:t>
            </a:r>
            <a:r>
              <a:rPr spc="-395" dirty="0"/>
              <a:t>t</a:t>
            </a:r>
            <a:r>
              <a:rPr spc="-65" dirty="0"/>
              <a:t>em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72718" y="1422527"/>
            <a:ext cx="9893935" cy="2748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Clr>
                <a:srgbClr val="85D0CF"/>
              </a:buClr>
              <a:buFont typeface="Arial"/>
              <a:buChar char="•"/>
              <a:tabLst>
                <a:tab pos="299720" algn="l"/>
              </a:tabLst>
            </a:pPr>
            <a:r>
              <a:rPr sz="3600" spc="-545" dirty="0">
                <a:solidFill>
                  <a:srgbClr val="85D0CF"/>
                </a:solidFill>
                <a:latin typeface="Arial"/>
                <a:cs typeface="Arial"/>
              </a:rPr>
              <a:t>In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45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15" dirty="0">
                <a:solidFill>
                  <a:srgbClr val="85D0CF"/>
                </a:solidFill>
                <a:latin typeface="Arial"/>
                <a:cs typeface="Arial"/>
              </a:rPr>
              <a:t>fe</a:t>
            </a:r>
            <a:r>
              <a:rPr sz="3600" spc="-300" dirty="0">
                <a:solidFill>
                  <a:srgbClr val="85D0CF"/>
                </a:solidFill>
                <a:latin typeface="Arial"/>
                <a:cs typeface="Arial"/>
              </a:rPr>
              <a:t>d</a:t>
            </a:r>
            <a:r>
              <a:rPr sz="3600" spc="-315" dirty="0">
                <a:solidFill>
                  <a:srgbClr val="85D0CF"/>
                </a:solidFill>
                <a:latin typeface="Arial"/>
                <a:cs typeface="Arial"/>
              </a:rPr>
              <a:t>eral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09" dirty="0">
                <a:solidFill>
                  <a:srgbClr val="85D0CF"/>
                </a:solidFill>
                <a:latin typeface="Arial"/>
                <a:cs typeface="Arial"/>
              </a:rPr>
              <a:t>system,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34" dirty="0">
                <a:solidFill>
                  <a:srgbClr val="85D0CF"/>
                </a:solidFill>
                <a:latin typeface="Arial"/>
                <a:cs typeface="Arial"/>
              </a:rPr>
              <a:t>power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20" dirty="0">
                <a:solidFill>
                  <a:srgbClr val="85D0CF"/>
                </a:solidFill>
                <a:latin typeface="Arial"/>
                <a:cs typeface="Arial"/>
              </a:rPr>
              <a:t>is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u="heavy" spc="-285" dirty="0">
                <a:solidFill>
                  <a:srgbClr val="85D0CF"/>
                </a:solidFill>
                <a:latin typeface="Calibri"/>
                <a:cs typeface="Calibri"/>
              </a:rPr>
              <a:t>s</a:t>
            </a:r>
            <a:r>
              <a:rPr sz="3600" u="heavy" spc="-360" dirty="0">
                <a:solidFill>
                  <a:srgbClr val="85D0CF"/>
                </a:solidFill>
                <a:latin typeface="Calibri"/>
                <a:cs typeface="Calibri"/>
              </a:rPr>
              <a:t>h</a:t>
            </a:r>
            <a:r>
              <a:rPr sz="3600" u="heavy" spc="-55" dirty="0">
                <a:solidFill>
                  <a:srgbClr val="85D0CF"/>
                </a:solidFill>
                <a:latin typeface="Calibri"/>
                <a:cs typeface="Calibri"/>
              </a:rPr>
              <a:t>a</a:t>
            </a:r>
            <a:r>
              <a:rPr sz="3600" u="heavy" spc="-30" dirty="0">
                <a:solidFill>
                  <a:srgbClr val="85D0CF"/>
                </a:solidFill>
                <a:latin typeface="Calibri"/>
                <a:cs typeface="Calibri"/>
              </a:rPr>
              <a:t>r</a:t>
            </a:r>
            <a:r>
              <a:rPr sz="3600" u="heavy" spc="-370" dirty="0">
                <a:solidFill>
                  <a:srgbClr val="85D0CF"/>
                </a:solidFill>
                <a:latin typeface="Calibri"/>
                <a:cs typeface="Calibri"/>
              </a:rPr>
              <a:t>ed</a:t>
            </a:r>
            <a:r>
              <a:rPr sz="3600" spc="245" dirty="0">
                <a:solidFill>
                  <a:srgbClr val="85D0CF"/>
                </a:solidFill>
                <a:latin typeface="Calibri"/>
                <a:cs typeface="Calibri"/>
              </a:rPr>
              <a:t> </a:t>
            </a:r>
            <a:r>
              <a:rPr sz="3600" spc="-480" dirty="0">
                <a:solidFill>
                  <a:srgbClr val="85D0CF"/>
                </a:solidFill>
                <a:latin typeface="Arial"/>
                <a:cs typeface="Arial"/>
              </a:rPr>
              <a:t>by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45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60" dirty="0">
                <a:solidFill>
                  <a:srgbClr val="85D0CF"/>
                </a:solidFill>
                <a:latin typeface="Arial"/>
                <a:cs typeface="Arial"/>
              </a:rPr>
              <a:t>powerful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00" dirty="0">
                <a:solidFill>
                  <a:srgbClr val="85D0CF"/>
                </a:solidFill>
                <a:latin typeface="Arial"/>
                <a:cs typeface="Arial"/>
              </a:rPr>
              <a:t>c</a:t>
            </a:r>
            <a:r>
              <a:rPr sz="3600" spc="-459" dirty="0">
                <a:solidFill>
                  <a:srgbClr val="85D0CF"/>
                </a:solidFill>
                <a:latin typeface="Arial"/>
                <a:cs typeface="Arial"/>
              </a:rPr>
              <a:t>e</a:t>
            </a:r>
            <a:r>
              <a:rPr sz="3600" spc="-155" dirty="0">
                <a:solidFill>
                  <a:srgbClr val="85D0CF"/>
                </a:solidFill>
                <a:latin typeface="Arial"/>
                <a:cs typeface="Arial"/>
              </a:rPr>
              <a:t>ntral</a:t>
            </a:r>
            <a:endParaRPr sz="360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</a:pPr>
            <a:r>
              <a:rPr sz="3600" spc="-385" dirty="0">
                <a:solidFill>
                  <a:srgbClr val="85D0CF"/>
                </a:solidFill>
                <a:latin typeface="Arial"/>
                <a:cs typeface="Arial"/>
              </a:rPr>
              <a:t>government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59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600" spc="-484" dirty="0">
                <a:solidFill>
                  <a:srgbClr val="85D0CF"/>
                </a:solidFill>
                <a:latin typeface="Arial"/>
                <a:cs typeface="Arial"/>
              </a:rPr>
              <a:t>nd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35" dirty="0">
                <a:solidFill>
                  <a:srgbClr val="85D0CF"/>
                </a:solidFill>
                <a:latin typeface="Arial"/>
                <a:cs typeface="Arial"/>
              </a:rPr>
              <a:t>the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185" dirty="0">
                <a:solidFill>
                  <a:srgbClr val="85D0CF"/>
                </a:solidFill>
                <a:latin typeface="Arial"/>
                <a:cs typeface="Arial"/>
              </a:rPr>
              <a:t>st</a:t>
            </a:r>
            <a:r>
              <a:rPr sz="3600" spc="-280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600" spc="-60" dirty="0">
                <a:solidFill>
                  <a:srgbClr val="85D0CF"/>
                </a:solidFill>
                <a:latin typeface="Arial"/>
                <a:cs typeface="Arial"/>
              </a:rPr>
              <a:t>te</a:t>
            </a:r>
            <a:r>
              <a:rPr sz="3600" spc="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10" dirty="0">
                <a:solidFill>
                  <a:srgbClr val="85D0CF"/>
                </a:solidFill>
                <a:latin typeface="Arial"/>
                <a:cs typeface="Arial"/>
              </a:rPr>
              <a:t>or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30" dirty="0">
                <a:solidFill>
                  <a:srgbClr val="85D0CF"/>
                </a:solidFill>
                <a:latin typeface="Arial"/>
                <a:cs typeface="Arial"/>
              </a:rPr>
              <a:t>local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00" dirty="0">
                <a:solidFill>
                  <a:srgbClr val="85D0CF"/>
                </a:solidFill>
                <a:latin typeface="Arial"/>
                <a:cs typeface="Arial"/>
              </a:rPr>
              <a:t>government</a:t>
            </a:r>
            <a:r>
              <a:rPr sz="3600" spc="-375" dirty="0">
                <a:solidFill>
                  <a:srgbClr val="85D0CF"/>
                </a:solidFill>
                <a:latin typeface="Arial"/>
                <a:cs typeface="Arial"/>
              </a:rPr>
              <a:t>s</a:t>
            </a:r>
            <a:r>
              <a:rPr sz="3600" spc="-525" dirty="0">
                <a:solidFill>
                  <a:srgbClr val="85D0CF"/>
                </a:solidFill>
                <a:latin typeface="Arial"/>
                <a:cs typeface="Arial"/>
              </a:rPr>
              <a:t>.</a:t>
            </a:r>
            <a:endParaRPr sz="3600">
              <a:latin typeface="Arial"/>
              <a:cs typeface="Arial"/>
            </a:endParaRPr>
          </a:p>
          <a:p>
            <a:pPr>
              <a:lnSpc>
                <a:spcPts val="4300"/>
              </a:lnSpc>
              <a:spcBef>
                <a:spcPts val="22"/>
              </a:spcBef>
            </a:pPr>
            <a:endParaRPr sz="4300"/>
          </a:p>
          <a:p>
            <a:pPr marL="299085" marR="6350" indent="-286385">
              <a:lnSpc>
                <a:spcPct val="100000"/>
              </a:lnSpc>
              <a:buClr>
                <a:srgbClr val="85D0CF"/>
              </a:buClr>
              <a:buFont typeface="Arial"/>
              <a:buChar char="•"/>
              <a:tabLst>
                <a:tab pos="299720" algn="l"/>
              </a:tabLst>
            </a:pPr>
            <a:r>
              <a:rPr sz="3600" spc="-240" dirty="0">
                <a:solidFill>
                  <a:srgbClr val="85D0CF"/>
                </a:solidFill>
                <a:latin typeface="Arial"/>
                <a:cs typeface="Arial"/>
              </a:rPr>
              <a:t>States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10" dirty="0">
                <a:solidFill>
                  <a:srgbClr val="85D0CF"/>
                </a:solidFill>
                <a:latin typeface="Arial"/>
                <a:cs typeface="Arial"/>
              </a:rPr>
              <a:t>or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05" dirty="0">
                <a:solidFill>
                  <a:srgbClr val="85D0CF"/>
                </a:solidFill>
                <a:latin typeface="Arial"/>
                <a:cs typeface="Arial"/>
              </a:rPr>
              <a:t>pr</a:t>
            </a:r>
            <a:r>
              <a:rPr sz="3600" spc="-375" dirty="0">
                <a:solidFill>
                  <a:srgbClr val="85D0CF"/>
                </a:solidFill>
                <a:latin typeface="Arial"/>
                <a:cs typeface="Arial"/>
              </a:rPr>
              <a:t>o</a:t>
            </a:r>
            <a:r>
              <a:rPr sz="3600" spc="-445" dirty="0">
                <a:solidFill>
                  <a:srgbClr val="85D0CF"/>
                </a:solidFill>
                <a:latin typeface="Arial"/>
                <a:cs typeface="Arial"/>
              </a:rPr>
              <a:t>vinces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80" dirty="0">
                <a:solidFill>
                  <a:srgbClr val="85D0CF"/>
                </a:solidFill>
                <a:latin typeface="Arial"/>
                <a:cs typeface="Arial"/>
              </a:rPr>
              <a:t>are</a:t>
            </a:r>
            <a:r>
              <a:rPr sz="3600" spc="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84" dirty="0">
                <a:solidFill>
                  <a:srgbClr val="85D0CF"/>
                </a:solidFill>
                <a:latin typeface="Arial"/>
                <a:cs typeface="Arial"/>
              </a:rPr>
              <a:t>given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45" dirty="0">
                <a:solidFill>
                  <a:srgbClr val="85D0CF"/>
                </a:solidFill>
                <a:latin typeface="Arial"/>
                <a:cs typeface="Arial"/>
              </a:rPr>
              <a:t>considerab</a:t>
            </a:r>
            <a:r>
              <a:rPr sz="3600" spc="-195" dirty="0">
                <a:solidFill>
                  <a:srgbClr val="85D0CF"/>
                </a:solidFill>
                <a:latin typeface="Arial"/>
                <a:cs typeface="Arial"/>
              </a:rPr>
              <a:t>l</a:t>
            </a:r>
            <a:r>
              <a:rPr sz="3600" spc="-525" dirty="0">
                <a:solidFill>
                  <a:srgbClr val="85D0CF"/>
                </a:solidFill>
                <a:latin typeface="Arial"/>
                <a:cs typeface="Arial"/>
              </a:rPr>
              <a:t>e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95" dirty="0">
                <a:solidFill>
                  <a:srgbClr val="85D0CF"/>
                </a:solidFill>
                <a:latin typeface="Arial"/>
                <a:cs typeface="Arial"/>
              </a:rPr>
              <a:t>self</a:t>
            </a:r>
            <a:r>
              <a:rPr sz="3600" spc="-120" dirty="0">
                <a:solidFill>
                  <a:srgbClr val="85D0CF"/>
                </a:solidFill>
                <a:latin typeface="Arial"/>
                <a:cs typeface="Arial"/>
              </a:rPr>
              <a:t>-</a:t>
            </a:r>
            <a:r>
              <a:rPr sz="3600" spc="-320" dirty="0">
                <a:solidFill>
                  <a:srgbClr val="85D0CF"/>
                </a:solidFill>
                <a:latin typeface="Arial"/>
                <a:cs typeface="Arial"/>
              </a:rPr>
              <a:t>rul</a:t>
            </a:r>
            <a:r>
              <a:rPr sz="3600" spc="-480" dirty="0">
                <a:solidFill>
                  <a:srgbClr val="85D0CF"/>
                </a:solidFill>
                <a:latin typeface="Arial"/>
                <a:cs typeface="Arial"/>
              </a:rPr>
              <a:t>e</a:t>
            </a:r>
            <a:r>
              <a:rPr sz="3600" spc="-295" dirty="0">
                <a:solidFill>
                  <a:srgbClr val="85D0CF"/>
                </a:solidFill>
                <a:latin typeface="Arial"/>
                <a:cs typeface="Arial"/>
              </a:rPr>
              <a:t>,</a:t>
            </a:r>
            <a:r>
              <a:rPr sz="3600" spc="5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85" dirty="0">
                <a:solidFill>
                  <a:srgbClr val="85D0CF"/>
                </a:solidFill>
                <a:latin typeface="Arial"/>
                <a:cs typeface="Arial"/>
              </a:rPr>
              <a:t>usu</a:t>
            </a:r>
            <a:r>
              <a:rPr sz="3600" spc="-620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600" spc="-425" dirty="0">
                <a:solidFill>
                  <a:srgbClr val="85D0CF"/>
                </a:solidFill>
                <a:latin typeface="Arial"/>
                <a:cs typeface="Arial"/>
              </a:rPr>
              <a:t>l</a:t>
            </a:r>
            <a:r>
              <a:rPr sz="3600" spc="-420" dirty="0">
                <a:solidFill>
                  <a:srgbClr val="85D0CF"/>
                </a:solidFill>
                <a:latin typeface="Arial"/>
                <a:cs typeface="Arial"/>
              </a:rPr>
              <a:t>l</a:t>
            </a:r>
            <a:r>
              <a:rPr sz="3600" spc="-400" dirty="0">
                <a:solidFill>
                  <a:srgbClr val="85D0CF"/>
                </a:solidFill>
                <a:latin typeface="Arial"/>
                <a:cs typeface="Arial"/>
              </a:rPr>
              <a:t>y</a:t>
            </a:r>
            <a:r>
              <a:rPr sz="3600" spc="-22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85D0CF"/>
                </a:solidFill>
                <a:latin typeface="Arial"/>
                <a:cs typeface="Arial"/>
              </a:rPr>
              <a:t>th</a:t>
            </a:r>
            <a:r>
              <a:rPr sz="3600" spc="5" dirty="0">
                <a:solidFill>
                  <a:srgbClr val="85D0CF"/>
                </a:solidFill>
                <a:latin typeface="Arial"/>
                <a:cs typeface="Arial"/>
              </a:rPr>
              <a:t>r</a:t>
            </a:r>
            <a:r>
              <a:rPr sz="3600" spc="-585" dirty="0">
                <a:solidFill>
                  <a:srgbClr val="85D0CF"/>
                </a:solidFill>
                <a:latin typeface="Arial"/>
                <a:cs typeface="Arial"/>
              </a:rPr>
              <a:t>ough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00" dirty="0">
                <a:solidFill>
                  <a:srgbClr val="85D0CF"/>
                </a:solidFill>
                <a:latin typeface="Arial"/>
                <a:cs typeface="Arial"/>
              </a:rPr>
              <a:t>their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55" dirty="0">
                <a:solidFill>
                  <a:srgbClr val="85D0CF"/>
                </a:solidFill>
                <a:latin typeface="Arial"/>
                <a:cs typeface="Arial"/>
              </a:rPr>
              <a:t>own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50" dirty="0">
                <a:solidFill>
                  <a:srgbClr val="85D0CF"/>
                </a:solidFill>
                <a:latin typeface="Arial"/>
                <a:cs typeface="Arial"/>
              </a:rPr>
              <a:t>legis</a:t>
            </a:r>
            <a:r>
              <a:rPr sz="3600" spc="-290" dirty="0">
                <a:solidFill>
                  <a:srgbClr val="85D0CF"/>
                </a:solidFill>
                <a:latin typeface="Arial"/>
                <a:cs typeface="Arial"/>
              </a:rPr>
              <a:t>l</a:t>
            </a:r>
            <a:r>
              <a:rPr sz="3600" spc="-315" dirty="0">
                <a:solidFill>
                  <a:srgbClr val="85D0CF"/>
                </a:solidFill>
                <a:latin typeface="Arial"/>
                <a:cs typeface="Arial"/>
              </a:rPr>
              <a:t>atures.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15083" y="0"/>
            <a:ext cx="8729472" cy="2161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39467" y="12191"/>
            <a:ext cx="8628888" cy="2071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23060">
              <a:lnSpc>
                <a:spcPts val="8180"/>
              </a:lnSpc>
            </a:pPr>
            <a:r>
              <a:rPr spc="-1050" dirty="0"/>
              <a:t>F</a:t>
            </a:r>
            <a:r>
              <a:rPr spc="45" dirty="0"/>
              <a:t>e</a:t>
            </a:r>
            <a:r>
              <a:rPr spc="60" dirty="0"/>
              <a:t>d</a:t>
            </a:r>
            <a:r>
              <a:rPr spc="229" dirty="0"/>
              <a:t>e</a:t>
            </a:r>
            <a:r>
              <a:rPr spc="35" dirty="0"/>
              <a:t>r</a:t>
            </a:r>
            <a:r>
              <a:rPr spc="-75" dirty="0"/>
              <a:t>al</a:t>
            </a:r>
            <a:r>
              <a:rPr spc="-445" dirty="0"/>
              <a:t> </a:t>
            </a:r>
            <a:r>
              <a:rPr spc="-400" dirty="0"/>
              <a:t>S</a:t>
            </a:r>
            <a:r>
              <a:rPr spc="-355" dirty="0"/>
              <a:t>y</a:t>
            </a:r>
            <a:r>
              <a:rPr spc="-540" dirty="0"/>
              <a:t>s</a:t>
            </a:r>
            <a:r>
              <a:rPr spc="-395" dirty="0"/>
              <a:t>t</a:t>
            </a:r>
            <a:r>
              <a:rPr spc="-65" dirty="0"/>
              <a:t>em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08710" y="1370203"/>
            <a:ext cx="10015220" cy="4254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84200" indent="-571500">
              <a:lnSpc>
                <a:spcPts val="3875"/>
              </a:lnSpc>
              <a:buClr>
                <a:srgbClr val="85D0CF"/>
              </a:buClr>
              <a:buFont typeface="Arial"/>
              <a:buChar char="•"/>
              <a:tabLst>
                <a:tab pos="584835" algn="l"/>
              </a:tabLst>
            </a:pPr>
            <a:r>
              <a:rPr sz="3400" spc="-515" dirty="0">
                <a:solidFill>
                  <a:srgbClr val="85D0CF"/>
                </a:solidFill>
                <a:latin typeface="Arial"/>
                <a:cs typeface="Arial"/>
              </a:rPr>
              <a:t>In</a:t>
            </a:r>
            <a:r>
              <a:rPr sz="34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434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4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270" dirty="0">
                <a:solidFill>
                  <a:srgbClr val="85D0CF"/>
                </a:solidFill>
                <a:latin typeface="Arial"/>
                <a:cs typeface="Arial"/>
              </a:rPr>
              <a:t>federal</a:t>
            </a:r>
            <a:r>
              <a:rPr sz="3400" spc="10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225" dirty="0">
                <a:solidFill>
                  <a:srgbClr val="85D0CF"/>
                </a:solidFill>
                <a:latin typeface="Arial"/>
                <a:cs typeface="Arial"/>
              </a:rPr>
              <a:t>form</a:t>
            </a:r>
            <a:r>
              <a:rPr sz="34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85" dirty="0">
                <a:solidFill>
                  <a:srgbClr val="85D0CF"/>
                </a:solidFill>
                <a:latin typeface="Arial"/>
                <a:cs typeface="Arial"/>
              </a:rPr>
              <a:t>of</a:t>
            </a:r>
            <a:r>
              <a:rPr sz="34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434" dirty="0">
                <a:solidFill>
                  <a:srgbClr val="85D0CF"/>
                </a:solidFill>
                <a:latin typeface="Arial"/>
                <a:cs typeface="Arial"/>
              </a:rPr>
              <a:t>governme</a:t>
            </a:r>
            <a:r>
              <a:rPr sz="3400" spc="-430" dirty="0">
                <a:solidFill>
                  <a:srgbClr val="85D0CF"/>
                </a:solidFill>
                <a:latin typeface="Arial"/>
                <a:cs typeface="Arial"/>
              </a:rPr>
              <a:t>n</a:t>
            </a:r>
            <a:r>
              <a:rPr sz="3400" spc="55" dirty="0">
                <a:solidFill>
                  <a:srgbClr val="85D0CF"/>
                </a:solidFill>
                <a:latin typeface="Arial"/>
                <a:cs typeface="Arial"/>
              </a:rPr>
              <a:t>t,</a:t>
            </a:r>
            <a:r>
              <a:rPr sz="3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430" dirty="0">
                <a:solidFill>
                  <a:srgbClr val="85D0CF"/>
                </a:solidFill>
                <a:latin typeface="Arial"/>
                <a:cs typeface="Arial"/>
              </a:rPr>
              <a:t>power</a:t>
            </a:r>
            <a:r>
              <a:rPr sz="34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495" dirty="0">
                <a:solidFill>
                  <a:srgbClr val="85D0CF"/>
                </a:solidFill>
                <a:latin typeface="Arial"/>
                <a:cs typeface="Arial"/>
              </a:rPr>
              <a:t>is</a:t>
            </a:r>
            <a:r>
              <a:rPr sz="34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400" dirty="0">
                <a:solidFill>
                  <a:srgbClr val="85D0CF"/>
                </a:solidFill>
                <a:latin typeface="Arial"/>
                <a:cs typeface="Arial"/>
              </a:rPr>
              <a:t>di</a:t>
            </a:r>
            <a:r>
              <a:rPr sz="3400" spc="-525" dirty="0">
                <a:solidFill>
                  <a:srgbClr val="85D0CF"/>
                </a:solidFill>
                <a:latin typeface="Arial"/>
                <a:cs typeface="Arial"/>
              </a:rPr>
              <a:t>v</a:t>
            </a:r>
            <a:r>
              <a:rPr sz="3400" spc="-409" dirty="0">
                <a:solidFill>
                  <a:srgbClr val="85D0CF"/>
                </a:solidFill>
                <a:latin typeface="Arial"/>
                <a:cs typeface="Arial"/>
              </a:rPr>
              <a:t>id</a:t>
            </a:r>
            <a:r>
              <a:rPr sz="3400" spc="-605" dirty="0">
                <a:solidFill>
                  <a:srgbClr val="85D0CF"/>
                </a:solidFill>
                <a:latin typeface="Arial"/>
                <a:cs typeface="Arial"/>
              </a:rPr>
              <a:t>e</a:t>
            </a:r>
            <a:r>
              <a:rPr sz="3400" spc="-515" dirty="0">
                <a:solidFill>
                  <a:srgbClr val="85D0CF"/>
                </a:solidFill>
                <a:latin typeface="Arial"/>
                <a:cs typeface="Arial"/>
              </a:rPr>
              <a:t>d</a:t>
            </a:r>
            <a:r>
              <a:rPr sz="3400" spc="10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390" dirty="0">
                <a:solidFill>
                  <a:srgbClr val="85D0CF"/>
                </a:solidFill>
                <a:latin typeface="Arial"/>
                <a:cs typeface="Arial"/>
              </a:rPr>
              <a:t>between</a:t>
            </a:r>
            <a:r>
              <a:rPr sz="3400" spc="10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434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endParaRPr sz="3400">
              <a:latin typeface="Arial"/>
              <a:cs typeface="Arial"/>
            </a:endParaRPr>
          </a:p>
          <a:p>
            <a:pPr marL="584200">
              <a:lnSpc>
                <a:spcPts val="3875"/>
              </a:lnSpc>
            </a:pPr>
            <a:r>
              <a:rPr sz="3400" spc="-220" dirty="0">
                <a:solidFill>
                  <a:srgbClr val="85D0CF"/>
                </a:solidFill>
                <a:latin typeface="Arial"/>
                <a:cs typeface="Arial"/>
              </a:rPr>
              <a:t>central</a:t>
            </a:r>
            <a:r>
              <a:rPr sz="3400" spc="9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360" dirty="0">
                <a:solidFill>
                  <a:srgbClr val="85D0CF"/>
                </a:solidFill>
                <a:latin typeface="Arial"/>
                <a:cs typeface="Arial"/>
              </a:rPr>
              <a:t>government</a:t>
            </a:r>
            <a:r>
              <a:rPr sz="34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345" dirty="0">
                <a:solidFill>
                  <a:srgbClr val="85D0CF"/>
                </a:solidFill>
                <a:latin typeface="Arial"/>
                <a:cs typeface="Arial"/>
              </a:rPr>
              <a:t>&amp;</a:t>
            </a:r>
            <a:r>
              <a:rPr sz="34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525" dirty="0">
                <a:solidFill>
                  <a:srgbClr val="85D0CF"/>
                </a:solidFill>
                <a:latin typeface="Arial"/>
                <a:cs typeface="Arial"/>
              </a:rPr>
              <a:t>small</a:t>
            </a:r>
            <a:r>
              <a:rPr sz="3400" spc="10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665" dirty="0">
                <a:solidFill>
                  <a:srgbClr val="85D0CF"/>
                </a:solidFill>
                <a:latin typeface="Arial"/>
                <a:cs typeface="Arial"/>
              </a:rPr>
              <a:t>d</a:t>
            </a:r>
            <a:r>
              <a:rPr sz="3400" spc="-280" dirty="0">
                <a:solidFill>
                  <a:srgbClr val="85D0CF"/>
                </a:solidFill>
                <a:latin typeface="Arial"/>
                <a:cs typeface="Arial"/>
              </a:rPr>
              <a:t>i</a:t>
            </a:r>
            <a:r>
              <a:rPr sz="3400" spc="-405" dirty="0">
                <a:solidFill>
                  <a:srgbClr val="85D0CF"/>
                </a:solidFill>
                <a:latin typeface="Arial"/>
                <a:cs typeface="Arial"/>
              </a:rPr>
              <a:t>vi</a:t>
            </a:r>
            <a:r>
              <a:rPr sz="3400" spc="-580" dirty="0">
                <a:solidFill>
                  <a:srgbClr val="85D0CF"/>
                </a:solidFill>
                <a:latin typeface="Arial"/>
                <a:cs typeface="Arial"/>
              </a:rPr>
              <a:t>s</a:t>
            </a:r>
            <a:r>
              <a:rPr sz="3400" spc="-434" dirty="0">
                <a:solidFill>
                  <a:srgbClr val="85D0CF"/>
                </a:solidFill>
                <a:latin typeface="Arial"/>
                <a:cs typeface="Arial"/>
              </a:rPr>
              <a:t>ions,</a:t>
            </a:r>
            <a:r>
              <a:rPr sz="3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505" dirty="0">
                <a:solidFill>
                  <a:srgbClr val="85D0CF"/>
                </a:solidFill>
                <a:latin typeface="Arial"/>
                <a:cs typeface="Arial"/>
              </a:rPr>
              <a:t>such</a:t>
            </a:r>
            <a:r>
              <a:rPr sz="3400" spc="9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505" dirty="0">
                <a:solidFill>
                  <a:srgbClr val="85D0CF"/>
                </a:solidFill>
                <a:latin typeface="Arial"/>
                <a:cs typeface="Arial"/>
              </a:rPr>
              <a:t>as</a:t>
            </a:r>
            <a:r>
              <a:rPr sz="3400" spc="10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65" dirty="0">
                <a:solidFill>
                  <a:srgbClr val="85D0CF"/>
                </a:solidFill>
                <a:latin typeface="Arial"/>
                <a:cs typeface="Arial"/>
              </a:rPr>
              <a:t>sta</a:t>
            </a:r>
            <a:r>
              <a:rPr sz="3400" spc="-55" dirty="0">
                <a:solidFill>
                  <a:srgbClr val="85D0CF"/>
                </a:solidFill>
                <a:latin typeface="Arial"/>
                <a:cs typeface="Arial"/>
              </a:rPr>
              <a:t>t</a:t>
            </a:r>
            <a:r>
              <a:rPr sz="3400" spc="-515" dirty="0">
                <a:solidFill>
                  <a:srgbClr val="85D0CF"/>
                </a:solidFill>
                <a:latin typeface="Arial"/>
                <a:cs typeface="Arial"/>
              </a:rPr>
              <a:t>es.</a:t>
            </a:r>
            <a:endParaRPr sz="3400">
              <a:latin typeface="Arial"/>
              <a:cs typeface="Arial"/>
            </a:endParaRPr>
          </a:p>
          <a:p>
            <a:pPr>
              <a:lnSpc>
                <a:spcPts val="3600"/>
              </a:lnSpc>
              <a:spcBef>
                <a:spcPts val="74"/>
              </a:spcBef>
            </a:pPr>
            <a:endParaRPr sz="3600"/>
          </a:p>
          <a:p>
            <a:pPr marL="584200" marR="49530" indent="-571500">
              <a:lnSpc>
                <a:spcPct val="90000"/>
              </a:lnSpc>
              <a:buClr>
                <a:srgbClr val="85D0CF"/>
              </a:buClr>
              <a:buFont typeface="Arial"/>
              <a:buChar char="•"/>
              <a:tabLst>
                <a:tab pos="584835" algn="l"/>
              </a:tabLst>
            </a:pPr>
            <a:r>
              <a:rPr sz="3400" spc="-570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4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415" dirty="0">
                <a:solidFill>
                  <a:srgbClr val="85D0CF"/>
                </a:solidFill>
                <a:latin typeface="Arial"/>
                <a:cs typeface="Arial"/>
              </a:rPr>
              <a:t>document</a:t>
            </a:r>
            <a:r>
              <a:rPr sz="3400" spc="10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484" dirty="0">
                <a:solidFill>
                  <a:srgbClr val="85D0CF"/>
                </a:solidFill>
                <a:latin typeface="Arial"/>
                <a:cs typeface="Arial"/>
              </a:rPr>
              <a:t>(such</a:t>
            </a:r>
            <a:r>
              <a:rPr sz="3400" spc="9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505" dirty="0">
                <a:solidFill>
                  <a:srgbClr val="85D0CF"/>
                </a:solidFill>
                <a:latin typeface="Arial"/>
                <a:cs typeface="Arial"/>
              </a:rPr>
              <a:t>as</a:t>
            </a:r>
            <a:r>
              <a:rPr sz="34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434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4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395" dirty="0">
                <a:solidFill>
                  <a:srgbClr val="85D0CF"/>
                </a:solidFill>
                <a:latin typeface="Arial"/>
                <a:cs typeface="Arial"/>
              </a:rPr>
              <a:t>co</a:t>
            </a:r>
            <a:r>
              <a:rPr sz="3400" spc="-409" dirty="0">
                <a:solidFill>
                  <a:srgbClr val="85D0CF"/>
                </a:solidFill>
                <a:latin typeface="Arial"/>
                <a:cs typeface="Arial"/>
              </a:rPr>
              <a:t>n</a:t>
            </a:r>
            <a:r>
              <a:rPr sz="3400" spc="-240" dirty="0">
                <a:solidFill>
                  <a:srgbClr val="85D0CF"/>
                </a:solidFill>
                <a:latin typeface="Arial"/>
                <a:cs typeface="Arial"/>
              </a:rPr>
              <a:t>st</a:t>
            </a:r>
            <a:r>
              <a:rPr sz="3400" spc="-155" dirty="0">
                <a:solidFill>
                  <a:srgbClr val="85D0CF"/>
                </a:solidFill>
                <a:latin typeface="Arial"/>
                <a:cs typeface="Arial"/>
              </a:rPr>
              <a:t>i</a:t>
            </a:r>
            <a:r>
              <a:rPr sz="3400" spc="-229" dirty="0">
                <a:solidFill>
                  <a:srgbClr val="85D0CF"/>
                </a:solidFill>
                <a:latin typeface="Arial"/>
                <a:cs typeface="Arial"/>
              </a:rPr>
              <a:t>tution)</a:t>
            </a:r>
            <a:r>
              <a:rPr sz="3400" spc="10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540" dirty="0">
                <a:solidFill>
                  <a:srgbClr val="85D0CF"/>
                </a:solidFill>
                <a:latin typeface="Arial"/>
                <a:cs typeface="Arial"/>
              </a:rPr>
              <a:t>may</a:t>
            </a:r>
            <a:r>
              <a:rPr sz="34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380" dirty="0">
                <a:solidFill>
                  <a:srgbClr val="85D0CF"/>
                </a:solidFill>
                <a:latin typeface="Arial"/>
                <a:cs typeface="Arial"/>
              </a:rPr>
              <a:t>desc</a:t>
            </a:r>
            <a:r>
              <a:rPr sz="3400" spc="-254" dirty="0">
                <a:solidFill>
                  <a:srgbClr val="85D0CF"/>
                </a:solidFill>
                <a:latin typeface="Arial"/>
                <a:cs typeface="Arial"/>
              </a:rPr>
              <a:t>r</a:t>
            </a:r>
            <a:r>
              <a:rPr sz="3400" spc="-484" dirty="0">
                <a:solidFill>
                  <a:srgbClr val="85D0CF"/>
                </a:solidFill>
                <a:latin typeface="Arial"/>
                <a:cs typeface="Arial"/>
              </a:rPr>
              <a:t>ibe</a:t>
            </a:r>
            <a:r>
              <a:rPr sz="3400" spc="10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225" dirty="0">
                <a:solidFill>
                  <a:srgbClr val="85D0CF"/>
                </a:solidFill>
                <a:latin typeface="Arial"/>
                <a:cs typeface="Arial"/>
              </a:rPr>
              <a:t>the</a:t>
            </a:r>
            <a:r>
              <a:rPr sz="3400" spc="9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254" dirty="0">
                <a:solidFill>
                  <a:srgbClr val="85D0CF"/>
                </a:solidFill>
                <a:latin typeface="Arial"/>
                <a:cs typeface="Arial"/>
              </a:rPr>
              <a:t>right</a:t>
            </a:r>
            <a:r>
              <a:rPr sz="3400" spc="-340" dirty="0">
                <a:solidFill>
                  <a:srgbClr val="85D0CF"/>
                </a:solidFill>
                <a:latin typeface="Arial"/>
                <a:cs typeface="Arial"/>
              </a:rPr>
              <a:t>s</a:t>
            </a:r>
            <a:r>
              <a:rPr sz="3400" spc="-275" dirty="0">
                <a:solidFill>
                  <a:srgbClr val="85D0CF"/>
                </a:solidFill>
                <a:latin typeface="Arial"/>
                <a:cs typeface="Arial"/>
              </a:rPr>
              <a:t>, </a:t>
            </a:r>
            <a:r>
              <a:rPr sz="3400" spc="-290" dirty="0">
                <a:solidFill>
                  <a:srgbClr val="85D0CF"/>
                </a:solidFill>
                <a:latin typeface="Arial"/>
                <a:cs typeface="Arial"/>
              </a:rPr>
              <a:t>re</a:t>
            </a:r>
            <a:r>
              <a:rPr sz="3400" spc="-340" dirty="0">
                <a:solidFill>
                  <a:srgbClr val="85D0CF"/>
                </a:solidFill>
                <a:latin typeface="Arial"/>
                <a:cs typeface="Arial"/>
              </a:rPr>
              <a:t>s</a:t>
            </a:r>
            <a:r>
              <a:rPr sz="3400" spc="-400" dirty="0">
                <a:solidFill>
                  <a:srgbClr val="85D0CF"/>
                </a:solidFill>
                <a:latin typeface="Arial"/>
                <a:cs typeface="Arial"/>
              </a:rPr>
              <a:t>ponsibilit</a:t>
            </a:r>
            <a:r>
              <a:rPr sz="3400" spc="-245" dirty="0">
                <a:solidFill>
                  <a:srgbClr val="85D0CF"/>
                </a:solidFill>
                <a:latin typeface="Arial"/>
                <a:cs typeface="Arial"/>
              </a:rPr>
              <a:t>i</a:t>
            </a:r>
            <a:r>
              <a:rPr sz="3400" spc="-440" dirty="0">
                <a:solidFill>
                  <a:srgbClr val="85D0CF"/>
                </a:solidFill>
                <a:latin typeface="Arial"/>
                <a:cs typeface="Arial"/>
              </a:rPr>
              <a:t>es,</a:t>
            </a:r>
            <a:r>
              <a:rPr sz="3400" spc="12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455" dirty="0">
                <a:solidFill>
                  <a:srgbClr val="85D0CF"/>
                </a:solidFill>
                <a:latin typeface="Arial"/>
                <a:cs typeface="Arial"/>
              </a:rPr>
              <a:t>and</a:t>
            </a:r>
            <a:r>
              <a:rPr sz="34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335" dirty="0">
                <a:solidFill>
                  <a:srgbClr val="85D0CF"/>
                </a:solidFill>
                <a:latin typeface="Arial"/>
                <a:cs typeface="Arial"/>
              </a:rPr>
              <a:t>dut</a:t>
            </a:r>
            <a:r>
              <a:rPr sz="3400" spc="-175" dirty="0">
                <a:solidFill>
                  <a:srgbClr val="85D0CF"/>
                </a:solidFill>
                <a:latin typeface="Arial"/>
                <a:cs typeface="Arial"/>
              </a:rPr>
              <a:t>i</a:t>
            </a:r>
            <a:r>
              <a:rPr sz="3400" spc="-525" dirty="0">
                <a:solidFill>
                  <a:srgbClr val="85D0CF"/>
                </a:solidFill>
                <a:latin typeface="Arial"/>
                <a:cs typeface="Arial"/>
              </a:rPr>
              <a:t>es</a:t>
            </a:r>
            <a:r>
              <a:rPr sz="3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85" dirty="0">
                <a:solidFill>
                  <a:srgbClr val="85D0CF"/>
                </a:solidFill>
                <a:latin typeface="Arial"/>
                <a:cs typeface="Arial"/>
              </a:rPr>
              <a:t>of</a:t>
            </a:r>
            <a:r>
              <a:rPr sz="34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225" dirty="0">
                <a:solidFill>
                  <a:srgbClr val="85D0CF"/>
                </a:solidFill>
                <a:latin typeface="Arial"/>
                <a:cs typeface="Arial"/>
              </a:rPr>
              <a:t>the</a:t>
            </a:r>
            <a:r>
              <a:rPr sz="3400" spc="9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220" dirty="0">
                <a:solidFill>
                  <a:srgbClr val="85D0CF"/>
                </a:solidFill>
                <a:latin typeface="Arial"/>
                <a:cs typeface="Arial"/>
              </a:rPr>
              <a:t>central</a:t>
            </a:r>
            <a:r>
              <a:rPr sz="34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360" dirty="0">
                <a:solidFill>
                  <a:srgbClr val="85D0CF"/>
                </a:solidFill>
                <a:latin typeface="Arial"/>
                <a:cs typeface="Arial"/>
              </a:rPr>
              <a:t>government</a:t>
            </a:r>
            <a:r>
              <a:rPr sz="34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345" dirty="0">
                <a:solidFill>
                  <a:srgbClr val="85D0CF"/>
                </a:solidFill>
                <a:latin typeface="Arial"/>
                <a:cs typeface="Arial"/>
              </a:rPr>
              <a:t>&amp;</a:t>
            </a:r>
            <a:r>
              <a:rPr sz="34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225" dirty="0">
                <a:solidFill>
                  <a:srgbClr val="85D0CF"/>
                </a:solidFill>
                <a:latin typeface="Arial"/>
                <a:cs typeface="Arial"/>
              </a:rPr>
              <a:t>the</a:t>
            </a:r>
            <a:r>
              <a:rPr sz="3400" spc="-195" dirty="0">
                <a:solidFill>
                  <a:srgbClr val="85D0CF"/>
                </a:solidFill>
                <a:latin typeface="Arial"/>
                <a:cs typeface="Arial"/>
              </a:rPr>
              <a:t> state</a:t>
            </a:r>
            <a:r>
              <a:rPr sz="3400" spc="-254" dirty="0">
                <a:solidFill>
                  <a:srgbClr val="85D0CF"/>
                </a:solidFill>
                <a:latin typeface="Arial"/>
                <a:cs typeface="Arial"/>
              </a:rPr>
              <a:t>s</a:t>
            </a:r>
            <a:r>
              <a:rPr sz="3400" spc="-495" dirty="0">
                <a:solidFill>
                  <a:srgbClr val="85D0CF"/>
                </a:solidFill>
                <a:latin typeface="Arial"/>
                <a:cs typeface="Arial"/>
              </a:rPr>
              <a:t>.</a:t>
            </a:r>
            <a:endParaRPr sz="3400">
              <a:latin typeface="Arial"/>
              <a:cs typeface="Arial"/>
            </a:endParaRPr>
          </a:p>
          <a:p>
            <a:pPr>
              <a:lnSpc>
                <a:spcPts val="3250"/>
              </a:lnSpc>
              <a:spcBef>
                <a:spcPts val="14"/>
              </a:spcBef>
              <a:buClr>
                <a:srgbClr val="85D0CF"/>
              </a:buClr>
              <a:buFont typeface="Arial"/>
              <a:buChar char="•"/>
            </a:pPr>
            <a:endParaRPr sz="3250"/>
          </a:p>
          <a:p>
            <a:pPr marL="584200" indent="-571500">
              <a:lnSpc>
                <a:spcPts val="3875"/>
              </a:lnSpc>
              <a:buClr>
                <a:srgbClr val="85D0CF"/>
              </a:buClr>
              <a:buFont typeface="Arial"/>
              <a:buChar char="•"/>
              <a:tabLst>
                <a:tab pos="584835" algn="l"/>
              </a:tabLst>
            </a:pPr>
            <a:r>
              <a:rPr sz="3400" spc="-270" dirty="0">
                <a:solidFill>
                  <a:srgbClr val="85D0CF"/>
                </a:solidFill>
                <a:latin typeface="Arial"/>
                <a:cs typeface="Arial"/>
              </a:rPr>
              <a:t>Central</a:t>
            </a:r>
            <a:r>
              <a:rPr sz="3400" spc="9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360" dirty="0">
                <a:solidFill>
                  <a:srgbClr val="85D0CF"/>
                </a:solidFill>
                <a:latin typeface="Arial"/>
                <a:cs typeface="Arial"/>
              </a:rPr>
              <a:t>government</a:t>
            </a:r>
            <a:r>
              <a:rPr sz="34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370" dirty="0">
                <a:solidFill>
                  <a:srgbClr val="85D0CF"/>
                </a:solidFill>
                <a:latin typeface="Arial"/>
                <a:cs typeface="Arial"/>
              </a:rPr>
              <a:t>can</a:t>
            </a:r>
            <a:r>
              <a:rPr sz="34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515" dirty="0">
                <a:solidFill>
                  <a:srgbClr val="85D0CF"/>
                </a:solidFill>
                <a:latin typeface="Arial"/>
                <a:cs typeface="Arial"/>
              </a:rPr>
              <a:t>be</a:t>
            </a:r>
            <a:r>
              <a:rPr sz="34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340" dirty="0">
                <a:solidFill>
                  <a:srgbClr val="85D0CF"/>
                </a:solidFill>
                <a:latin typeface="Arial"/>
                <a:cs typeface="Arial"/>
              </a:rPr>
              <a:t>powerful,</a:t>
            </a:r>
            <a:r>
              <a:rPr sz="34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570" dirty="0">
                <a:solidFill>
                  <a:srgbClr val="85D0CF"/>
                </a:solidFill>
                <a:latin typeface="Arial"/>
                <a:cs typeface="Arial"/>
              </a:rPr>
              <a:t>b</a:t>
            </a:r>
            <a:r>
              <a:rPr sz="3400" spc="-565" dirty="0">
                <a:solidFill>
                  <a:srgbClr val="85D0CF"/>
                </a:solidFill>
                <a:latin typeface="Arial"/>
                <a:cs typeface="Arial"/>
              </a:rPr>
              <a:t>u</a:t>
            </a:r>
            <a:r>
              <a:rPr sz="3400" spc="385" dirty="0">
                <a:solidFill>
                  <a:srgbClr val="85D0CF"/>
                </a:solidFill>
                <a:latin typeface="Arial"/>
                <a:cs typeface="Arial"/>
              </a:rPr>
              <a:t>t</a:t>
            </a:r>
            <a:r>
              <a:rPr sz="34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520" dirty="0">
                <a:solidFill>
                  <a:srgbClr val="85D0CF"/>
                </a:solidFill>
                <a:latin typeface="Arial"/>
                <a:cs typeface="Arial"/>
              </a:rPr>
              <a:t>does</a:t>
            </a:r>
            <a:r>
              <a:rPr sz="3400" spc="9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175" dirty="0">
                <a:solidFill>
                  <a:srgbClr val="85D0CF"/>
                </a:solidFill>
                <a:latin typeface="Arial"/>
                <a:cs typeface="Arial"/>
              </a:rPr>
              <a:t>not</a:t>
            </a:r>
            <a:r>
              <a:rPr sz="340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465" dirty="0">
                <a:solidFill>
                  <a:srgbClr val="85D0CF"/>
                </a:solidFill>
                <a:latin typeface="Arial"/>
                <a:cs typeface="Arial"/>
              </a:rPr>
              <a:t>have</a:t>
            </a:r>
            <a:r>
              <a:rPr sz="3400" spc="9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225" dirty="0">
                <a:solidFill>
                  <a:srgbClr val="85D0CF"/>
                </a:solidFill>
                <a:latin typeface="Arial"/>
                <a:cs typeface="Arial"/>
              </a:rPr>
              <a:t>the</a:t>
            </a:r>
            <a:endParaRPr sz="3400">
              <a:latin typeface="Arial"/>
              <a:cs typeface="Arial"/>
            </a:endParaRPr>
          </a:p>
          <a:p>
            <a:pPr marL="584200">
              <a:lnSpc>
                <a:spcPts val="3875"/>
              </a:lnSpc>
            </a:pPr>
            <a:r>
              <a:rPr sz="3400" spc="-315" dirty="0">
                <a:solidFill>
                  <a:srgbClr val="85D0CF"/>
                </a:solidFill>
                <a:latin typeface="Arial"/>
                <a:cs typeface="Arial"/>
              </a:rPr>
              <a:t>ability</a:t>
            </a:r>
            <a:r>
              <a:rPr sz="34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75" dirty="0">
                <a:solidFill>
                  <a:srgbClr val="85D0CF"/>
                </a:solidFill>
                <a:latin typeface="Arial"/>
                <a:cs typeface="Arial"/>
              </a:rPr>
              <a:t>to</a:t>
            </a:r>
            <a:r>
              <a:rPr sz="3400" spc="9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450" dirty="0">
                <a:solidFill>
                  <a:srgbClr val="85D0CF"/>
                </a:solidFill>
                <a:latin typeface="Arial"/>
                <a:cs typeface="Arial"/>
              </a:rPr>
              <a:t>di</a:t>
            </a:r>
            <a:r>
              <a:rPr sz="3400" spc="-595" dirty="0">
                <a:solidFill>
                  <a:srgbClr val="85D0CF"/>
                </a:solidFill>
                <a:latin typeface="Arial"/>
                <a:cs typeface="Arial"/>
              </a:rPr>
              <a:t>s</a:t>
            </a:r>
            <a:r>
              <a:rPr sz="3400" spc="-480" dirty="0">
                <a:solidFill>
                  <a:srgbClr val="85D0CF"/>
                </a:solidFill>
                <a:latin typeface="Arial"/>
                <a:cs typeface="Arial"/>
              </a:rPr>
              <a:t>solve</a:t>
            </a:r>
            <a:r>
              <a:rPr sz="3400" spc="1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215" dirty="0">
                <a:solidFill>
                  <a:srgbClr val="85D0CF"/>
                </a:solidFill>
                <a:latin typeface="Arial"/>
                <a:cs typeface="Arial"/>
              </a:rPr>
              <a:t>states</a:t>
            </a:r>
            <a:r>
              <a:rPr sz="3400" spc="10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200" dirty="0">
                <a:solidFill>
                  <a:srgbClr val="85D0CF"/>
                </a:solidFill>
                <a:latin typeface="Arial"/>
                <a:cs typeface="Arial"/>
              </a:rPr>
              <a:t>or</a:t>
            </a:r>
            <a:r>
              <a:rPr sz="340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475" dirty="0">
                <a:solidFill>
                  <a:srgbClr val="85D0CF"/>
                </a:solidFill>
                <a:latin typeface="Arial"/>
                <a:cs typeface="Arial"/>
              </a:rPr>
              <a:t>cho</a:t>
            </a:r>
            <a:r>
              <a:rPr sz="3400" spc="-484" dirty="0">
                <a:solidFill>
                  <a:srgbClr val="85D0CF"/>
                </a:solidFill>
                <a:latin typeface="Arial"/>
                <a:cs typeface="Arial"/>
              </a:rPr>
              <a:t>o</a:t>
            </a:r>
            <a:r>
              <a:rPr sz="3400" spc="-525" dirty="0">
                <a:solidFill>
                  <a:srgbClr val="85D0CF"/>
                </a:solidFill>
                <a:latin typeface="Arial"/>
                <a:cs typeface="Arial"/>
              </a:rPr>
              <a:t>se</a:t>
            </a:r>
            <a:r>
              <a:rPr sz="3400" spc="9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150" dirty="0">
                <a:solidFill>
                  <a:srgbClr val="85D0CF"/>
                </a:solidFill>
                <a:latin typeface="Arial"/>
                <a:cs typeface="Arial"/>
              </a:rPr>
              <a:t>state</a:t>
            </a:r>
            <a:r>
              <a:rPr sz="3400" spc="12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400" spc="-409" dirty="0">
                <a:solidFill>
                  <a:srgbClr val="85D0CF"/>
                </a:solidFill>
                <a:latin typeface="Arial"/>
                <a:cs typeface="Arial"/>
              </a:rPr>
              <a:t>leaders.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3483" y="2113788"/>
            <a:ext cx="3761740" cy="2895600"/>
          </a:xfrm>
          <a:custGeom>
            <a:avLst/>
            <a:gdLst/>
            <a:ahLst/>
            <a:cxnLst/>
            <a:rect l="l" t="t" r="r" b="b"/>
            <a:pathLst>
              <a:path w="3761740" h="2895600">
                <a:moveTo>
                  <a:pt x="1880615" y="0"/>
                </a:moveTo>
                <a:lnTo>
                  <a:pt x="1726380" y="4799"/>
                </a:lnTo>
                <a:lnTo>
                  <a:pt x="1575577" y="18949"/>
                </a:lnTo>
                <a:lnTo>
                  <a:pt x="1428691" y="42077"/>
                </a:lnTo>
                <a:lnTo>
                  <a:pt x="1286207" y="73810"/>
                </a:lnTo>
                <a:lnTo>
                  <a:pt x="1148607" y="113776"/>
                </a:lnTo>
                <a:lnTo>
                  <a:pt x="1016377" y="161601"/>
                </a:lnTo>
                <a:lnTo>
                  <a:pt x="890000" y="216915"/>
                </a:lnTo>
                <a:lnTo>
                  <a:pt x="769961" y="279343"/>
                </a:lnTo>
                <a:lnTo>
                  <a:pt x="656743" y="348513"/>
                </a:lnTo>
                <a:lnTo>
                  <a:pt x="550830" y="424052"/>
                </a:lnTo>
                <a:lnTo>
                  <a:pt x="452707" y="505589"/>
                </a:lnTo>
                <a:lnTo>
                  <a:pt x="362858" y="592750"/>
                </a:lnTo>
                <a:lnTo>
                  <a:pt x="281766" y="685163"/>
                </a:lnTo>
                <a:lnTo>
                  <a:pt x="209916" y="782455"/>
                </a:lnTo>
                <a:lnTo>
                  <a:pt x="147792" y="884253"/>
                </a:lnTo>
                <a:lnTo>
                  <a:pt x="95877" y="990185"/>
                </a:lnTo>
                <a:lnTo>
                  <a:pt x="54657" y="1099878"/>
                </a:lnTo>
                <a:lnTo>
                  <a:pt x="24614" y="1212960"/>
                </a:lnTo>
                <a:lnTo>
                  <a:pt x="6234" y="1329058"/>
                </a:lnTo>
                <a:lnTo>
                  <a:pt x="0" y="1447800"/>
                </a:lnTo>
                <a:lnTo>
                  <a:pt x="6234" y="1566541"/>
                </a:lnTo>
                <a:lnTo>
                  <a:pt x="24614" y="1682639"/>
                </a:lnTo>
                <a:lnTo>
                  <a:pt x="54657" y="1795721"/>
                </a:lnTo>
                <a:lnTo>
                  <a:pt x="95877" y="1905414"/>
                </a:lnTo>
                <a:lnTo>
                  <a:pt x="147792" y="2011346"/>
                </a:lnTo>
                <a:lnTo>
                  <a:pt x="209916" y="2113144"/>
                </a:lnTo>
                <a:lnTo>
                  <a:pt x="281766" y="2210436"/>
                </a:lnTo>
                <a:lnTo>
                  <a:pt x="362858" y="2302849"/>
                </a:lnTo>
                <a:lnTo>
                  <a:pt x="452707" y="2390010"/>
                </a:lnTo>
                <a:lnTo>
                  <a:pt x="550830" y="2471547"/>
                </a:lnTo>
                <a:lnTo>
                  <a:pt x="656743" y="2547086"/>
                </a:lnTo>
                <a:lnTo>
                  <a:pt x="769961" y="2616256"/>
                </a:lnTo>
                <a:lnTo>
                  <a:pt x="890000" y="2678684"/>
                </a:lnTo>
                <a:lnTo>
                  <a:pt x="1016377" y="2733998"/>
                </a:lnTo>
                <a:lnTo>
                  <a:pt x="1148607" y="2781823"/>
                </a:lnTo>
                <a:lnTo>
                  <a:pt x="1286207" y="2821789"/>
                </a:lnTo>
                <a:lnTo>
                  <a:pt x="1428691" y="2853522"/>
                </a:lnTo>
                <a:lnTo>
                  <a:pt x="1575577" y="2876650"/>
                </a:lnTo>
                <a:lnTo>
                  <a:pt x="1726380" y="2890800"/>
                </a:lnTo>
                <a:lnTo>
                  <a:pt x="1880615" y="2895600"/>
                </a:lnTo>
                <a:lnTo>
                  <a:pt x="2034851" y="2890800"/>
                </a:lnTo>
                <a:lnTo>
                  <a:pt x="2185654" y="2876650"/>
                </a:lnTo>
                <a:lnTo>
                  <a:pt x="2332540" y="2853522"/>
                </a:lnTo>
                <a:lnTo>
                  <a:pt x="2475024" y="2821789"/>
                </a:lnTo>
                <a:lnTo>
                  <a:pt x="2612624" y="2781823"/>
                </a:lnTo>
                <a:lnTo>
                  <a:pt x="2744854" y="2733998"/>
                </a:lnTo>
                <a:lnTo>
                  <a:pt x="2871231" y="2678684"/>
                </a:lnTo>
                <a:lnTo>
                  <a:pt x="2991270" y="2616256"/>
                </a:lnTo>
                <a:lnTo>
                  <a:pt x="3104488" y="2547086"/>
                </a:lnTo>
                <a:lnTo>
                  <a:pt x="3210401" y="2471547"/>
                </a:lnTo>
                <a:lnTo>
                  <a:pt x="3308524" y="2390010"/>
                </a:lnTo>
                <a:lnTo>
                  <a:pt x="3398373" y="2302849"/>
                </a:lnTo>
                <a:lnTo>
                  <a:pt x="3479465" y="2210436"/>
                </a:lnTo>
                <a:lnTo>
                  <a:pt x="3551315" y="2113144"/>
                </a:lnTo>
                <a:lnTo>
                  <a:pt x="3613439" y="2011346"/>
                </a:lnTo>
                <a:lnTo>
                  <a:pt x="3665354" y="1905414"/>
                </a:lnTo>
                <a:lnTo>
                  <a:pt x="3706574" y="1795721"/>
                </a:lnTo>
                <a:lnTo>
                  <a:pt x="3736617" y="1682639"/>
                </a:lnTo>
                <a:lnTo>
                  <a:pt x="3754997" y="1566541"/>
                </a:lnTo>
                <a:lnTo>
                  <a:pt x="3761231" y="1447800"/>
                </a:lnTo>
                <a:lnTo>
                  <a:pt x="3754997" y="1329058"/>
                </a:lnTo>
                <a:lnTo>
                  <a:pt x="3736617" y="1212960"/>
                </a:lnTo>
                <a:lnTo>
                  <a:pt x="3706574" y="1099878"/>
                </a:lnTo>
                <a:lnTo>
                  <a:pt x="3665354" y="990185"/>
                </a:lnTo>
                <a:lnTo>
                  <a:pt x="3613439" y="884253"/>
                </a:lnTo>
                <a:lnTo>
                  <a:pt x="3551315" y="782455"/>
                </a:lnTo>
                <a:lnTo>
                  <a:pt x="3479465" y="685163"/>
                </a:lnTo>
                <a:lnTo>
                  <a:pt x="3398373" y="592750"/>
                </a:lnTo>
                <a:lnTo>
                  <a:pt x="3308524" y="505589"/>
                </a:lnTo>
                <a:lnTo>
                  <a:pt x="3210401" y="424052"/>
                </a:lnTo>
                <a:lnTo>
                  <a:pt x="3104488" y="348513"/>
                </a:lnTo>
                <a:lnTo>
                  <a:pt x="2991270" y="279343"/>
                </a:lnTo>
                <a:lnTo>
                  <a:pt x="2871231" y="216915"/>
                </a:lnTo>
                <a:lnTo>
                  <a:pt x="2744854" y="161601"/>
                </a:lnTo>
                <a:lnTo>
                  <a:pt x="2612624" y="113776"/>
                </a:lnTo>
                <a:lnTo>
                  <a:pt x="2475024" y="73810"/>
                </a:lnTo>
                <a:lnTo>
                  <a:pt x="2332540" y="42077"/>
                </a:lnTo>
                <a:lnTo>
                  <a:pt x="2185654" y="18949"/>
                </a:lnTo>
                <a:lnTo>
                  <a:pt x="2034851" y="4799"/>
                </a:lnTo>
                <a:lnTo>
                  <a:pt x="188061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3483" y="2113788"/>
            <a:ext cx="3761740" cy="2895600"/>
          </a:xfrm>
          <a:custGeom>
            <a:avLst/>
            <a:gdLst/>
            <a:ahLst/>
            <a:cxnLst/>
            <a:rect l="l" t="t" r="r" b="b"/>
            <a:pathLst>
              <a:path w="3761740" h="2895600">
                <a:moveTo>
                  <a:pt x="0" y="1447800"/>
                </a:moveTo>
                <a:lnTo>
                  <a:pt x="6234" y="1329058"/>
                </a:lnTo>
                <a:lnTo>
                  <a:pt x="24614" y="1212960"/>
                </a:lnTo>
                <a:lnTo>
                  <a:pt x="54657" y="1099878"/>
                </a:lnTo>
                <a:lnTo>
                  <a:pt x="95877" y="990185"/>
                </a:lnTo>
                <a:lnTo>
                  <a:pt x="147792" y="884253"/>
                </a:lnTo>
                <a:lnTo>
                  <a:pt x="209916" y="782455"/>
                </a:lnTo>
                <a:lnTo>
                  <a:pt x="281766" y="685163"/>
                </a:lnTo>
                <a:lnTo>
                  <a:pt x="362858" y="592750"/>
                </a:lnTo>
                <a:lnTo>
                  <a:pt x="452707" y="505589"/>
                </a:lnTo>
                <a:lnTo>
                  <a:pt x="550830" y="424052"/>
                </a:lnTo>
                <a:lnTo>
                  <a:pt x="656743" y="348513"/>
                </a:lnTo>
                <a:lnTo>
                  <a:pt x="769961" y="279343"/>
                </a:lnTo>
                <a:lnTo>
                  <a:pt x="890000" y="216915"/>
                </a:lnTo>
                <a:lnTo>
                  <a:pt x="1016377" y="161601"/>
                </a:lnTo>
                <a:lnTo>
                  <a:pt x="1148607" y="113776"/>
                </a:lnTo>
                <a:lnTo>
                  <a:pt x="1286207" y="73810"/>
                </a:lnTo>
                <a:lnTo>
                  <a:pt x="1428691" y="42077"/>
                </a:lnTo>
                <a:lnTo>
                  <a:pt x="1575577" y="18949"/>
                </a:lnTo>
                <a:lnTo>
                  <a:pt x="1726380" y="4799"/>
                </a:lnTo>
                <a:lnTo>
                  <a:pt x="1880615" y="0"/>
                </a:lnTo>
                <a:lnTo>
                  <a:pt x="2034851" y="4799"/>
                </a:lnTo>
                <a:lnTo>
                  <a:pt x="2185654" y="18949"/>
                </a:lnTo>
                <a:lnTo>
                  <a:pt x="2332540" y="42077"/>
                </a:lnTo>
                <a:lnTo>
                  <a:pt x="2475024" y="73810"/>
                </a:lnTo>
                <a:lnTo>
                  <a:pt x="2612624" y="113776"/>
                </a:lnTo>
                <a:lnTo>
                  <a:pt x="2744854" y="161601"/>
                </a:lnTo>
                <a:lnTo>
                  <a:pt x="2871231" y="216915"/>
                </a:lnTo>
                <a:lnTo>
                  <a:pt x="2991270" y="279343"/>
                </a:lnTo>
                <a:lnTo>
                  <a:pt x="3104488" y="348513"/>
                </a:lnTo>
                <a:lnTo>
                  <a:pt x="3210401" y="424052"/>
                </a:lnTo>
                <a:lnTo>
                  <a:pt x="3308524" y="505589"/>
                </a:lnTo>
                <a:lnTo>
                  <a:pt x="3398373" y="592750"/>
                </a:lnTo>
                <a:lnTo>
                  <a:pt x="3479465" y="685163"/>
                </a:lnTo>
                <a:lnTo>
                  <a:pt x="3551315" y="782455"/>
                </a:lnTo>
                <a:lnTo>
                  <a:pt x="3613439" y="884253"/>
                </a:lnTo>
                <a:lnTo>
                  <a:pt x="3665354" y="990185"/>
                </a:lnTo>
                <a:lnTo>
                  <a:pt x="3706574" y="1099878"/>
                </a:lnTo>
                <a:lnTo>
                  <a:pt x="3736617" y="1212960"/>
                </a:lnTo>
                <a:lnTo>
                  <a:pt x="3754997" y="1329058"/>
                </a:lnTo>
                <a:lnTo>
                  <a:pt x="3761231" y="1447800"/>
                </a:lnTo>
                <a:lnTo>
                  <a:pt x="3754997" y="1566541"/>
                </a:lnTo>
                <a:lnTo>
                  <a:pt x="3736617" y="1682639"/>
                </a:lnTo>
                <a:lnTo>
                  <a:pt x="3706574" y="1795721"/>
                </a:lnTo>
                <a:lnTo>
                  <a:pt x="3665354" y="1905414"/>
                </a:lnTo>
                <a:lnTo>
                  <a:pt x="3613439" y="2011346"/>
                </a:lnTo>
                <a:lnTo>
                  <a:pt x="3551315" y="2113144"/>
                </a:lnTo>
                <a:lnTo>
                  <a:pt x="3479465" y="2210436"/>
                </a:lnTo>
                <a:lnTo>
                  <a:pt x="3398373" y="2302849"/>
                </a:lnTo>
                <a:lnTo>
                  <a:pt x="3308524" y="2390010"/>
                </a:lnTo>
                <a:lnTo>
                  <a:pt x="3210401" y="2471547"/>
                </a:lnTo>
                <a:lnTo>
                  <a:pt x="3104488" y="2547086"/>
                </a:lnTo>
                <a:lnTo>
                  <a:pt x="2991270" y="2616256"/>
                </a:lnTo>
                <a:lnTo>
                  <a:pt x="2871231" y="2678684"/>
                </a:lnTo>
                <a:lnTo>
                  <a:pt x="2744854" y="2733998"/>
                </a:lnTo>
                <a:lnTo>
                  <a:pt x="2612624" y="2781823"/>
                </a:lnTo>
                <a:lnTo>
                  <a:pt x="2475024" y="2821789"/>
                </a:lnTo>
                <a:lnTo>
                  <a:pt x="2332540" y="2853522"/>
                </a:lnTo>
                <a:lnTo>
                  <a:pt x="2185654" y="2876650"/>
                </a:lnTo>
                <a:lnTo>
                  <a:pt x="2034851" y="2890800"/>
                </a:lnTo>
                <a:lnTo>
                  <a:pt x="1880615" y="2895600"/>
                </a:lnTo>
                <a:lnTo>
                  <a:pt x="1726380" y="2890800"/>
                </a:lnTo>
                <a:lnTo>
                  <a:pt x="1575577" y="2876650"/>
                </a:lnTo>
                <a:lnTo>
                  <a:pt x="1428691" y="2853522"/>
                </a:lnTo>
                <a:lnTo>
                  <a:pt x="1286207" y="2821789"/>
                </a:lnTo>
                <a:lnTo>
                  <a:pt x="1148607" y="2781823"/>
                </a:lnTo>
                <a:lnTo>
                  <a:pt x="1016377" y="2733998"/>
                </a:lnTo>
                <a:lnTo>
                  <a:pt x="890000" y="2678684"/>
                </a:lnTo>
                <a:lnTo>
                  <a:pt x="769961" y="2616256"/>
                </a:lnTo>
                <a:lnTo>
                  <a:pt x="656743" y="2547086"/>
                </a:lnTo>
                <a:lnTo>
                  <a:pt x="550830" y="2471547"/>
                </a:lnTo>
                <a:lnTo>
                  <a:pt x="452707" y="2390010"/>
                </a:lnTo>
                <a:lnTo>
                  <a:pt x="362858" y="2302849"/>
                </a:lnTo>
                <a:lnTo>
                  <a:pt x="281766" y="2210436"/>
                </a:lnTo>
                <a:lnTo>
                  <a:pt x="209916" y="2113144"/>
                </a:lnTo>
                <a:lnTo>
                  <a:pt x="147792" y="2011346"/>
                </a:lnTo>
                <a:lnTo>
                  <a:pt x="95877" y="1905414"/>
                </a:lnTo>
                <a:lnTo>
                  <a:pt x="54657" y="1795721"/>
                </a:lnTo>
                <a:lnTo>
                  <a:pt x="24614" y="1682639"/>
                </a:lnTo>
                <a:lnTo>
                  <a:pt x="6234" y="1566541"/>
                </a:lnTo>
                <a:lnTo>
                  <a:pt x="0" y="1447800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12316" y="3135248"/>
            <a:ext cx="2424430" cy="8553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507365">
              <a:lnSpc>
                <a:spcPct val="100000"/>
              </a:lnSpc>
            </a:pPr>
            <a:r>
              <a:rPr sz="2800" i="1" spc="-15" dirty="0">
                <a:solidFill>
                  <a:srgbClr val="FFFFFF"/>
                </a:solidFill>
                <a:latin typeface="Palatino Linotype"/>
                <a:cs typeface="Palatino Linotype"/>
              </a:rPr>
              <a:t>C</a:t>
            </a:r>
            <a:r>
              <a:rPr sz="2800" i="1" spc="434" dirty="0">
                <a:solidFill>
                  <a:srgbClr val="FFFFFF"/>
                </a:solidFill>
                <a:latin typeface="Palatino Linotype"/>
                <a:cs typeface="Palatino Linotype"/>
              </a:rPr>
              <a:t>e</a:t>
            </a:r>
            <a:r>
              <a:rPr sz="2800" i="1" spc="555" dirty="0">
                <a:solidFill>
                  <a:srgbClr val="FFFFFF"/>
                </a:solidFill>
                <a:latin typeface="Palatino Linotype"/>
                <a:cs typeface="Palatino Linotype"/>
              </a:rPr>
              <a:t>n</a:t>
            </a:r>
            <a:r>
              <a:rPr sz="2800" i="1" spc="295" dirty="0">
                <a:solidFill>
                  <a:srgbClr val="FFFFFF"/>
                </a:solidFill>
                <a:latin typeface="Palatino Linotype"/>
                <a:cs typeface="Palatino Linotype"/>
              </a:rPr>
              <a:t>t</a:t>
            </a:r>
            <a:r>
              <a:rPr sz="2800" i="1" spc="260" dirty="0">
                <a:solidFill>
                  <a:srgbClr val="FFFFFF"/>
                </a:solidFill>
                <a:latin typeface="Palatino Linotype"/>
                <a:cs typeface="Palatino Linotype"/>
              </a:rPr>
              <a:t>r</a:t>
            </a:r>
            <a:r>
              <a:rPr sz="2800" i="1" spc="370" dirty="0">
                <a:solidFill>
                  <a:srgbClr val="FFFFFF"/>
                </a:solidFill>
                <a:latin typeface="Palatino Linotype"/>
                <a:cs typeface="Palatino Linotype"/>
              </a:rPr>
              <a:t>al</a:t>
            </a:r>
            <a:r>
              <a:rPr sz="2800" i="1" spc="254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2800" i="1" spc="240" dirty="0">
                <a:solidFill>
                  <a:srgbClr val="FFFFFF"/>
                </a:solidFill>
                <a:latin typeface="Palatino Linotype"/>
                <a:cs typeface="Palatino Linotype"/>
              </a:rPr>
              <a:t>G</a:t>
            </a:r>
            <a:r>
              <a:rPr sz="2800" i="1" spc="545" dirty="0">
                <a:solidFill>
                  <a:srgbClr val="FFFFFF"/>
                </a:solidFill>
                <a:latin typeface="Palatino Linotype"/>
                <a:cs typeface="Palatino Linotype"/>
              </a:rPr>
              <a:t>o</a:t>
            </a:r>
            <a:r>
              <a:rPr sz="2800" i="1" spc="495" dirty="0">
                <a:solidFill>
                  <a:srgbClr val="FFFFFF"/>
                </a:solidFill>
                <a:latin typeface="Palatino Linotype"/>
                <a:cs typeface="Palatino Linotype"/>
              </a:rPr>
              <a:t>v</a:t>
            </a:r>
            <a:r>
              <a:rPr sz="2800" i="1" spc="445" dirty="0">
                <a:solidFill>
                  <a:srgbClr val="FFFFFF"/>
                </a:solidFill>
                <a:latin typeface="Palatino Linotype"/>
                <a:cs typeface="Palatino Linotype"/>
              </a:rPr>
              <a:t>ern</a:t>
            </a:r>
            <a:r>
              <a:rPr sz="2800" i="1" spc="755" dirty="0">
                <a:solidFill>
                  <a:srgbClr val="FFFFFF"/>
                </a:solidFill>
                <a:latin typeface="Palatino Linotype"/>
                <a:cs typeface="Palatino Linotype"/>
              </a:rPr>
              <a:t>m</a:t>
            </a:r>
            <a:r>
              <a:rPr sz="2800" i="1" spc="434" dirty="0">
                <a:solidFill>
                  <a:srgbClr val="FFFFFF"/>
                </a:solidFill>
                <a:latin typeface="Palatino Linotype"/>
                <a:cs typeface="Palatino Linotype"/>
              </a:rPr>
              <a:t>e</a:t>
            </a:r>
            <a:r>
              <a:rPr sz="2800" i="1" spc="555" dirty="0">
                <a:solidFill>
                  <a:srgbClr val="FFFFFF"/>
                </a:solidFill>
                <a:latin typeface="Palatino Linotype"/>
                <a:cs typeface="Palatino Linotype"/>
              </a:rPr>
              <a:t>n</a:t>
            </a:r>
            <a:r>
              <a:rPr sz="2800" i="1" spc="250" dirty="0">
                <a:solidFill>
                  <a:srgbClr val="FFFFFF"/>
                </a:solidFill>
                <a:latin typeface="Palatino Linotype"/>
                <a:cs typeface="Palatino Linotype"/>
              </a:rPr>
              <a:t>t</a:t>
            </a:r>
            <a:endParaRPr sz="2800">
              <a:latin typeface="Palatino Linotype"/>
              <a:cs typeface="Palatino Linotype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350">
              <a:lnSpc>
                <a:spcPct val="100000"/>
              </a:lnSpc>
            </a:pPr>
            <a:r>
              <a:rPr sz="3200" b="0" spc="-535" dirty="0">
                <a:solidFill>
                  <a:srgbClr val="85D0CF"/>
                </a:solidFill>
                <a:latin typeface="Arial"/>
                <a:cs typeface="Arial"/>
              </a:rPr>
              <a:t>Fed</a:t>
            </a:r>
            <a:r>
              <a:rPr sz="3200" b="0" spc="-509" dirty="0">
                <a:solidFill>
                  <a:srgbClr val="85D0CF"/>
                </a:solidFill>
                <a:latin typeface="Arial"/>
                <a:cs typeface="Arial"/>
              </a:rPr>
              <a:t>e</a:t>
            </a:r>
            <a:r>
              <a:rPr sz="3200" b="0" spc="-215" dirty="0">
                <a:solidFill>
                  <a:srgbClr val="85D0CF"/>
                </a:solidFill>
                <a:latin typeface="Arial"/>
                <a:cs typeface="Arial"/>
              </a:rPr>
              <a:t>ral</a:t>
            </a:r>
            <a:r>
              <a:rPr sz="3200" b="0" spc="3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b="0" spc="-355" dirty="0">
                <a:solidFill>
                  <a:srgbClr val="85D0CF"/>
                </a:solidFill>
                <a:latin typeface="Arial"/>
                <a:cs typeface="Arial"/>
              </a:rPr>
              <a:t>Government</a:t>
            </a:r>
            <a:r>
              <a:rPr sz="3200" b="0" spc="-110" dirty="0">
                <a:solidFill>
                  <a:srgbClr val="85D0CF"/>
                </a:solidFill>
                <a:latin typeface="Arial"/>
                <a:cs typeface="Arial"/>
              </a:rPr>
              <a:t>-</a:t>
            </a:r>
            <a:r>
              <a:rPr sz="3200" b="0" spc="9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b="0" spc="-530" dirty="0">
                <a:solidFill>
                  <a:srgbClr val="85D0CF"/>
                </a:solidFill>
                <a:latin typeface="Arial"/>
                <a:cs typeface="Arial"/>
              </a:rPr>
              <a:t>pow</a:t>
            </a:r>
            <a:r>
              <a:rPr sz="3200" b="0" spc="-480" dirty="0">
                <a:solidFill>
                  <a:srgbClr val="85D0CF"/>
                </a:solidFill>
                <a:latin typeface="Arial"/>
                <a:cs typeface="Arial"/>
              </a:rPr>
              <a:t>e</a:t>
            </a:r>
            <a:r>
              <a:rPr sz="3200" b="0" spc="125" dirty="0">
                <a:solidFill>
                  <a:srgbClr val="85D0CF"/>
                </a:solidFill>
                <a:latin typeface="Arial"/>
                <a:cs typeface="Arial"/>
              </a:rPr>
              <a:t>r</a:t>
            </a:r>
            <a:r>
              <a:rPr sz="3200" b="0" spc="5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b="0" spc="-80" dirty="0">
                <a:solidFill>
                  <a:srgbClr val="85D0CF"/>
                </a:solidFill>
                <a:latin typeface="Arial"/>
                <a:cs typeface="Arial"/>
              </a:rPr>
              <a:t>of</a:t>
            </a:r>
            <a:r>
              <a:rPr sz="3200" b="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b="0" spc="-45" dirty="0">
                <a:solidFill>
                  <a:srgbClr val="85D0CF"/>
                </a:solidFill>
                <a:latin typeface="Arial"/>
                <a:cs typeface="Arial"/>
              </a:rPr>
              <a:t>t</a:t>
            </a:r>
            <a:r>
              <a:rPr sz="3200" b="0" spc="-85" dirty="0">
                <a:solidFill>
                  <a:srgbClr val="85D0CF"/>
                </a:solidFill>
                <a:latin typeface="Arial"/>
                <a:cs typeface="Arial"/>
              </a:rPr>
              <a:t>h</a:t>
            </a:r>
            <a:r>
              <a:rPr sz="3200" b="0" spc="-465" dirty="0">
                <a:solidFill>
                  <a:srgbClr val="85D0CF"/>
                </a:solidFill>
                <a:latin typeface="Arial"/>
                <a:cs typeface="Arial"/>
              </a:rPr>
              <a:t>e</a:t>
            </a:r>
            <a:r>
              <a:rPr sz="3200" b="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b="0" spc="-620" dirty="0">
                <a:solidFill>
                  <a:srgbClr val="85D0CF"/>
                </a:solidFill>
                <a:latin typeface="Arial"/>
                <a:cs typeface="Arial"/>
              </a:rPr>
              <a:t>C</a:t>
            </a:r>
            <a:r>
              <a:rPr sz="3200" b="0" spc="-190" dirty="0">
                <a:solidFill>
                  <a:srgbClr val="85D0CF"/>
                </a:solidFill>
                <a:latin typeface="Arial"/>
                <a:cs typeface="Arial"/>
              </a:rPr>
              <a:t>entral</a:t>
            </a:r>
            <a:r>
              <a:rPr sz="3200" b="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b="0" spc="-340" dirty="0">
                <a:solidFill>
                  <a:srgbClr val="85D0CF"/>
                </a:solidFill>
                <a:latin typeface="Arial"/>
                <a:cs typeface="Arial"/>
              </a:rPr>
              <a:t>government</a:t>
            </a:r>
            <a:r>
              <a:rPr sz="3200" b="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b="0" spc="-465" dirty="0">
                <a:solidFill>
                  <a:srgbClr val="85D0CF"/>
                </a:solidFill>
                <a:latin typeface="Arial"/>
                <a:cs typeface="Arial"/>
              </a:rPr>
              <a:t>is</a:t>
            </a:r>
            <a:r>
              <a:rPr sz="3200" b="0" spc="8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b="0" u="heavy" spc="-490" dirty="0">
                <a:solidFill>
                  <a:srgbClr val="85D0CF"/>
                </a:solidFill>
                <a:latin typeface="Arial"/>
                <a:cs typeface="Arial"/>
              </a:rPr>
              <a:t>se</a:t>
            </a:r>
            <a:r>
              <a:rPr sz="3200" b="0" u="heavy" spc="-515" dirty="0">
                <a:solidFill>
                  <a:srgbClr val="85D0CF"/>
                </a:solidFill>
                <a:latin typeface="Arial"/>
                <a:cs typeface="Arial"/>
              </a:rPr>
              <a:t>p</a:t>
            </a:r>
            <a:r>
              <a:rPr sz="3200" b="0" u="heavy" spc="-150" dirty="0">
                <a:solidFill>
                  <a:srgbClr val="85D0CF"/>
                </a:solidFill>
                <a:latin typeface="Arial"/>
                <a:cs typeface="Arial"/>
              </a:rPr>
              <a:t>arate</a:t>
            </a:r>
            <a:r>
              <a:rPr sz="3200" b="0" spc="-9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b="0" spc="-210" dirty="0">
                <a:solidFill>
                  <a:srgbClr val="85D0CF"/>
                </a:solidFill>
                <a:latin typeface="Arial"/>
                <a:cs typeface="Arial"/>
              </a:rPr>
              <a:t>from</a:t>
            </a:r>
            <a:r>
              <a:rPr sz="3200" b="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b="0" spc="-80" dirty="0">
                <a:solidFill>
                  <a:srgbClr val="85D0CF"/>
                </a:solidFill>
                <a:latin typeface="Arial"/>
                <a:cs typeface="Arial"/>
              </a:rPr>
              <a:t>Sta</a:t>
            </a:r>
            <a:r>
              <a:rPr sz="3200" b="0" spc="-40" dirty="0">
                <a:solidFill>
                  <a:srgbClr val="85D0CF"/>
                </a:solidFill>
                <a:latin typeface="Arial"/>
                <a:cs typeface="Arial"/>
              </a:rPr>
              <a:t>t</a:t>
            </a:r>
            <a:r>
              <a:rPr sz="3200" b="0" spc="-465" dirty="0">
                <a:solidFill>
                  <a:srgbClr val="85D0CF"/>
                </a:solidFill>
                <a:latin typeface="Arial"/>
                <a:cs typeface="Arial"/>
              </a:rPr>
              <a:t>e</a:t>
            </a:r>
            <a:r>
              <a:rPr sz="3200" b="0" spc="7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200" b="0" spc="-509" dirty="0">
                <a:solidFill>
                  <a:srgbClr val="85D0CF"/>
                </a:solidFill>
                <a:latin typeface="Arial"/>
                <a:cs typeface="Arial"/>
              </a:rPr>
              <a:t>Gov</a:t>
            </a:r>
            <a:r>
              <a:rPr sz="3200" b="0" spc="-459" dirty="0">
                <a:solidFill>
                  <a:srgbClr val="85D0CF"/>
                </a:solidFill>
                <a:latin typeface="Arial"/>
                <a:cs typeface="Arial"/>
              </a:rPr>
              <a:t>e</a:t>
            </a:r>
            <a:r>
              <a:rPr sz="3200" b="0" spc="-250" dirty="0">
                <a:solidFill>
                  <a:srgbClr val="85D0CF"/>
                </a:solidFill>
                <a:latin typeface="Arial"/>
                <a:cs typeface="Arial"/>
              </a:rPr>
              <a:t>rnment</a:t>
            </a:r>
            <a:endParaRPr sz="3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54346" y="2478151"/>
            <a:ext cx="1703070" cy="2140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algn="ctr">
              <a:lnSpc>
                <a:spcPct val="100000"/>
              </a:lnSpc>
            </a:pPr>
            <a:r>
              <a:rPr sz="2800" spc="-434" dirty="0">
                <a:solidFill>
                  <a:srgbClr val="85D0CF"/>
                </a:solidFill>
                <a:latin typeface="Arial"/>
                <a:cs typeface="Arial"/>
              </a:rPr>
              <a:t>The</a:t>
            </a:r>
            <a:r>
              <a:rPr sz="28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2800" spc="-385" dirty="0">
                <a:solidFill>
                  <a:srgbClr val="85D0CF"/>
                </a:solidFill>
                <a:latin typeface="Arial"/>
                <a:cs typeface="Arial"/>
              </a:rPr>
              <a:t>Fede</a:t>
            </a:r>
            <a:r>
              <a:rPr sz="2800" spc="-240" dirty="0">
                <a:solidFill>
                  <a:srgbClr val="85D0CF"/>
                </a:solidFill>
                <a:latin typeface="Arial"/>
                <a:cs typeface="Arial"/>
              </a:rPr>
              <a:t>r</a:t>
            </a:r>
            <a:r>
              <a:rPr sz="2800" spc="-340" dirty="0">
                <a:solidFill>
                  <a:srgbClr val="85D0CF"/>
                </a:solidFill>
                <a:latin typeface="Arial"/>
                <a:cs typeface="Arial"/>
              </a:rPr>
              <a:t>al</a:t>
            </a:r>
            <a:r>
              <a:rPr sz="2800" spc="-24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2800" spc="-195" dirty="0">
                <a:solidFill>
                  <a:srgbClr val="85D0CF"/>
                </a:solidFill>
                <a:latin typeface="Arial"/>
                <a:cs typeface="Arial"/>
              </a:rPr>
              <a:t>Constitu</a:t>
            </a:r>
            <a:r>
              <a:rPr sz="2800" spc="-114" dirty="0">
                <a:solidFill>
                  <a:srgbClr val="85D0CF"/>
                </a:solidFill>
                <a:latin typeface="Arial"/>
                <a:cs typeface="Arial"/>
              </a:rPr>
              <a:t>t</a:t>
            </a:r>
            <a:r>
              <a:rPr sz="2800" spc="-225" dirty="0">
                <a:solidFill>
                  <a:srgbClr val="85D0CF"/>
                </a:solidFill>
                <a:latin typeface="Arial"/>
                <a:cs typeface="Arial"/>
              </a:rPr>
              <a:t>i</a:t>
            </a:r>
            <a:r>
              <a:rPr sz="2800" spc="-575" dirty="0">
                <a:solidFill>
                  <a:srgbClr val="85D0CF"/>
                </a:solidFill>
                <a:latin typeface="Arial"/>
                <a:cs typeface="Arial"/>
              </a:rPr>
              <a:t>o</a:t>
            </a:r>
            <a:r>
              <a:rPr sz="2800" spc="-330" dirty="0">
                <a:solidFill>
                  <a:srgbClr val="85D0CF"/>
                </a:solidFill>
                <a:latin typeface="Arial"/>
                <a:cs typeface="Arial"/>
              </a:rPr>
              <a:t>n</a:t>
            </a:r>
            <a:r>
              <a:rPr sz="2800" spc="-1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2800" spc="-425" dirty="0">
                <a:solidFill>
                  <a:srgbClr val="85D0CF"/>
                </a:solidFill>
                <a:latin typeface="Arial"/>
                <a:cs typeface="Arial"/>
              </a:rPr>
              <a:t>Laws</a:t>
            </a:r>
            <a:r>
              <a:rPr sz="28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2800" spc="-475" dirty="0">
                <a:solidFill>
                  <a:srgbClr val="85D0CF"/>
                </a:solidFill>
                <a:latin typeface="Arial"/>
                <a:cs typeface="Arial"/>
              </a:rPr>
              <a:t>Rule</a:t>
            </a:r>
            <a:r>
              <a:rPr sz="2800" spc="-2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2800" spc="-245" dirty="0">
                <a:solidFill>
                  <a:srgbClr val="85D0CF"/>
                </a:solidFill>
                <a:latin typeface="Arial"/>
                <a:cs typeface="Arial"/>
              </a:rPr>
              <a:t>Both</a:t>
            </a:r>
            <a:r>
              <a:rPr sz="28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2800" spc="-220" dirty="0">
                <a:solidFill>
                  <a:srgbClr val="85D0CF"/>
                </a:solidFill>
                <a:latin typeface="Arial"/>
                <a:cs typeface="Arial"/>
              </a:rPr>
              <a:t>Central</a:t>
            </a:r>
            <a:r>
              <a:rPr sz="2800" spc="-13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2800" spc="-375" dirty="0">
                <a:solidFill>
                  <a:srgbClr val="85D0CF"/>
                </a:solidFill>
                <a:latin typeface="Arial"/>
                <a:cs typeface="Arial"/>
              </a:rPr>
              <a:t>and</a:t>
            </a:r>
            <a:r>
              <a:rPr sz="28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2800" spc="-135" dirty="0">
                <a:solidFill>
                  <a:srgbClr val="85D0CF"/>
                </a:solidFill>
                <a:latin typeface="Arial"/>
                <a:cs typeface="Arial"/>
              </a:rPr>
              <a:t>State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95800" y="3200400"/>
            <a:ext cx="638175" cy="381000"/>
          </a:xfrm>
          <a:custGeom>
            <a:avLst/>
            <a:gdLst/>
            <a:ahLst/>
            <a:cxnLst/>
            <a:rect l="l" t="t" r="r" b="b"/>
            <a:pathLst>
              <a:path w="638175" h="381000">
                <a:moveTo>
                  <a:pt x="507873" y="238125"/>
                </a:moveTo>
                <a:lnTo>
                  <a:pt x="177926" y="238125"/>
                </a:lnTo>
                <a:lnTo>
                  <a:pt x="177926" y="381000"/>
                </a:lnTo>
                <a:lnTo>
                  <a:pt x="507873" y="381000"/>
                </a:lnTo>
                <a:lnTo>
                  <a:pt x="507873" y="238125"/>
                </a:lnTo>
                <a:close/>
              </a:path>
              <a:path w="638175" h="381000">
                <a:moveTo>
                  <a:pt x="95250" y="95250"/>
                </a:moveTo>
                <a:lnTo>
                  <a:pt x="0" y="190500"/>
                </a:lnTo>
                <a:lnTo>
                  <a:pt x="95250" y="285750"/>
                </a:lnTo>
                <a:lnTo>
                  <a:pt x="95250" y="238125"/>
                </a:lnTo>
                <a:lnTo>
                  <a:pt x="638175" y="238125"/>
                </a:lnTo>
                <a:lnTo>
                  <a:pt x="685800" y="190500"/>
                </a:lnTo>
                <a:lnTo>
                  <a:pt x="638175" y="142875"/>
                </a:lnTo>
                <a:lnTo>
                  <a:pt x="95250" y="142875"/>
                </a:lnTo>
                <a:lnTo>
                  <a:pt x="95250" y="95250"/>
                </a:lnTo>
                <a:close/>
              </a:path>
              <a:path w="638175" h="381000">
                <a:moveTo>
                  <a:pt x="638175" y="238125"/>
                </a:moveTo>
                <a:lnTo>
                  <a:pt x="590550" y="238125"/>
                </a:lnTo>
                <a:lnTo>
                  <a:pt x="590550" y="285750"/>
                </a:lnTo>
                <a:lnTo>
                  <a:pt x="638175" y="238125"/>
                </a:lnTo>
                <a:close/>
              </a:path>
              <a:path w="638175" h="381000">
                <a:moveTo>
                  <a:pt x="507873" y="0"/>
                </a:moveTo>
                <a:lnTo>
                  <a:pt x="177926" y="0"/>
                </a:lnTo>
                <a:lnTo>
                  <a:pt x="177926" y="142875"/>
                </a:lnTo>
                <a:lnTo>
                  <a:pt x="507873" y="142875"/>
                </a:lnTo>
                <a:lnTo>
                  <a:pt x="507873" y="0"/>
                </a:lnTo>
                <a:close/>
              </a:path>
              <a:path w="638175" h="381000">
                <a:moveTo>
                  <a:pt x="590550" y="95250"/>
                </a:moveTo>
                <a:lnTo>
                  <a:pt x="590550" y="142875"/>
                </a:lnTo>
                <a:lnTo>
                  <a:pt x="638175" y="142875"/>
                </a:lnTo>
                <a:lnTo>
                  <a:pt x="590550" y="9525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95800" y="3200400"/>
            <a:ext cx="685800" cy="381000"/>
          </a:xfrm>
          <a:custGeom>
            <a:avLst/>
            <a:gdLst/>
            <a:ahLst/>
            <a:cxnLst/>
            <a:rect l="l" t="t" r="r" b="b"/>
            <a:pathLst>
              <a:path w="685800" h="381000">
                <a:moveTo>
                  <a:pt x="0" y="190500"/>
                </a:moveTo>
                <a:lnTo>
                  <a:pt x="95250" y="95250"/>
                </a:lnTo>
                <a:lnTo>
                  <a:pt x="95250" y="142875"/>
                </a:lnTo>
                <a:lnTo>
                  <a:pt x="177926" y="142875"/>
                </a:lnTo>
                <a:lnTo>
                  <a:pt x="177926" y="0"/>
                </a:lnTo>
                <a:lnTo>
                  <a:pt x="507873" y="0"/>
                </a:lnTo>
                <a:lnTo>
                  <a:pt x="507873" y="142875"/>
                </a:lnTo>
                <a:lnTo>
                  <a:pt x="590550" y="142875"/>
                </a:lnTo>
                <a:lnTo>
                  <a:pt x="590550" y="95250"/>
                </a:lnTo>
                <a:lnTo>
                  <a:pt x="685800" y="190500"/>
                </a:lnTo>
                <a:lnTo>
                  <a:pt x="590550" y="285750"/>
                </a:lnTo>
                <a:lnTo>
                  <a:pt x="590550" y="238125"/>
                </a:lnTo>
                <a:lnTo>
                  <a:pt x="507873" y="238125"/>
                </a:lnTo>
                <a:lnTo>
                  <a:pt x="507873" y="381000"/>
                </a:lnTo>
                <a:lnTo>
                  <a:pt x="177926" y="381000"/>
                </a:lnTo>
                <a:lnTo>
                  <a:pt x="177926" y="238125"/>
                </a:lnTo>
                <a:lnTo>
                  <a:pt x="95250" y="238125"/>
                </a:lnTo>
                <a:lnTo>
                  <a:pt x="95250" y="285750"/>
                </a:lnTo>
                <a:lnTo>
                  <a:pt x="0" y="190500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05600" y="3200400"/>
            <a:ext cx="638175" cy="381000"/>
          </a:xfrm>
          <a:custGeom>
            <a:avLst/>
            <a:gdLst/>
            <a:ahLst/>
            <a:cxnLst/>
            <a:rect l="l" t="t" r="r" b="b"/>
            <a:pathLst>
              <a:path w="638175" h="381000">
                <a:moveTo>
                  <a:pt x="507873" y="238125"/>
                </a:moveTo>
                <a:lnTo>
                  <a:pt x="177926" y="238125"/>
                </a:lnTo>
                <a:lnTo>
                  <a:pt x="177926" y="381000"/>
                </a:lnTo>
                <a:lnTo>
                  <a:pt x="507873" y="381000"/>
                </a:lnTo>
                <a:lnTo>
                  <a:pt x="507873" y="238125"/>
                </a:lnTo>
                <a:close/>
              </a:path>
              <a:path w="638175" h="381000">
                <a:moveTo>
                  <a:pt x="95250" y="95250"/>
                </a:moveTo>
                <a:lnTo>
                  <a:pt x="0" y="190500"/>
                </a:lnTo>
                <a:lnTo>
                  <a:pt x="95250" y="285750"/>
                </a:lnTo>
                <a:lnTo>
                  <a:pt x="95250" y="238125"/>
                </a:lnTo>
                <a:lnTo>
                  <a:pt x="638175" y="238125"/>
                </a:lnTo>
                <a:lnTo>
                  <a:pt x="685800" y="190500"/>
                </a:lnTo>
                <a:lnTo>
                  <a:pt x="638175" y="142875"/>
                </a:lnTo>
                <a:lnTo>
                  <a:pt x="95250" y="142875"/>
                </a:lnTo>
                <a:lnTo>
                  <a:pt x="95250" y="95250"/>
                </a:lnTo>
                <a:close/>
              </a:path>
              <a:path w="638175" h="381000">
                <a:moveTo>
                  <a:pt x="638175" y="238125"/>
                </a:moveTo>
                <a:lnTo>
                  <a:pt x="590550" y="238125"/>
                </a:lnTo>
                <a:lnTo>
                  <a:pt x="590550" y="285750"/>
                </a:lnTo>
                <a:lnTo>
                  <a:pt x="638175" y="238125"/>
                </a:lnTo>
                <a:close/>
              </a:path>
              <a:path w="638175" h="381000">
                <a:moveTo>
                  <a:pt x="507873" y="0"/>
                </a:moveTo>
                <a:lnTo>
                  <a:pt x="177926" y="0"/>
                </a:lnTo>
                <a:lnTo>
                  <a:pt x="177926" y="142875"/>
                </a:lnTo>
                <a:lnTo>
                  <a:pt x="507873" y="142875"/>
                </a:lnTo>
                <a:lnTo>
                  <a:pt x="507873" y="0"/>
                </a:lnTo>
                <a:close/>
              </a:path>
              <a:path w="638175" h="381000">
                <a:moveTo>
                  <a:pt x="590550" y="95250"/>
                </a:moveTo>
                <a:lnTo>
                  <a:pt x="590550" y="142875"/>
                </a:lnTo>
                <a:lnTo>
                  <a:pt x="638175" y="142875"/>
                </a:lnTo>
                <a:lnTo>
                  <a:pt x="590550" y="9525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05600" y="3200400"/>
            <a:ext cx="685800" cy="381000"/>
          </a:xfrm>
          <a:custGeom>
            <a:avLst/>
            <a:gdLst/>
            <a:ahLst/>
            <a:cxnLst/>
            <a:rect l="l" t="t" r="r" b="b"/>
            <a:pathLst>
              <a:path w="685800" h="381000">
                <a:moveTo>
                  <a:pt x="0" y="190500"/>
                </a:moveTo>
                <a:lnTo>
                  <a:pt x="95250" y="95250"/>
                </a:lnTo>
                <a:lnTo>
                  <a:pt x="95250" y="142875"/>
                </a:lnTo>
                <a:lnTo>
                  <a:pt x="177926" y="142875"/>
                </a:lnTo>
                <a:lnTo>
                  <a:pt x="177926" y="0"/>
                </a:lnTo>
                <a:lnTo>
                  <a:pt x="507873" y="0"/>
                </a:lnTo>
                <a:lnTo>
                  <a:pt x="507873" y="142875"/>
                </a:lnTo>
                <a:lnTo>
                  <a:pt x="590550" y="142875"/>
                </a:lnTo>
                <a:lnTo>
                  <a:pt x="590550" y="95250"/>
                </a:lnTo>
                <a:lnTo>
                  <a:pt x="685800" y="190500"/>
                </a:lnTo>
                <a:lnTo>
                  <a:pt x="590550" y="285750"/>
                </a:lnTo>
                <a:lnTo>
                  <a:pt x="590550" y="238125"/>
                </a:lnTo>
                <a:lnTo>
                  <a:pt x="507873" y="238125"/>
                </a:lnTo>
                <a:lnTo>
                  <a:pt x="507873" y="381000"/>
                </a:lnTo>
                <a:lnTo>
                  <a:pt x="177926" y="381000"/>
                </a:lnTo>
                <a:lnTo>
                  <a:pt x="177926" y="238125"/>
                </a:lnTo>
                <a:lnTo>
                  <a:pt x="95250" y="238125"/>
                </a:lnTo>
                <a:lnTo>
                  <a:pt x="95250" y="285750"/>
                </a:lnTo>
                <a:lnTo>
                  <a:pt x="0" y="190500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82483" y="2113788"/>
            <a:ext cx="3761740" cy="2895600"/>
          </a:xfrm>
          <a:custGeom>
            <a:avLst/>
            <a:gdLst/>
            <a:ahLst/>
            <a:cxnLst/>
            <a:rect l="l" t="t" r="r" b="b"/>
            <a:pathLst>
              <a:path w="3761740" h="2895600">
                <a:moveTo>
                  <a:pt x="1880616" y="0"/>
                </a:moveTo>
                <a:lnTo>
                  <a:pt x="1726380" y="4799"/>
                </a:lnTo>
                <a:lnTo>
                  <a:pt x="1575577" y="18949"/>
                </a:lnTo>
                <a:lnTo>
                  <a:pt x="1428691" y="42077"/>
                </a:lnTo>
                <a:lnTo>
                  <a:pt x="1286207" y="73810"/>
                </a:lnTo>
                <a:lnTo>
                  <a:pt x="1148607" y="113776"/>
                </a:lnTo>
                <a:lnTo>
                  <a:pt x="1016377" y="161601"/>
                </a:lnTo>
                <a:lnTo>
                  <a:pt x="890000" y="216915"/>
                </a:lnTo>
                <a:lnTo>
                  <a:pt x="769961" y="279343"/>
                </a:lnTo>
                <a:lnTo>
                  <a:pt x="656743" y="348513"/>
                </a:lnTo>
                <a:lnTo>
                  <a:pt x="550830" y="424052"/>
                </a:lnTo>
                <a:lnTo>
                  <a:pt x="452707" y="505589"/>
                </a:lnTo>
                <a:lnTo>
                  <a:pt x="362858" y="592750"/>
                </a:lnTo>
                <a:lnTo>
                  <a:pt x="281766" y="685163"/>
                </a:lnTo>
                <a:lnTo>
                  <a:pt x="209916" y="782455"/>
                </a:lnTo>
                <a:lnTo>
                  <a:pt x="147792" y="884253"/>
                </a:lnTo>
                <a:lnTo>
                  <a:pt x="95877" y="990185"/>
                </a:lnTo>
                <a:lnTo>
                  <a:pt x="54657" y="1099878"/>
                </a:lnTo>
                <a:lnTo>
                  <a:pt x="24614" y="1212960"/>
                </a:lnTo>
                <a:lnTo>
                  <a:pt x="6234" y="1329058"/>
                </a:lnTo>
                <a:lnTo>
                  <a:pt x="0" y="1447800"/>
                </a:lnTo>
                <a:lnTo>
                  <a:pt x="6234" y="1566541"/>
                </a:lnTo>
                <a:lnTo>
                  <a:pt x="24614" y="1682639"/>
                </a:lnTo>
                <a:lnTo>
                  <a:pt x="54657" y="1795721"/>
                </a:lnTo>
                <a:lnTo>
                  <a:pt x="95877" y="1905414"/>
                </a:lnTo>
                <a:lnTo>
                  <a:pt x="147792" y="2011346"/>
                </a:lnTo>
                <a:lnTo>
                  <a:pt x="209916" y="2113144"/>
                </a:lnTo>
                <a:lnTo>
                  <a:pt x="281766" y="2210436"/>
                </a:lnTo>
                <a:lnTo>
                  <a:pt x="362858" y="2302849"/>
                </a:lnTo>
                <a:lnTo>
                  <a:pt x="452707" y="2390010"/>
                </a:lnTo>
                <a:lnTo>
                  <a:pt x="550830" y="2471547"/>
                </a:lnTo>
                <a:lnTo>
                  <a:pt x="656743" y="2547086"/>
                </a:lnTo>
                <a:lnTo>
                  <a:pt x="769961" y="2616256"/>
                </a:lnTo>
                <a:lnTo>
                  <a:pt x="890000" y="2678684"/>
                </a:lnTo>
                <a:lnTo>
                  <a:pt x="1016377" y="2733998"/>
                </a:lnTo>
                <a:lnTo>
                  <a:pt x="1148607" y="2781823"/>
                </a:lnTo>
                <a:lnTo>
                  <a:pt x="1286207" y="2821789"/>
                </a:lnTo>
                <a:lnTo>
                  <a:pt x="1428691" y="2853522"/>
                </a:lnTo>
                <a:lnTo>
                  <a:pt x="1575577" y="2876650"/>
                </a:lnTo>
                <a:lnTo>
                  <a:pt x="1726380" y="2890800"/>
                </a:lnTo>
                <a:lnTo>
                  <a:pt x="1880616" y="2895600"/>
                </a:lnTo>
                <a:lnTo>
                  <a:pt x="2034851" y="2890800"/>
                </a:lnTo>
                <a:lnTo>
                  <a:pt x="2185654" y="2876650"/>
                </a:lnTo>
                <a:lnTo>
                  <a:pt x="2332540" y="2853522"/>
                </a:lnTo>
                <a:lnTo>
                  <a:pt x="2475024" y="2821789"/>
                </a:lnTo>
                <a:lnTo>
                  <a:pt x="2612624" y="2781823"/>
                </a:lnTo>
                <a:lnTo>
                  <a:pt x="2744854" y="2733998"/>
                </a:lnTo>
                <a:lnTo>
                  <a:pt x="2871231" y="2678684"/>
                </a:lnTo>
                <a:lnTo>
                  <a:pt x="2991270" y="2616256"/>
                </a:lnTo>
                <a:lnTo>
                  <a:pt x="3104488" y="2547086"/>
                </a:lnTo>
                <a:lnTo>
                  <a:pt x="3210401" y="2471547"/>
                </a:lnTo>
                <a:lnTo>
                  <a:pt x="3308524" y="2390010"/>
                </a:lnTo>
                <a:lnTo>
                  <a:pt x="3398373" y="2302849"/>
                </a:lnTo>
                <a:lnTo>
                  <a:pt x="3479465" y="2210436"/>
                </a:lnTo>
                <a:lnTo>
                  <a:pt x="3551315" y="2113144"/>
                </a:lnTo>
                <a:lnTo>
                  <a:pt x="3613439" y="2011346"/>
                </a:lnTo>
                <a:lnTo>
                  <a:pt x="3665354" y="1905414"/>
                </a:lnTo>
                <a:lnTo>
                  <a:pt x="3706574" y="1795721"/>
                </a:lnTo>
                <a:lnTo>
                  <a:pt x="3736617" y="1682639"/>
                </a:lnTo>
                <a:lnTo>
                  <a:pt x="3754997" y="1566541"/>
                </a:lnTo>
                <a:lnTo>
                  <a:pt x="3761232" y="1447800"/>
                </a:lnTo>
                <a:lnTo>
                  <a:pt x="3754997" y="1329058"/>
                </a:lnTo>
                <a:lnTo>
                  <a:pt x="3736617" y="1212960"/>
                </a:lnTo>
                <a:lnTo>
                  <a:pt x="3706574" y="1099878"/>
                </a:lnTo>
                <a:lnTo>
                  <a:pt x="3665354" y="990185"/>
                </a:lnTo>
                <a:lnTo>
                  <a:pt x="3613439" y="884253"/>
                </a:lnTo>
                <a:lnTo>
                  <a:pt x="3551315" y="782455"/>
                </a:lnTo>
                <a:lnTo>
                  <a:pt x="3479465" y="685163"/>
                </a:lnTo>
                <a:lnTo>
                  <a:pt x="3398373" y="592750"/>
                </a:lnTo>
                <a:lnTo>
                  <a:pt x="3308524" y="505589"/>
                </a:lnTo>
                <a:lnTo>
                  <a:pt x="3210401" y="424052"/>
                </a:lnTo>
                <a:lnTo>
                  <a:pt x="3104488" y="348513"/>
                </a:lnTo>
                <a:lnTo>
                  <a:pt x="2991270" y="279343"/>
                </a:lnTo>
                <a:lnTo>
                  <a:pt x="2871231" y="216915"/>
                </a:lnTo>
                <a:lnTo>
                  <a:pt x="2744854" y="161601"/>
                </a:lnTo>
                <a:lnTo>
                  <a:pt x="2612624" y="113776"/>
                </a:lnTo>
                <a:lnTo>
                  <a:pt x="2475024" y="73810"/>
                </a:lnTo>
                <a:lnTo>
                  <a:pt x="2332540" y="42077"/>
                </a:lnTo>
                <a:lnTo>
                  <a:pt x="2185654" y="18949"/>
                </a:lnTo>
                <a:lnTo>
                  <a:pt x="2034851" y="4799"/>
                </a:lnTo>
                <a:lnTo>
                  <a:pt x="188061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82483" y="2113788"/>
            <a:ext cx="3761740" cy="2895600"/>
          </a:xfrm>
          <a:custGeom>
            <a:avLst/>
            <a:gdLst/>
            <a:ahLst/>
            <a:cxnLst/>
            <a:rect l="l" t="t" r="r" b="b"/>
            <a:pathLst>
              <a:path w="3761740" h="2895600">
                <a:moveTo>
                  <a:pt x="0" y="1447800"/>
                </a:moveTo>
                <a:lnTo>
                  <a:pt x="6234" y="1329058"/>
                </a:lnTo>
                <a:lnTo>
                  <a:pt x="24614" y="1212960"/>
                </a:lnTo>
                <a:lnTo>
                  <a:pt x="54657" y="1099878"/>
                </a:lnTo>
                <a:lnTo>
                  <a:pt x="95877" y="990185"/>
                </a:lnTo>
                <a:lnTo>
                  <a:pt x="147792" y="884253"/>
                </a:lnTo>
                <a:lnTo>
                  <a:pt x="209916" y="782455"/>
                </a:lnTo>
                <a:lnTo>
                  <a:pt x="281766" y="685163"/>
                </a:lnTo>
                <a:lnTo>
                  <a:pt x="362858" y="592750"/>
                </a:lnTo>
                <a:lnTo>
                  <a:pt x="452707" y="505589"/>
                </a:lnTo>
                <a:lnTo>
                  <a:pt x="550830" y="424052"/>
                </a:lnTo>
                <a:lnTo>
                  <a:pt x="656743" y="348513"/>
                </a:lnTo>
                <a:lnTo>
                  <a:pt x="769961" y="279343"/>
                </a:lnTo>
                <a:lnTo>
                  <a:pt x="890000" y="216915"/>
                </a:lnTo>
                <a:lnTo>
                  <a:pt x="1016377" y="161601"/>
                </a:lnTo>
                <a:lnTo>
                  <a:pt x="1148607" y="113776"/>
                </a:lnTo>
                <a:lnTo>
                  <a:pt x="1286207" y="73810"/>
                </a:lnTo>
                <a:lnTo>
                  <a:pt x="1428691" y="42077"/>
                </a:lnTo>
                <a:lnTo>
                  <a:pt x="1575577" y="18949"/>
                </a:lnTo>
                <a:lnTo>
                  <a:pt x="1726380" y="4799"/>
                </a:lnTo>
                <a:lnTo>
                  <a:pt x="1880616" y="0"/>
                </a:lnTo>
                <a:lnTo>
                  <a:pt x="2034851" y="4799"/>
                </a:lnTo>
                <a:lnTo>
                  <a:pt x="2185654" y="18949"/>
                </a:lnTo>
                <a:lnTo>
                  <a:pt x="2332540" y="42077"/>
                </a:lnTo>
                <a:lnTo>
                  <a:pt x="2475024" y="73810"/>
                </a:lnTo>
                <a:lnTo>
                  <a:pt x="2612624" y="113776"/>
                </a:lnTo>
                <a:lnTo>
                  <a:pt x="2744854" y="161601"/>
                </a:lnTo>
                <a:lnTo>
                  <a:pt x="2871231" y="216915"/>
                </a:lnTo>
                <a:lnTo>
                  <a:pt x="2991270" y="279343"/>
                </a:lnTo>
                <a:lnTo>
                  <a:pt x="3104488" y="348513"/>
                </a:lnTo>
                <a:lnTo>
                  <a:pt x="3210401" y="424052"/>
                </a:lnTo>
                <a:lnTo>
                  <a:pt x="3308524" y="505589"/>
                </a:lnTo>
                <a:lnTo>
                  <a:pt x="3398373" y="592750"/>
                </a:lnTo>
                <a:lnTo>
                  <a:pt x="3479465" y="685163"/>
                </a:lnTo>
                <a:lnTo>
                  <a:pt x="3551315" y="782455"/>
                </a:lnTo>
                <a:lnTo>
                  <a:pt x="3613439" y="884253"/>
                </a:lnTo>
                <a:lnTo>
                  <a:pt x="3665354" y="990185"/>
                </a:lnTo>
                <a:lnTo>
                  <a:pt x="3706574" y="1099878"/>
                </a:lnTo>
                <a:lnTo>
                  <a:pt x="3736617" y="1212960"/>
                </a:lnTo>
                <a:lnTo>
                  <a:pt x="3754997" y="1329058"/>
                </a:lnTo>
                <a:lnTo>
                  <a:pt x="3761232" y="1447800"/>
                </a:lnTo>
                <a:lnTo>
                  <a:pt x="3754997" y="1566541"/>
                </a:lnTo>
                <a:lnTo>
                  <a:pt x="3736617" y="1682639"/>
                </a:lnTo>
                <a:lnTo>
                  <a:pt x="3706574" y="1795721"/>
                </a:lnTo>
                <a:lnTo>
                  <a:pt x="3665354" y="1905414"/>
                </a:lnTo>
                <a:lnTo>
                  <a:pt x="3613439" y="2011346"/>
                </a:lnTo>
                <a:lnTo>
                  <a:pt x="3551315" y="2113144"/>
                </a:lnTo>
                <a:lnTo>
                  <a:pt x="3479465" y="2210436"/>
                </a:lnTo>
                <a:lnTo>
                  <a:pt x="3398373" y="2302849"/>
                </a:lnTo>
                <a:lnTo>
                  <a:pt x="3308524" y="2390010"/>
                </a:lnTo>
                <a:lnTo>
                  <a:pt x="3210401" y="2471547"/>
                </a:lnTo>
                <a:lnTo>
                  <a:pt x="3104488" y="2547086"/>
                </a:lnTo>
                <a:lnTo>
                  <a:pt x="2991270" y="2616256"/>
                </a:lnTo>
                <a:lnTo>
                  <a:pt x="2871231" y="2678684"/>
                </a:lnTo>
                <a:lnTo>
                  <a:pt x="2744854" y="2733998"/>
                </a:lnTo>
                <a:lnTo>
                  <a:pt x="2612624" y="2781823"/>
                </a:lnTo>
                <a:lnTo>
                  <a:pt x="2475024" y="2821789"/>
                </a:lnTo>
                <a:lnTo>
                  <a:pt x="2332540" y="2853522"/>
                </a:lnTo>
                <a:lnTo>
                  <a:pt x="2185654" y="2876650"/>
                </a:lnTo>
                <a:lnTo>
                  <a:pt x="2034851" y="2890800"/>
                </a:lnTo>
                <a:lnTo>
                  <a:pt x="1880616" y="2895600"/>
                </a:lnTo>
                <a:lnTo>
                  <a:pt x="1726380" y="2890800"/>
                </a:lnTo>
                <a:lnTo>
                  <a:pt x="1575577" y="2876650"/>
                </a:lnTo>
                <a:lnTo>
                  <a:pt x="1428691" y="2853522"/>
                </a:lnTo>
                <a:lnTo>
                  <a:pt x="1286207" y="2821789"/>
                </a:lnTo>
                <a:lnTo>
                  <a:pt x="1148607" y="2781823"/>
                </a:lnTo>
                <a:lnTo>
                  <a:pt x="1016377" y="2733998"/>
                </a:lnTo>
                <a:lnTo>
                  <a:pt x="890000" y="2678684"/>
                </a:lnTo>
                <a:lnTo>
                  <a:pt x="769961" y="2616256"/>
                </a:lnTo>
                <a:lnTo>
                  <a:pt x="656743" y="2547086"/>
                </a:lnTo>
                <a:lnTo>
                  <a:pt x="550830" y="2471547"/>
                </a:lnTo>
                <a:lnTo>
                  <a:pt x="452707" y="2390010"/>
                </a:lnTo>
                <a:lnTo>
                  <a:pt x="362858" y="2302849"/>
                </a:lnTo>
                <a:lnTo>
                  <a:pt x="281766" y="2210436"/>
                </a:lnTo>
                <a:lnTo>
                  <a:pt x="209916" y="2113144"/>
                </a:lnTo>
                <a:lnTo>
                  <a:pt x="147792" y="2011346"/>
                </a:lnTo>
                <a:lnTo>
                  <a:pt x="95877" y="1905414"/>
                </a:lnTo>
                <a:lnTo>
                  <a:pt x="54657" y="1795721"/>
                </a:lnTo>
                <a:lnTo>
                  <a:pt x="24614" y="1682639"/>
                </a:lnTo>
                <a:lnTo>
                  <a:pt x="6234" y="1566541"/>
                </a:lnTo>
                <a:lnTo>
                  <a:pt x="0" y="1447800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351901" y="3135248"/>
            <a:ext cx="2424430" cy="8553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124460">
              <a:lnSpc>
                <a:spcPct val="100000"/>
              </a:lnSpc>
            </a:pPr>
            <a:r>
              <a:rPr sz="2800" i="1" spc="-110" dirty="0">
                <a:solidFill>
                  <a:srgbClr val="FFFFFF"/>
                </a:solidFill>
                <a:latin typeface="Palatino Linotype"/>
                <a:cs typeface="Palatino Linotype"/>
              </a:rPr>
              <a:t>S</a:t>
            </a:r>
            <a:r>
              <a:rPr sz="2800" i="1" spc="465" dirty="0">
                <a:solidFill>
                  <a:srgbClr val="FFFFFF"/>
                </a:solidFill>
                <a:latin typeface="Palatino Linotype"/>
                <a:cs typeface="Palatino Linotype"/>
              </a:rPr>
              <a:t>tate/Lo</a:t>
            </a:r>
            <a:r>
              <a:rPr sz="2800" i="1" spc="375" dirty="0">
                <a:solidFill>
                  <a:srgbClr val="FFFFFF"/>
                </a:solidFill>
                <a:latin typeface="Palatino Linotype"/>
                <a:cs typeface="Palatino Linotype"/>
              </a:rPr>
              <a:t>c</a:t>
            </a:r>
            <a:r>
              <a:rPr sz="2800" i="1" spc="370" dirty="0">
                <a:solidFill>
                  <a:srgbClr val="FFFFFF"/>
                </a:solidFill>
                <a:latin typeface="Palatino Linotype"/>
                <a:cs typeface="Palatino Linotype"/>
              </a:rPr>
              <a:t>al</a:t>
            </a:r>
            <a:r>
              <a:rPr sz="2800" i="1" spc="254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2800" i="1" spc="240" dirty="0">
                <a:solidFill>
                  <a:srgbClr val="FFFFFF"/>
                </a:solidFill>
                <a:latin typeface="Palatino Linotype"/>
                <a:cs typeface="Palatino Linotype"/>
              </a:rPr>
              <a:t>G</a:t>
            </a:r>
            <a:r>
              <a:rPr sz="2800" i="1" spc="545" dirty="0">
                <a:solidFill>
                  <a:srgbClr val="FFFFFF"/>
                </a:solidFill>
                <a:latin typeface="Palatino Linotype"/>
                <a:cs typeface="Palatino Linotype"/>
              </a:rPr>
              <a:t>o</a:t>
            </a:r>
            <a:r>
              <a:rPr sz="2800" i="1" spc="495" dirty="0">
                <a:solidFill>
                  <a:srgbClr val="FFFFFF"/>
                </a:solidFill>
                <a:latin typeface="Palatino Linotype"/>
                <a:cs typeface="Palatino Linotype"/>
              </a:rPr>
              <a:t>v</a:t>
            </a:r>
            <a:r>
              <a:rPr sz="2800" i="1" spc="445" dirty="0">
                <a:solidFill>
                  <a:srgbClr val="FFFFFF"/>
                </a:solidFill>
                <a:latin typeface="Palatino Linotype"/>
                <a:cs typeface="Palatino Linotype"/>
              </a:rPr>
              <a:t>ern</a:t>
            </a:r>
            <a:r>
              <a:rPr sz="2800" i="1" spc="755" dirty="0">
                <a:solidFill>
                  <a:srgbClr val="FFFFFF"/>
                </a:solidFill>
                <a:latin typeface="Palatino Linotype"/>
                <a:cs typeface="Palatino Linotype"/>
              </a:rPr>
              <a:t>m</a:t>
            </a:r>
            <a:r>
              <a:rPr sz="2800" i="1" spc="434" dirty="0">
                <a:solidFill>
                  <a:srgbClr val="FFFFFF"/>
                </a:solidFill>
                <a:latin typeface="Palatino Linotype"/>
                <a:cs typeface="Palatino Linotype"/>
              </a:rPr>
              <a:t>e</a:t>
            </a:r>
            <a:r>
              <a:rPr sz="2800" i="1" spc="555" dirty="0">
                <a:solidFill>
                  <a:srgbClr val="FFFFFF"/>
                </a:solidFill>
                <a:latin typeface="Palatino Linotype"/>
                <a:cs typeface="Palatino Linotype"/>
              </a:rPr>
              <a:t>n</a:t>
            </a:r>
            <a:r>
              <a:rPr sz="2800" i="1" spc="250" dirty="0">
                <a:solidFill>
                  <a:srgbClr val="FFFFFF"/>
                </a:solidFill>
                <a:latin typeface="Palatino Linotype"/>
                <a:cs typeface="Palatino Linotype"/>
              </a:rPr>
              <a:t>t</a:t>
            </a:r>
            <a:endParaRPr sz="28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7111" y="0"/>
            <a:ext cx="9809988" cy="2161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99972" y="12191"/>
            <a:ext cx="9709404" cy="2071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3945">
              <a:lnSpc>
                <a:spcPts val="8180"/>
              </a:lnSpc>
            </a:pPr>
            <a:r>
              <a:rPr spc="-1050" dirty="0"/>
              <a:t>F</a:t>
            </a:r>
            <a:r>
              <a:rPr spc="45" dirty="0"/>
              <a:t>e</a:t>
            </a:r>
            <a:r>
              <a:rPr spc="60" dirty="0"/>
              <a:t>d</a:t>
            </a:r>
            <a:r>
              <a:rPr spc="229" dirty="0"/>
              <a:t>e</a:t>
            </a:r>
            <a:r>
              <a:rPr spc="35" dirty="0"/>
              <a:t>r</a:t>
            </a:r>
            <a:r>
              <a:rPr spc="-75" dirty="0"/>
              <a:t>al</a:t>
            </a:r>
            <a:r>
              <a:rPr spc="-445" dirty="0"/>
              <a:t> </a:t>
            </a:r>
            <a:r>
              <a:rPr spc="-60" dirty="0"/>
              <a:t>C</a:t>
            </a:r>
            <a:r>
              <a:rPr spc="-35" dirty="0"/>
              <a:t>o</a:t>
            </a:r>
            <a:r>
              <a:rPr spc="-605" dirty="0"/>
              <a:t>u</a:t>
            </a:r>
            <a:r>
              <a:rPr spc="-720" dirty="0"/>
              <a:t>n</a:t>
            </a:r>
            <a:r>
              <a:rPr spc="-145" dirty="0"/>
              <a:t>tries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08710" y="1422527"/>
            <a:ext cx="10045700" cy="4943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Clr>
                <a:srgbClr val="85D0CF"/>
              </a:buClr>
              <a:buFont typeface="Arial"/>
              <a:buChar char="•"/>
              <a:tabLst>
                <a:tab pos="299720" algn="l"/>
              </a:tabLst>
            </a:pPr>
            <a:r>
              <a:rPr sz="3600" spc="-440" dirty="0">
                <a:solidFill>
                  <a:srgbClr val="85D0CF"/>
                </a:solidFill>
                <a:latin typeface="Arial"/>
                <a:cs typeface="Arial"/>
              </a:rPr>
              <a:t>Many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25" dirty="0">
                <a:solidFill>
                  <a:srgbClr val="85D0CF"/>
                </a:solidFill>
                <a:latin typeface="Arial"/>
                <a:cs typeface="Arial"/>
              </a:rPr>
              <a:t>countries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85" dirty="0">
                <a:solidFill>
                  <a:srgbClr val="85D0CF"/>
                </a:solidFill>
                <a:latin typeface="Arial"/>
                <a:cs typeface="Arial"/>
              </a:rPr>
              <a:t>use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10" dirty="0">
                <a:solidFill>
                  <a:srgbClr val="85D0CF"/>
                </a:solidFill>
                <a:latin typeface="Arial"/>
                <a:cs typeface="Arial"/>
              </a:rPr>
              <a:t>this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15" dirty="0">
                <a:solidFill>
                  <a:srgbClr val="85D0CF"/>
                </a:solidFill>
                <a:latin typeface="Arial"/>
                <a:cs typeface="Arial"/>
              </a:rPr>
              <a:t>fo</a:t>
            </a:r>
            <a:r>
              <a:rPr sz="3600" spc="-10" dirty="0">
                <a:solidFill>
                  <a:srgbClr val="85D0CF"/>
                </a:solidFill>
                <a:latin typeface="Arial"/>
                <a:cs typeface="Arial"/>
              </a:rPr>
              <a:t>r</a:t>
            </a:r>
            <a:r>
              <a:rPr sz="3600" spc="-869" dirty="0">
                <a:solidFill>
                  <a:srgbClr val="85D0CF"/>
                </a:solidFill>
                <a:latin typeface="Arial"/>
                <a:cs typeface="Arial"/>
              </a:rPr>
              <a:t>m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90" dirty="0">
                <a:solidFill>
                  <a:srgbClr val="85D0CF"/>
                </a:solidFill>
                <a:latin typeface="Arial"/>
                <a:cs typeface="Arial"/>
              </a:rPr>
              <a:t>of</a:t>
            </a:r>
            <a:r>
              <a:rPr sz="3600" spc="6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05" dirty="0">
                <a:solidFill>
                  <a:srgbClr val="85D0CF"/>
                </a:solidFill>
                <a:latin typeface="Arial"/>
                <a:cs typeface="Arial"/>
              </a:rPr>
              <a:t>distributing</a:t>
            </a:r>
            <a:r>
              <a:rPr sz="3600" spc="9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09" dirty="0">
                <a:solidFill>
                  <a:srgbClr val="85D0CF"/>
                </a:solidFill>
                <a:latin typeface="Arial"/>
                <a:cs typeface="Arial"/>
              </a:rPr>
              <a:t>gove</a:t>
            </a:r>
            <a:r>
              <a:rPr sz="3600" spc="-245" dirty="0">
                <a:solidFill>
                  <a:srgbClr val="85D0CF"/>
                </a:solidFill>
                <a:latin typeface="Arial"/>
                <a:cs typeface="Arial"/>
              </a:rPr>
              <a:t>r</a:t>
            </a:r>
            <a:r>
              <a:rPr sz="3600" spc="-365" dirty="0">
                <a:solidFill>
                  <a:srgbClr val="85D0CF"/>
                </a:solidFill>
                <a:latin typeface="Arial"/>
                <a:cs typeface="Arial"/>
              </a:rPr>
              <a:t>nment</a:t>
            </a:r>
            <a:endParaRPr sz="360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</a:pPr>
            <a:r>
              <a:rPr sz="3600" spc="-455" dirty="0">
                <a:solidFill>
                  <a:srgbClr val="85D0CF"/>
                </a:solidFill>
                <a:latin typeface="Arial"/>
                <a:cs typeface="Arial"/>
              </a:rPr>
              <a:t>power.</a:t>
            </a:r>
            <a:endParaRPr sz="3600">
              <a:latin typeface="Arial"/>
              <a:cs typeface="Arial"/>
            </a:endParaRPr>
          </a:p>
          <a:p>
            <a:pPr marL="756285" marR="1355725" lvl="1" indent="-286385">
              <a:lnSpc>
                <a:spcPct val="100000"/>
              </a:lnSpc>
              <a:buClr>
                <a:srgbClr val="85D0CF"/>
              </a:buClr>
              <a:buFont typeface="Arial"/>
              <a:buChar char="•"/>
              <a:tabLst>
                <a:tab pos="756920" algn="l"/>
              </a:tabLst>
            </a:pPr>
            <a:r>
              <a:rPr sz="3600" spc="-330" dirty="0">
                <a:solidFill>
                  <a:srgbClr val="85D0CF"/>
                </a:solidFill>
                <a:latin typeface="Arial"/>
                <a:cs typeface="Arial"/>
              </a:rPr>
              <a:t>Western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25" dirty="0">
                <a:solidFill>
                  <a:srgbClr val="85D0CF"/>
                </a:solidFill>
                <a:latin typeface="Arial"/>
                <a:cs typeface="Arial"/>
              </a:rPr>
              <a:t>hemisphere: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20" dirty="0">
                <a:solidFill>
                  <a:srgbClr val="85D0CF"/>
                </a:solidFill>
                <a:latin typeface="Arial"/>
                <a:cs typeface="Arial"/>
              </a:rPr>
              <a:t>B</a:t>
            </a:r>
            <a:r>
              <a:rPr sz="3600" spc="-350" dirty="0">
                <a:solidFill>
                  <a:srgbClr val="85D0CF"/>
                </a:solidFill>
                <a:latin typeface="Arial"/>
                <a:cs typeface="Arial"/>
              </a:rPr>
              <a:t>razi</a:t>
            </a:r>
            <a:r>
              <a:rPr sz="3600" spc="-190" dirty="0">
                <a:solidFill>
                  <a:srgbClr val="85D0CF"/>
                </a:solidFill>
                <a:latin typeface="Arial"/>
                <a:cs typeface="Arial"/>
              </a:rPr>
              <a:t>l</a:t>
            </a:r>
            <a:r>
              <a:rPr sz="3600" spc="-295" dirty="0">
                <a:solidFill>
                  <a:srgbClr val="85D0CF"/>
                </a:solidFill>
                <a:latin typeface="Arial"/>
                <a:cs typeface="Arial"/>
              </a:rPr>
              <a:t>,</a:t>
            </a:r>
            <a:r>
              <a:rPr sz="3600" spc="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09" dirty="0">
                <a:solidFill>
                  <a:srgbClr val="85D0CF"/>
                </a:solidFill>
                <a:latin typeface="Arial"/>
                <a:cs typeface="Arial"/>
              </a:rPr>
              <a:t>Canad</a:t>
            </a:r>
            <a:r>
              <a:rPr sz="3600" spc="-500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600" spc="-295" dirty="0">
                <a:solidFill>
                  <a:srgbClr val="85D0CF"/>
                </a:solidFill>
                <a:latin typeface="Arial"/>
                <a:cs typeface="Arial"/>
              </a:rPr>
              <a:t>,</a:t>
            </a:r>
            <a:r>
              <a:rPr sz="3600" spc="11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45" dirty="0">
                <a:solidFill>
                  <a:srgbClr val="85D0CF"/>
                </a:solidFill>
                <a:latin typeface="Arial"/>
                <a:cs typeface="Arial"/>
              </a:rPr>
              <a:t>Mexico,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625" dirty="0">
                <a:solidFill>
                  <a:srgbClr val="85D0CF"/>
                </a:solidFill>
                <a:latin typeface="Arial"/>
                <a:cs typeface="Arial"/>
              </a:rPr>
              <a:t>US,</a:t>
            </a:r>
            <a:r>
              <a:rPr sz="3600" spc="-31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05" dirty="0">
                <a:solidFill>
                  <a:srgbClr val="85D0CF"/>
                </a:solidFill>
                <a:latin typeface="Arial"/>
                <a:cs typeface="Arial"/>
              </a:rPr>
              <a:t>Venezuela,</a:t>
            </a:r>
            <a:r>
              <a:rPr sz="3600" spc="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140" dirty="0">
                <a:solidFill>
                  <a:srgbClr val="85D0CF"/>
                </a:solidFill>
                <a:latin typeface="Arial"/>
                <a:cs typeface="Arial"/>
              </a:rPr>
              <a:t>et</a:t>
            </a:r>
            <a:r>
              <a:rPr sz="3600" spc="-170" dirty="0">
                <a:solidFill>
                  <a:srgbClr val="85D0CF"/>
                </a:solidFill>
                <a:latin typeface="Arial"/>
                <a:cs typeface="Arial"/>
              </a:rPr>
              <a:t>c</a:t>
            </a:r>
            <a:r>
              <a:rPr sz="3600" spc="-525" dirty="0">
                <a:solidFill>
                  <a:srgbClr val="85D0CF"/>
                </a:solidFill>
                <a:latin typeface="Arial"/>
                <a:cs typeface="Arial"/>
              </a:rPr>
              <a:t>.</a:t>
            </a:r>
            <a:endParaRPr sz="360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buClr>
                <a:srgbClr val="85D0CF"/>
              </a:buClr>
              <a:buFont typeface="Arial"/>
              <a:buChar char="•"/>
              <a:tabLst>
                <a:tab pos="756920" algn="l"/>
              </a:tabLst>
            </a:pPr>
            <a:r>
              <a:rPr sz="3600" spc="-505" dirty="0">
                <a:solidFill>
                  <a:srgbClr val="85D0CF"/>
                </a:solidFill>
                <a:latin typeface="Arial"/>
                <a:cs typeface="Arial"/>
              </a:rPr>
              <a:t>Europe: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50" dirty="0">
                <a:solidFill>
                  <a:srgbClr val="85D0CF"/>
                </a:solidFill>
                <a:latin typeface="Arial"/>
                <a:cs typeface="Arial"/>
              </a:rPr>
              <a:t>Russia,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59" dirty="0">
                <a:solidFill>
                  <a:srgbClr val="85D0CF"/>
                </a:solidFill>
                <a:latin typeface="Arial"/>
                <a:cs typeface="Arial"/>
              </a:rPr>
              <a:t>Ger</a:t>
            </a:r>
            <a:r>
              <a:rPr sz="3600" spc="-685" dirty="0">
                <a:solidFill>
                  <a:srgbClr val="85D0CF"/>
                </a:solidFill>
                <a:latin typeface="Arial"/>
                <a:cs typeface="Arial"/>
              </a:rPr>
              <a:t>m</a:t>
            </a:r>
            <a:r>
              <a:rPr sz="3600" spc="-395" dirty="0">
                <a:solidFill>
                  <a:srgbClr val="85D0CF"/>
                </a:solidFill>
                <a:latin typeface="Arial"/>
                <a:cs typeface="Arial"/>
              </a:rPr>
              <a:t>any,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35" dirty="0">
                <a:solidFill>
                  <a:srgbClr val="85D0CF"/>
                </a:solidFill>
                <a:latin typeface="Arial"/>
                <a:cs typeface="Arial"/>
              </a:rPr>
              <a:t>etc.</a:t>
            </a:r>
            <a:endParaRPr sz="3600">
              <a:latin typeface="Arial"/>
              <a:cs typeface="Arial"/>
            </a:endParaRPr>
          </a:p>
          <a:p>
            <a:pPr lvl="1">
              <a:lnSpc>
                <a:spcPts val="4300"/>
              </a:lnSpc>
              <a:spcBef>
                <a:spcPts val="19"/>
              </a:spcBef>
              <a:buClr>
                <a:srgbClr val="85D0CF"/>
              </a:buClr>
              <a:buFont typeface="Arial"/>
              <a:buChar char="•"/>
            </a:pPr>
            <a:endParaRPr sz="4300"/>
          </a:p>
          <a:p>
            <a:pPr marL="299085" marR="6350" indent="-286385">
              <a:lnSpc>
                <a:spcPct val="100000"/>
              </a:lnSpc>
              <a:buClr>
                <a:srgbClr val="85D0CF"/>
              </a:buClr>
              <a:buFont typeface="Arial"/>
              <a:buChar char="•"/>
              <a:tabLst>
                <a:tab pos="299720" algn="l"/>
              </a:tabLst>
            </a:pPr>
            <a:r>
              <a:rPr sz="3600" spc="-605" dirty="0">
                <a:solidFill>
                  <a:srgbClr val="85D0CF"/>
                </a:solidFill>
                <a:latin typeface="Arial"/>
                <a:cs typeface="Arial"/>
              </a:rPr>
              <a:t>A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85" dirty="0">
                <a:solidFill>
                  <a:srgbClr val="85D0CF"/>
                </a:solidFill>
                <a:latin typeface="Arial"/>
                <a:cs typeface="Arial"/>
              </a:rPr>
              <a:t>federal</a:t>
            </a:r>
            <a:r>
              <a:rPr sz="3600" spc="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40" dirty="0">
                <a:solidFill>
                  <a:srgbClr val="85D0CF"/>
                </a:solidFill>
                <a:latin typeface="Arial"/>
                <a:cs typeface="Arial"/>
              </a:rPr>
              <a:t>system</a:t>
            </a:r>
            <a:r>
              <a:rPr sz="3600" spc="5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50" dirty="0">
                <a:solidFill>
                  <a:srgbClr val="85D0CF"/>
                </a:solidFill>
                <a:latin typeface="Arial"/>
                <a:cs typeface="Arial"/>
              </a:rPr>
              <a:t>does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185" dirty="0">
                <a:solidFill>
                  <a:srgbClr val="85D0CF"/>
                </a:solidFill>
                <a:latin typeface="Arial"/>
                <a:cs typeface="Arial"/>
              </a:rPr>
              <a:t>not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65" dirty="0">
                <a:solidFill>
                  <a:srgbClr val="85D0CF"/>
                </a:solidFill>
                <a:latin typeface="Arial"/>
                <a:cs typeface="Arial"/>
              </a:rPr>
              <a:t>mean</a:t>
            </a:r>
            <a:r>
              <a:rPr sz="3600" spc="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5" dirty="0">
                <a:solidFill>
                  <a:srgbClr val="85D0CF"/>
                </a:solidFill>
                <a:latin typeface="Arial"/>
                <a:cs typeface="Arial"/>
              </a:rPr>
              <a:t>that</a:t>
            </a:r>
            <a:r>
              <a:rPr sz="3600" spc="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15" dirty="0">
                <a:solidFill>
                  <a:srgbClr val="85D0CF"/>
                </a:solidFill>
                <a:latin typeface="Arial"/>
                <a:cs typeface="Arial"/>
              </a:rPr>
              <a:t>there</a:t>
            </a:r>
            <a:r>
              <a:rPr sz="3600" spc="5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20" dirty="0">
                <a:solidFill>
                  <a:srgbClr val="85D0CF"/>
                </a:solidFill>
                <a:latin typeface="Arial"/>
                <a:cs typeface="Arial"/>
              </a:rPr>
              <a:t>is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55" dirty="0">
                <a:solidFill>
                  <a:srgbClr val="85D0CF"/>
                </a:solidFill>
                <a:latin typeface="Arial"/>
                <a:cs typeface="Arial"/>
              </a:rPr>
              <a:t>more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10" dirty="0">
                <a:solidFill>
                  <a:srgbClr val="85D0CF"/>
                </a:solidFill>
                <a:latin typeface="Arial"/>
                <a:cs typeface="Arial"/>
              </a:rPr>
              <a:t>or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30" dirty="0">
                <a:solidFill>
                  <a:srgbClr val="85D0CF"/>
                </a:solidFill>
                <a:latin typeface="Arial"/>
                <a:cs typeface="Arial"/>
              </a:rPr>
              <a:t>less</a:t>
            </a:r>
            <a:r>
              <a:rPr sz="3600" spc="-33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405" dirty="0">
                <a:solidFill>
                  <a:srgbClr val="85D0CF"/>
                </a:solidFill>
                <a:latin typeface="Arial"/>
                <a:cs typeface="Arial"/>
              </a:rPr>
              <a:t>pers</a:t>
            </a:r>
            <a:r>
              <a:rPr sz="3600" spc="-459" dirty="0">
                <a:solidFill>
                  <a:srgbClr val="85D0CF"/>
                </a:solidFill>
                <a:latin typeface="Arial"/>
                <a:cs typeface="Arial"/>
              </a:rPr>
              <a:t>o</a:t>
            </a:r>
            <a:r>
              <a:rPr sz="3600" spc="-434" dirty="0">
                <a:solidFill>
                  <a:srgbClr val="85D0CF"/>
                </a:solidFill>
                <a:latin typeface="Arial"/>
                <a:cs typeface="Arial"/>
              </a:rPr>
              <a:t>nal</a:t>
            </a:r>
            <a:r>
              <a:rPr sz="3600" spc="5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60" dirty="0">
                <a:solidFill>
                  <a:srgbClr val="85D0CF"/>
                </a:solidFill>
                <a:latin typeface="Arial"/>
                <a:cs typeface="Arial"/>
              </a:rPr>
              <a:t>freedom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15" dirty="0">
                <a:solidFill>
                  <a:srgbClr val="85D0CF"/>
                </a:solidFill>
                <a:latin typeface="Arial"/>
                <a:cs typeface="Arial"/>
              </a:rPr>
              <a:t>for</a:t>
            </a:r>
            <a:r>
              <a:rPr sz="3600" spc="80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235" dirty="0">
                <a:solidFill>
                  <a:srgbClr val="85D0CF"/>
                </a:solidFill>
                <a:latin typeface="Arial"/>
                <a:cs typeface="Arial"/>
              </a:rPr>
              <a:t>the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65" dirty="0">
                <a:solidFill>
                  <a:srgbClr val="85D0CF"/>
                </a:solidFill>
                <a:latin typeface="Arial"/>
                <a:cs typeface="Arial"/>
              </a:rPr>
              <a:t>peo</a:t>
            </a:r>
            <a:r>
              <a:rPr sz="3600" spc="-560" dirty="0">
                <a:solidFill>
                  <a:srgbClr val="85D0CF"/>
                </a:solidFill>
                <a:latin typeface="Arial"/>
                <a:cs typeface="Arial"/>
              </a:rPr>
              <a:t>p</a:t>
            </a:r>
            <a:r>
              <a:rPr sz="3600" spc="-495" dirty="0">
                <a:solidFill>
                  <a:srgbClr val="85D0CF"/>
                </a:solidFill>
                <a:latin typeface="Arial"/>
                <a:cs typeface="Arial"/>
              </a:rPr>
              <a:t>le.</a:t>
            </a:r>
            <a:r>
              <a:rPr sz="3600" spc="5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120" dirty="0">
                <a:solidFill>
                  <a:srgbClr val="85D0CF"/>
                </a:solidFill>
                <a:latin typeface="Arial"/>
                <a:cs typeface="Arial"/>
              </a:rPr>
              <a:t>It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00" dirty="0">
                <a:solidFill>
                  <a:srgbClr val="85D0CF"/>
                </a:solidFill>
                <a:latin typeface="Arial"/>
                <a:cs typeface="Arial"/>
              </a:rPr>
              <a:t>explains</a:t>
            </a:r>
            <a:r>
              <a:rPr sz="3600" spc="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620" dirty="0">
                <a:solidFill>
                  <a:srgbClr val="85D0CF"/>
                </a:solidFill>
                <a:latin typeface="Arial"/>
                <a:cs typeface="Arial"/>
              </a:rPr>
              <a:t>how</a:t>
            </a:r>
            <a:r>
              <a:rPr sz="3600" spc="7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65" dirty="0">
                <a:solidFill>
                  <a:srgbClr val="85D0CF"/>
                </a:solidFill>
                <a:latin typeface="Arial"/>
                <a:cs typeface="Arial"/>
              </a:rPr>
              <a:t>p</a:t>
            </a:r>
            <a:r>
              <a:rPr sz="3600" spc="-555" dirty="0">
                <a:solidFill>
                  <a:srgbClr val="85D0CF"/>
                </a:solidFill>
                <a:latin typeface="Arial"/>
                <a:cs typeface="Arial"/>
              </a:rPr>
              <a:t>o</a:t>
            </a:r>
            <a:r>
              <a:rPr sz="3600" spc="-370" dirty="0">
                <a:solidFill>
                  <a:srgbClr val="85D0CF"/>
                </a:solidFill>
                <a:latin typeface="Arial"/>
                <a:cs typeface="Arial"/>
              </a:rPr>
              <a:t>wer</a:t>
            </a:r>
            <a:r>
              <a:rPr sz="3600" spc="6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520" dirty="0">
                <a:solidFill>
                  <a:srgbClr val="85D0CF"/>
                </a:solidFill>
                <a:latin typeface="Arial"/>
                <a:cs typeface="Arial"/>
              </a:rPr>
              <a:t>is</a:t>
            </a:r>
            <a:r>
              <a:rPr sz="3600" spc="-405" dirty="0">
                <a:solidFill>
                  <a:srgbClr val="85D0CF"/>
                </a:solidFill>
                <a:latin typeface="Arial"/>
                <a:cs typeface="Arial"/>
              </a:rPr>
              <a:t> </a:t>
            </a:r>
            <a:r>
              <a:rPr sz="3600" spc="-325" dirty="0">
                <a:solidFill>
                  <a:srgbClr val="85D0CF"/>
                </a:solidFill>
                <a:latin typeface="Arial"/>
                <a:cs typeface="Arial"/>
              </a:rPr>
              <a:t>distributed.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Words>1300</Words>
  <Application>Microsoft Office PowerPoint</Application>
  <PresentationFormat>Custom</PresentationFormat>
  <Paragraphs>169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Governments</vt:lpstr>
      <vt:lpstr>PowerPoint Presentation</vt:lpstr>
      <vt:lpstr>PowerPoint Presentation</vt:lpstr>
      <vt:lpstr>Federal System</vt:lpstr>
      <vt:lpstr>Federal System</vt:lpstr>
      <vt:lpstr>Federal Government- power of the Central government is separate from State Government</vt:lpstr>
      <vt:lpstr>Federal Countries</vt:lpstr>
      <vt:lpstr>PowerPoint Presentation</vt:lpstr>
      <vt:lpstr>Let’s Review</vt:lpstr>
      <vt:lpstr>Let’s Review</vt:lpstr>
      <vt:lpstr>PowerPoint Presentation</vt:lpstr>
      <vt:lpstr>Unitary System • In a unitary system, the power is held by one central authority.</vt:lpstr>
      <vt:lpstr>Unitary System</vt:lpstr>
      <vt:lpstr>PowerPoint Presentation</vt:lpstr>
      <vt:lpstr>Unitary Countries</vt:lpstr>
      <vt:lpstr>PowerPoint Presentation</vt:lpstr>
      <vt:lpstr>PowerPoint Presentation</vt:lpstr>
      <vt:lpstr>Let’s Review</vt:lpstr>
      <vt:lpstr>PowerPoint Presentation</vt:lpstr>
      <vt:lpstr>Confederation</vt:lpstr>
      <vt:lpstr>Confederation</vt:lpstr>
      <vt:lpstr>Confederation</vt:lpstr>
      <vt:lpstr>Let’s Review</vt:lpstr>
      <vt:lpstr>Let’s Review</vt:lpstr>
      <vt:lpstr>Show What You Know</vt:lpstr>
      <vt:lpstr>Stop &amp; Think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Trantow</dc:creator>
  <cp:lastModifiedBy>Susan</cp:lastModifiedBy>
  <cp:revision>2</cp:revision>
  <dcterms:created xsi:type="dcterms:W3CDTF">2013-10-25T08:04:27Z</dcterms:created>
  <dcterms:modified xsi:type="dcterms:W3CDTF">2013-10-27T19:02:03Z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2013-08-21T00:00:00Z</vt:filetime>
  </property>
  <property fmtid="{D5CDD505-2E9C-101B-9397-08002B2CF9AE}" pid="3" name="LastSaved">
    <vt:filetime>2013-10-25T00:00:00Z</vt:filetime>
  </property>
</Properties>
</file>