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40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486400" cy="3291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5486400" cy="3291840"/>
          </a:xfrm>
          <a:custGeom>
            <a:avLst/>
            <a:gdLst/>
            <a:ahLst/>
            <a:cxnLst/>
            <a:rect l="l" t="t" r="r" b="b"/>
            <a:pathLst>
              <a:path w="5486400" h="3291840">
                <a:moveTo>
                  <a:pt x="0" y="3291840"/>
                </a:moveTo>
                <a:lnTo>
                  <a:pt x="5486400" y="3291840"/>
                </a:lnTo>
                <a:lnTo>
                  <a:pt x="5486400" y="0"/>
                </a:lnTo>
                <a:lnTo>
                  <a:pt x="0" y="0"/>
                </a:lnTo>
                <a:lnTo>
                  <a:pt x="0" y="329184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705600" y="0"/>
            <a:ext cx="5486400" cy="3291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705600" y="0"/>
            <a:ext cx="5486400" cy="3291840"/>
          </a:xfrm>
          <a:custGeom>
            <a:avLst/>
            <a:gdLst/>
            <a:ahLst/>
            <a:cxnLst/>
            <a:rect l="l" t="t" r="r" b="b"/>
            <a:pathLst>
              <a:path w="5486400" h="3291840">
                <a:moveTo>
                  <a:pt x="0" y="3291840"/>
                </a:moveTo>
                <a:lnTo>
                  <a:pt x="5486399" y="3291840"/>
                </a:lnTo>
              </a:path>
              <a:path w="5486400" h="3291840">
                <a:moveTo>
                  <a:pt x="5486399" y="0"/>
                </a:moveTo>
                <a:lnTo>
                  <a:pt x="0" y="0"/>
                </a:lnTo>
                <a:lnTo>
                  <a:pt x="0" y="329184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3593591"/>
            <a:ext cx="5486400" cy="32644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3593591"/>
            <a:ext cx="5486400" cy="3264535"/>
          </a:xfrm>
          <a:custGeom>
            <a:avLst/>
            <a:gdLst/>
            <a:ahLst/>
            <a:cxnLst/>
            <a:rect l="l" t="t" r="r" b="b"/>
            <a:pathLst>
              <a:path w="5486400" h="3264534">
                <a:moveTo>
                  <a:pt x="5486400" y="3264405"/>
                </a:moveTo>
                <a:lnTo>
                  <a:pt x="5486400" y="0"/>
                </a:lnTo>
                <a:lnTo>
                  <a:pt x="0" y="0"/>
                </a:lnTo>
                <a:lnTo>
                  <a:pt x="0" y="3264405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705600" y="3566159"/>
            <a:ext cx="5486400" cy="3291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705600" y="3566159"/>
            <a:ext cx="5486400" cy="3291840"/>
          </a:xfrm>
          <a:custGeom>
            <a:avLst/>
            <a:gdLst/>
            <a:ahLst/>
            <a:cxnLst/>
            <a:rect l="l" t="t" r="r" b="b"/>
            <a:pathLst>
              <a:path w="5486400" h="3291840">
                <a:moveTo>
                  <a:pt x="5486399" y="0"/>
                </a:moveTo>
                <a:lnTo>
                  <a:pt x="0" y="0"/>
                </a:lnTo>
                <a:lnTo>
                  <a:pt x="0" y="329183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34695" y="192023"/>
            <a:ext cx="5073396" cy="29641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750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750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940295" y="192023"/>
            <a:ext cx="5073396" cy="2964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9806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980681" y="232409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940295" y="3788662"/>
            <a:ext cx="5073396" cy="29641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9806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9806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59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34695" y="3788662"/>
            <a:ext cx="5073396" cy="29641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750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75081" y="3829050"/>
            <a:ext cx="4937760" cy="2828925"/>
          </a:xfrm>
          <a:custGeom>
            <a:avLst/>
            <a:gdLst/>
            <a:ahLst/>
            <a:cxnLst/>
            <a:rect l="l" t="t" r="r" b="b"/>
            <a:pathLst>
              <a:path w="4937760" h="2828925">
                <a:moveTo>
                  <a:pt x="0" y="2828544"/>
                </a:moveTo>
                <a:lnTo>
                  <a:pt x="4937760" y="2828544"/>
                </a:lnTo>
                <a:lnTo>
                  <a:pt x="4937760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5634" y="162178"/>
            <a:ext cx="5840730" cy="89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9"/>
                </a:moveTo>
                <a:lnTo>
                  <a:pt x="12192000" y="0"/>
                </a:lnTo>
              </a:path>
              <a:path w="12192000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636" y="867155"/>
            <a:ext cx="12038076" cy="5125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26" y="939546"/>
            <a:ext cx="11893550" cy="4980940"/>
          </a:xfrm>
          <a:custGeom>
            <a:avLst/>
            <a:gdLst/>
            <a:ahLst/>
            <a:cxnLst/>
            <a:rect l="l" t="t" r="r" b="b"/>
            <a:pathLst>
              <a:path w="11893550" h="4980940">
                <a:moveTo>
                  <a:pt x="5946648" y="0"/>
                </a:moveTo>
                <a:lnTo>
                  <a:pt x="5458933" y="8255"/>
                </a:lnTo>
                <a:lnTo>
                  <a:pt x="4982076" y="32593"/>
                </a:lnTo>
                <a:lnTo>
                  <a:pt x="4517607" y="72373"/>
                </a:lnTo>
                <a:lnTo>
                  <a:pt x="4067056" y="126955"/>
                </a:lnTo>
                <a:lnTo>
                  <a:pt x="3631953" y="195697"/>
                </a:lnTo>
                <a:lnTo>
                  <a:pt x="3213831" y="277958"/>
                </a:lnTo>
                <a:lnTo>
                  <a:pt x="2814217" y="373097"/>
                </a:lnTo>
                <a:lnTo>
                  <a:pt x="2434644" y="480474"/>
                </a:lnTo>
                <a:lnTo>
                  <a:pt x="2076642" y="599447"/>
                </a:lnTo>
                <a:lnTo>
                  <a:pt x="1741741" y="729376"/>
                </a:lnTo>
                <a:lnTo>
                  <a:pt x="1431472" y="869620"/>
                </a:lnTo>
                <a:lnTo>
                  <a:pt x="1147364" y="1019537"/>
                </a:lnTo>
                <a:lnTo>
                  <a:pt x="890950" y="1178487"/>
                </a:lnTo>
                <a:lnTo>
                  <a:pt x="663758" y="1345829"/>
                </a:lnTo>
                <a:lnTo>
                  <a:pt x="467320" y="1520922"/>
                </a:lnTo>
                <a:lnTo>
                  <a:pt x="303166" y="1703124"/>
                </a:lnTo>
                <a:lnTo>
                  <a:pt x="172826" y="1891796"/>
                </a:lnTo>
                <a:lnTo>
                  <a:pt x="77832" y="2086296"/>
                </a:lnTo>
                <a:lnTo>
                  <a:pt x="19713" y="2285982"/>
                </a:lnTo>
                <a:lnTo>
                  <a:pt x="0" y="2490216"/>
                </a:lnTo>
                <a:lnTo>
                  <a:pt x="19713" y="2694449"/>
                </a:lnTo>
                <a:lnTo>
                  <a:pt x="77832" y="2894135"/>
                </a:lnTo>
                <a:lnTo>
                  <a:pt x="172826" y="3088635"/>
                </a:lnTo>
                <a:lnTo>
                  <a:pt x="303166" y="3277307"/>
                </a:lnTo>
                <a:lnTo>
                  <a:pt x="467320" y="3459509"/>
                </a:lnTo>
                <a:lnTo>
                  <a:pt x="663758" y="3634602"/>
                </a:lnTo>
                <a:lnTo>
                  <a:pt x="890950" y="3801944"/>
                </a:lnTo>
                <a:lnTo>
                  <a:pt x="1147364" y="3960894"/>
                </a:lnTo>
                <a:lnTo>
                  <a:pt x="1431472" y="4110811"/>
                </a:lnTo>
                <a:lnTo>
                  <a:pt x="1741741" y="4251055"/>
                </a:lnTo>
                <a:lnTo>
                  <a:pt x="2076642" y="4380984"/>
                </a:lnTo>
                <a:lnTo>
                  <a:pt x="2434644" y="4499957"/>
                </a:lnTo>
                <a:lnTo>
                  <a:pt x="2814217" y="4607334"/>
                </a:lnTo>
                <a:lnTo>
                  <a:pt x="3213831" y="4702473"/>
                </a:lnTo>
                <a:lnTo>
                  <a:pt x="3631953" y="4784734"/>
                </a:lnTo>
                <a:lnTo>
                  <a:pt x="4067056" y="4853476"/>
                </a:lnTo>
                <a:lnTo>
                  <a:pt x="4517607" y="4908058"/>
                </a:lnTo>
                <a:lnTo>
                  <a:pt x="4982076" y="4947838"/>
                </a:lnTo>
                <a:lnTo>
                  <a:pt x="5458933" y="4972176"/>
                </a:lnTo>
                <a:lnTo>
                  <a:pt x="5946648" y="4980432"/>
                </a:lnTo>
                <a:lnTo>
                  <a:pt x="6434362" y="4972176"/>
                </a:lnTo>
                <a:lnTo>
                  <a:pt x="6911219" y="4947838"/>
                </a:lnTo>
                <a:lnTo>
                  <a:pt x="7375688" y="4908058"/>
                </a:lnTo>
                <a:lnTo>
                  <a:pt x="7826239" y="4853476"/>
                </a:lnTo>
                <a:lnTo>
                  <a:pt x="8261342" y="4784734"/>
                </a:lnTo>
                <a:lnTo>
                  <a:pt x="8679464" y="4702473"/>
                </a:lnTo>
                <a:lnTo>
                  <a:pt x="9079078" y="4607334"/>
                </a:lnTo>
                <a:lnTo>
                  <a:pt x="9458651" y="4499957"/>
                </a:lnTo>
                <a:lnTo>
                  <a:pt x="9816653" y="4380984"/>
                </a:lnTo>
                <a:lnTo>
                  <a:pt x="10151554" y="4251055"/>
                </a:lnTo>
                <a:lnTo>
                  <a:pt x="10461823" y="4110811"/>
                </a:lnTo>
                <a:lnTo>
                  <a:pt x="10745931" y="3960894"/>
                </a:lnTo>
                <a:lnTo>
                  <a:pt x="11002345" y="3801944"/>
                </a:lnTo>
                <a:lnTo>
                  <a:pt x="11229537" y="3634602"/>
                </a:lnTo>
                <a:lnTo>
                  <a:pt x="11425975" y="3459509"/>
                </a:lnTo>
                <a:lnTo>
                  <a:pt x="11590129" y="3277307"/>
                </a:lnTo>
                <a:lnTo>
                  <a:pt x="11720469" y="3088635"/>
                </a:lnTo>
                <a:lnTo>
                  <a:pt x="11815463" y="2894135"/>
                </a:lnTo>
                <a:lnTo>
                  <a:pt x="11873582" y="2694449"/>
                </a:lnTo>
                <a:lnTo>
                  <a:pt x="11893296" y="2490216"/>
                </a:lnTo>
                <a:lnTo>
                  <a:pt x="11873582" y="2285982"/>
                </a:lnTo>
                <a:lnTo>
                  <a:pt x="11815463" y="2086296"/>
                </a:lnTo>
                <a:lnTo>
                  <a:pt x="11720469" y="1891796"/>
                </a:lnTo>
                <a:lnTo>
                  <a:pt x="11590129" y="1703124"/>
                </a:lnTo>
                <a:lnTo>
                  <a:pt x="11425975" y="1520922"/>
                </a:lnTo>
                <a:lnTo>
                  <a:pt x="11229537" y="1345829"/>
                </a:lnTo>
                <a:lnTo>
                  <a:pt x="11002345" y="1178487"/>
                </a:lnTo>
                <a:lnTo>
                  <a:pt x="10745931" y="1019537"/>
                </a:lnTo>
                <a:lnTo>
                  <a:pt x="10461823" y="869620"/>
                </a:lnTo>
                <a:lnTo>
                  <a:pt x="10151554" y="729376"/>
                </a:lnTo>
                <a:lnTo>
                  <a:pt x="9816653" y="599447"/>
                </a:lnTo>
                <a:lnTo>
                  <a:pt x="9458651" y="480474"/>
                </a:lnTo>
                <a:lnTo>
                  <a:pt x="9079078" y="373097"/>
                </a:lnTo>
                <a:lnTo>
                  <a:pt x="8679464" y="277958"/>
                </a:lnTo>
                <a:lnTo>
                  <a:pt x="8261342" y="195697"/>
                </a:lnTo>
                <a:lnTo>
                  <a:pt x="7826239" y="126955"/>
                </a:lnTo>
                <a:lnTo>
                  <a:pt x="7375688" y="72373"/>
                </a:lnTo>
                <a:lnTo>
                  <a:pt x="6911219" y="32593"/>
                </a:lnTo>
                <a:lnTo>
                  <a:pt x="6434362" y="8255"/>
                </a:lnTo>
                <a:lnTo>
                  <a:pt x="5946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926" y="939546"/>
            <a:ext cx="11893550" cy="4980940"/>
          </a:xfrm>
          <a:custGeom>
            <a:avLst/>
            <a:gdLst/>
            <a:ahLst/>
            <a:cxnLst/>
            <a:rect l="l" t="t" r="r" b="b"/>
            <a:pathLst>
              <a:path w="11893550" h="4980940">
                <a:moveTo>
                  <a:pt x="0" y="2490216"/>
                </a:moveTo>
                <a:lnTo>
                  <a:pt x="19713" y="2285982"/>
                </a:lnTo>
                <a:lnTo>
                  <a:pt x="77832" y="2086296"/>
                </a:lnTo>
                <a:lnTo>
                  <a:pt x="172826" y="1891796"/>
                </a:lnTo>
                <a:lnTo>
                  <a:pt x="303166" y="1703124"/>
                </a:lnTo>
                <a:lnTo>
                  <a:pt x="467320" y="1520922"/>
                </a:lnTo>
                <a:lnTo>
                  <a:pt x="663758" y="1345829"/>
                </a:lnTo>
                <a:lnTo>
                  <a:pt x="890950" y="1178487"/>
                </a:lnTo>
                <a:lnTo>
                  <a:pt x="1147364" y="1019537"/>
                </a:lnTo>
                <a:lnTo>
                  <a:pt x="1431472" y="869620"/>
                </a:lnTo>
                <a:lnTo>
                  <a:pt x="1741741" y="729376"/>
                </a:lnTo>
                <a:lnTo>
                  <a:pt x="2076642" y="599447"/>
                </a:lnTo>
                <a:lnTo>
                  <a:pt x="2434644" y="480474"/>
                </a:lnTo>
                <a:lnTo>
                  <a:pt x="2814217" y="373097"/>
                </a:lnTo>
                <a:lnTo>
                  <a:pt x="3213831" y="277958"/>
                </a:lnTo>
                <a:lnTo>
                  <a:pt x="3631953" y="195697"/>
                </a:lnTo>
                <a:lnTo>
                  <a:pt x="4067056" y="126955"/>
                </a:lnTo>
                <a:lnTo>
                  <a:pt x="4517607" y="72373"/>
                </a:lnTo>
                <a:lnTo>
                  <a:pt x="4982076" y="32593"/>
                </a:lnTo>
                <a:lnTo>
                  <a:pt x="5458933" y="8255"/>
                </a:lnTo>
                <a:lnTo>
                  <a:pt x="5946648" y="0"/>
                </a:lnTo>
                <a:lnTo>
                  <a:pt x="6434362" y="8255"/>
                </a:lnTo>
                <a:lnTo>
                  <a:pt x="6911219" y="32593"/>
                </a:lnTo>
                <a:lnTo>
                  <a:pt x="7375688" y="72373"/>
                </a:lnTo>
                <a:lnTo>
                  <a:pt x="7826239" y="126955"/>
                </a:lnTo>
                <a:lnTo>
                  <a:pt x="8261342" y="195697"/>
                </a:lnTo>
                <a:lnTo>
                  <a:pt x="8679464" y="277958"/>
                </a:lnTo>
                <a:lnTo>
                  <a:pt x="9079078" y="373097"/>
                </a:lnTo>
                <a:lnTo>
                  <a:pt x="9458651" y="480474"/>
                </a:lnTo>
                <a:lnTo>
                  <a:pt x="9816653" y="599447"/>
                </a:lnTo>
                <a:lnTo>
                  <a:pt x="10151554" y="729376"/>
                </a:lnTo>
                <a:lnTo>
                  <a:pt x="10461823" y="869620"/>
                </a:lnTo>
                <a:lnTo>
                  <a:pt x="10745931" y="1019537"/>
                </a:lnTo>
                <a:lnTo>
                  <a:pt x="11002345" y="1178487"/>
                </a:lnTo>
                <a:lnTo>
                  <a:pt x="11229537" y="1345829"/>
                </a:lnTo>
                <a:lnTo>
                  <a:pt x="11425975" y="1520922"/>
                </a:lnTo>
                <a:lnTo>
                  <a:pt x="11590129" y="1703124"/>
                </a:lnTo>
                <a:lnTo>
                  <a:pt x="11720469" y="1891796"/>
                </a:lnTo>
                <a:lnTo>
                  <a:pt x="11815463" y="2086296"/>
                </a:lnTo>
                <a:lnTo>
                  <a:pt x="11873582" y="2285982"/>
                </a:lnTo>
                <a:lnTo>
                  <a:pt x="11893296" y="2490216"/>
                </a:lnTo>
                <a:lnTo>
                  <a:pt x="11873582" y="2694449"/>
                </a:lnTo>
                <a:lnTo>
                  <a:pt x="11815463" y="2894135"/>
                </a:lnTo>
                <a:lnTo>
                  <a:pt x="11720469" y="3088635"/>
                </a:lnTo>
                <a:lnTo>
                  <a:pt x="11590129" y="3277307"/>
                </a:lnTo>
                <a:lnTo>
                  <a:pt x="11425975" y="3459509"/>
                </a:lnTo>
                <a:lnTo>
                  <a:pt x="11229537" y="3634602"/>
                </a:lnTo>
                <a:lnTo>
                  <a:pt x="11002345" y="3801944"/>
                </a:lnTo>
                <a:lnTo>
                  <a:pt x="10745931" y="3960894"/>
                </a:lnTo>
                <a:lnTo>
                  <a:pt x="10461823" y="4110811"/>
                </a:lnTo>
                <a:lnTo>
                  <a:pt x="10151554" y="4251055"/>
                </a:lnTo>
                <a:lnTo>
                  <a:pt x="9816653" y="4380984"/>
                </a:lnTo>
                <a:lnTo>
                  <a:pt x="9458651" y="4499957"/>
                </a:lnTo>
                <a:lnTo>
                  <a:pt x="9079078" y="4607334"/>
                </a:lnTo>
                <a:lnTo>
                  <a:pt x="8679464" y="4702473"/>
                </a:lnTo>
                <a:lnTo>
                  <a:pt x="8261342" y="4784734"/>
                </a:lnTo>
                <a:lnTo>
                  <a:pt x="7826239" y="4853476"/>
                </a:lnTo>
                <a:lnTo>
                  <a:pt x="7375688" y="4908058"/>
                </a:lnTo>
                <a:lnTo>
                  <a:pt x="6911219" y="4947838"/>
                </a:lnTo>
                <a:lnTo>
                  <a:pt x="6434362" y="4972176"/>
                </a:lnTo>
                <a:lnTo>
                  <a:pt x="5946648" y="4980432"/>
                </a:lnTo>
                <a:lnTo>
                  <a:pt x="5458933" y="4972176"/>
                </a:lnTo>
                <a:lnTo>
                  <a:pt x="4982076" y="4947838"/>
                </a:lnTo>
                <a:lnTo>
                  <a:pt x="4517607" y="4908058"/>
                </a:lnTo>
                <a:lnTo>
                  <a:pt x="4067056" y="4853476"/>
                </a:lnTo>
                <a:lnTo>
                  <a:pt x="3631953" y="4784734"/>
                </a:lnTo>
                <a:lnTo>
                  <a:pt x="3213831" y="4702473"/>
                </a:lnTo>
                <a:lnTo>
                  <a:pt x="2814217" y="4607334"/>
                </a:lnTo>
                <a:lnTo>
                  <a:pt x="2434644" y="4499957"/>
                </a:lnTo>
                <a:lnTo>
                  <a:pt x="2076642" y="4380984"/>
                </a:lnTo>
                <a:lnTo>
                  <a:pt x="1741741" y="4251055"/>
                </a:lnTo>
                <a:lnTo>
                  <a:pt x="1431472" y="4110811"/>
                </a:lnTo>
                <a:lnTo>
                  <a:pt x="1147364" y="3960894"/>
                </a:lnTo>
                <a:lnTo>
                  <a:pt x="890950" y="3801944"/>
                </a:lnTo>
                <a:lnTo>
                  <a:pt x="663758" y="3634602"/>
                </a:lnTo>
                <a:lnTo>
                  <a:pt x="467320" y="3459509"/>
                </a:lnTo>
                <a:lnTo>
                  <a:pt x="303166" y="3277307"/>
                </a:lnTo>
                <a:lnTo>
                  <a:pt x="172826" y="3088635"/>
                </a:lnTo>
                <a:lnTo>
                  <a:pt x="77832" y="2894135"/>
                </a:lnTo>
                <a:lnTo>
                  <a:pt x="19713" y="2694449"/>
                </a:lnTo>
                <a:lnTo>
                  <a:pt x="0" y="249021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9107" y="3614928"/>
            <a:ext cx="6726935" cy="1459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1111" y="3646932"/>
            <a:ext cx="6592824" cy="1325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2302" y="3779392"/>
            <a:ext cx="6330554" cy="1062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663" y="1866900"/>
            <a:ext cx="11615928" cy="1781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143" y="1897379"/>
            <a:ext cx="11487912" cy="1653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430" y="2026920"/>
            <a:ext cx="11228578" cy="13944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932" y="662559"/>
            <a:ext cx="869378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45"/>
              </a:lnSpc>
            </a:pPr>
            <a:r>
              <a:rPr sz="4400" spc="-620" dirty="0">
                <a:latin typeface="Century"/>
                <a:cs typeface="Century"/>
              </a:rPr>
              <a:t>P</a:t>
            </a:r>
            <a:r>
              <a:rPr sz="4400" spc="700" dirty="0">
                <a:latin typeface="Century"/>
                <a:cs typeface="Century"/>
              </a:rPr>
              <a:t>o</a:t>
            </a:r>
            <a:r>
              <a:rPr sz="4400" spc="-30" dirty="0">
                <a:latin typeface="Century"/>
                <a:cs typeface="Century"/>
              </a:rPr>
              <a:t>liti</a:t>
            </a:r>
            <a:r>
              <a:rPr sz="4400" spc="1010" dirty="0">
                <a:latin typeface="Century"/>
                <a:cs typeface="Century"/>
              </a:rPr>
              <a:t>c</a:t>
            </a:r>
            <a:r>
              <a:rPr sz="4400" spc="265" dirty="0">
                <a:latin typeface="Century"/>
                <a:cs typeface="Century"/>
              </a:rPr>
              <a:t>al</a:t>
            </a:r>
            <a:r>
              <a:rPr sz="4400" spc="5" dirty="0">
                <a:latin typeface="Century"/>
                <a:cs typeface="Century"/>
              </a:rPr>
              <a:t> </a:t>
            </a:r>
            <a:r>
              <a:rPr sz="4400" spc="315" dirty="0">
                <a:latin typeface="Century"/>
                <a:cs typeface="Century"/>
              </a:rPr>
              <a:t>Systems</a:t>
            </a:r>
            <a:r>
              <a:rPr sz="4400" spc="-5" dirty="0">
                <a:latin typeface="Century"/>
                <a:cs typeface="Century"/>
              </a:rPr>
              <a:t> </a:t>
            </a:r>
            <a:r>
              <a:rPr sz="4400" spc="285" dirty="0">
                <a:latin typeface="Century"/>
                <a:cs typeface="Century"/>
              </a:rPr>
              <a:t>Ans</a:t>
            </a:r>
            <a:r>
              <a:rPr sz="4400" spc="459" dirty="0">
                <a:latin typeface="Century"/>
                <a:cs typeface="Century"/>
              </a:rPr>
              <a:t>w</a:t>
            </a:r>
            <a:r>
              <a:rPr sz="4400" spc="620" dirty="0">
                <a:latin typeface="Century"/>
                <a:cs typeface="Century"/>
              </a:rPr>
              <a:t>er</a:t>
            </a:r>
            <a:r>
              <a:rPr sz="4400" dirty="0">
                <a:latin typeface="Century"/>
                <a:cs typeface="Century"/>
              </a:rPr>
              <a:t> </a:t>
            </a:r>
            <a:r>
              <a:rPr sz="4400" spc="-380" dirty="0">
                <a:solidFill>
                  <a:srgbClr val="C00000"/>
                </a:solidFill>
                <a:latin typeface="Century"/>
                <a:cs typeface="Century"/>
              </a:rPr>
              <a:t>K</a:t>
            </a:r>
            <a:r>
              <a:rPr sz="4400" spc="-765" dirty="0">
                <a:solidFill>
                  <a:srgbClr val="C00000"/>
                </a:solidFill>
                <a:latin typeface="Century"/>
                <a:cs typeface="Century"/>
              </a:rPr>
              <a:t>E</a:t>
            </a:r>
            <a:r>
              <a:rPr sz="4400" spc="90" dirty="0">
                <a:solidFill>
                  <a:srgbClr val="C00000"/>
                </a:solidFill>
                <a:latin typeface="Century"/>
                <a:cs typeface="Century"/>
              </a:rPr>
              <a:t>Y</a:t>
            </a:r>
            <a:endParaRPr sz="4400">
              <a:latin typeface="Century"/>
              <a:cs typeface="Century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3175" y="1819275"/>
          <a:ext cx="12185649" cy="3840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341"/>
                <a:gridCol w="2555483"/>
                <a:gridCol w="3048000"/>
                <a:gridCol w="3048000"/>
                <a:gridCol w="3044825"/>
              </a:tblGrid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3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4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7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8	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10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11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12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14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0710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15	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134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16	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60007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18	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tabLst>
                          <a:tab pos="60642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19	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2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Auto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racy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2800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emo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racy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Conf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der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Feder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l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Olig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rchy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Parlia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entary</a:t>
                      </a:r>
                      <a:r>
                        <a:rPr sz="2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emocracy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2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Absolute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Monarchy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Dic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orship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Pre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idential</a:t>
                      </a:r>
                      <a:r>
                        <a:rPr sz="2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Dem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acy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2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gro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511" y="182879"/>
            <a:ext cx="484631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7489" y="278003"/>
            <a:ext cx="129539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95" dirty="0">
                <a:latin typeface="Century"/>
                <a:cs typeface="Century"/>
              </a:rPr>
              <a:t>1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4492" y="3779520"/>
            <a:ext cx="530351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36383" y="3875532"/>
            <a:ext cx="1752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70" dirty="0">
                <a:latin typeface="Century"/>
                <a:cs typeface="Century"/>
              </a:rPr>
              <a:t>4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0776" y="182879"/>
            <a:ext cx="528827" cy="586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22668" y="278003"/>
            <a:ext cx="17272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224" y="3779520"/>
            <a:ext cx="521207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9201" y="3875532"/>
            <a:ext cx="16637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0" dirty="0">
                <a:latin typeface="Century"/>
                <a:cs typeface="Century"/>
              </a:rPr>
              <a:t>3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646429"/>
            <a:ext cx="4594225" cy="183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2000" spc="-500" dirty="0">
                <a:latin typeface="Arial"/>
                <a:cs typeface="Arial"/>
              </a:rPr>
              <a:t>W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245" dirty="0">
                <a:latin typeface="Arial"/>
                <a:cs typeface="Arial"/>
              </a:rPr>
              <a:t>ch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360" dirty="0">
                <a:latin typeface="Arial"/>
                <a:cs typeface="Arial"/>
              </a:rPr>
              <a:t>se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135" dirty="0">
                <a:latin typeface="Arial"/>
                <a:cs typeface="Arial"/>
              </a:rPr>
              <a:t>y</a:t>
            </a:r>
            <a:r>
              <a:rPr sz="2000" spc="-345" dirty="0">
                <a:latin typeface="Arial"/>
                <a:cs typeface="Arial"/>
              </a:rPr>
              <a:t>pes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180" dirty="0">
                <a:latin typeface="Arial"/>
                <a:cs typeface="Arial"/>
              </a:rPr>
              <a:t>er</a:t>
            </a:r>
            <a:r>
              <a:rPr sz="2000" spc="-220" dirty="0">
                <a:latin typeface="Arial"/>
                <a:cs typeface="Arial"/>
              </a:rPr>
              <a:t>n</a:t>
            </a:r>
            <a:r>
              <a:rPr sz="2000" spc="-200" dirty="0">
                <a:latin typeface="Arial"/>
                <a:cs typeface="Arial"/>
              </a:rPr>
              <a:t>ment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65" dirty="0">
                <a:latin typeface="Arial"/>
                <a:cs typeface="Arial"/>
              </a:rPr>
              <a:t>ll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30" dirty="0">
                <a:latin typeface="Arial"/>
                <a:cs typeface="Arial"/>
              </a:rPr>
              <a:t>ws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ci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5" dirty="0">
                <a:latin typeface="Arial"/>
                <a:cs typeface="Arial"/>
              </a:rPr>
              <a:t>izens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380" dirty="0">
                <a:latin typeface="Arial"/>
                <a:cs typeface="Arial"/>
              </a:rPr>
              <a:t>o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80" dirty="0">
                <a:latin typeface="Arial"/>
                <a:cs typeface="Arial"/>
              </a:rPr>
              <a:t>te</a:t>
            </a:r>
            <a:r>
              <a:rPr sz="2000" spc="-220" dirty="0">
                <a:latin typeface="Arial"/>
                <a:cs typeface="Arial"/>
              </a:rPr>
              <a:t>s</a:t>
            </a:r>
            <a:r>
              <a:rPr sz="2000" spc="135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380" dirty="0">
                <a:latin typeface="Arial"/>
                <a:cs typeface="Arial"/>
              </a:rPr>
              <a:t>m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135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65" dirty="0">
                <a:latin typeface="Arial"/>
                <a:cs typeface="Arial"/>
              </a:rPr>
              <a:t>l</a:t>
            </a:r>
            <a:r>
              <a:rPr sz="2000" spc="-105" dirty="0">
                <a:latin typeface="Arial"/>
                <a:cs typeface="Arial"/>
              </a:rPr>
              <a:t>iti</a:t>
            </a:r>
            <a:r>
              <a:rPr sz="2000" spc="-220" dirty="0">
                <a:latin typeface="Arial"/>
                <a:cs typeface="Arial"/>
              </a:rPr>
              <a:t>c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204" dirty="0">
                <a:latin typeface="Arial"/>
                <a:cs typeface="Arial"/>
              </a:rPr>
              <a:t>f</a:t>
            </a:r>
            <a:r>
              <a:rPr sz="2000" spc="-135" dirty="0">
                <a:latin typeface="Arial"/>
                <a:cs typeface="Arial"/>
              </a:rPr>
              <a:t>l</a:t>
            </a:r>
            <a:r>
              <a:rPr sz="2000" spc="-345" dirty="0">
                <a:latin typeface="Arial"/>
                <a:cs typeface="Arial"/>
              </a:rPr>
              <a:t>u</a:t>
            </a:r>
            <a:r>
              <a:rPr sz="2000" spc="-270" dirty="0">
                <a:latin typeface="Arial"/>
                <a:cs typeface="Arial"/>
              </a:rPr>
              <a:t>en</a:t>
            </a:r>
            <a:r>
              <a:rPr sz="2000" spc="-235" dirty="0">
                <a:latin typeface="Arial"/>
                <a:cs typeface="Arial"/>
              </a:rPr>
              <a:t>c</a:t>
            </a:r>
            <a:r>
              <a:rPr sz="2000" spc="-370" dirty="0">
                <a:latin typeface="Arial"/>
                <a:cs typeface="Arial"/>
              </a:rPr>
              <a:t>e?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50" dirty="0">
                <a:latin typeface="Arial"/>
                <a:cs typeface="Arial"/>
              </a:rPr>
              <a:t>di</a:t>
            </a:r>
            <a:r>
              <a:rPr sz="2000" spc="-315" dirty="0">
                <a:latin typeface="Arial"/>
                <a:cs typeface="Arial"/>
              </a:rPr>
              <a:t>c</a:t>
            </a:r>
            <a:r>
              <a:rPr sz="2000" spc="-65" dirty="0">
                <a:latin typeface="Arial"/>
                <a:cs typeface="Arial"/>
              </a:rPr>
              <a:t>t</a:t>
            </a:r>
            <a:r>
              <a:rPr sz="2000" spc="-135" dirty="0">
                <a:latin typeface="Arial"/>
                <a:cs typeface="Arial"/>
              </a:rPr>
              <a:t>a</a:t>
            </a:r>
            <a:r>
              <a:rPr sz="2000" spc="-80" dirty="0">
                <a:latin typeface="Arial"/>
                <a:cs typeface="Arial"/>
              </a:rPr>
              <a:t>t</a:t>
            </a:r>
            <a:r>
              <a:rPr sz="2000" spc="-170" dirty="0">
                <a:latin typeface="Arial"/>
                <a:cs typeface="Arial"/>
              </a:rPr>
              <a:t>o</a:t>
            </a:r>
            <a:r>
              <a:rPr sz="2000" spc="-235" dirty="0">
                <a:latin typeface="Arial"/>
                <a:cs typeface="Arial"/>
              </a:rPr>
              <a:t>rship</a:t>
            </a:r>
            <a:endParaRPr sz="2000">
              <a:latin typeface="Arial"/>
              <a:cs typeface="Arial"/>
            </a:endParaRPr>
          </a:p>
          <a:p>
            <a:pPr marL="12700" marR="2712085">
              <a:lnSpc>
                <a:spcPct val="100000"/>
              </a:lnSpc>
            </a:pPr>
            <a:r>
              <a:rPr sz="2000" spc="-445" dirty="0">
                <a:latin typeface="Arial"/>
                <a:cs typeface="Arial"/>
              </a:rPr>
              <a:t>B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00" dirty="0">
                <a:latin typeface="Arial"/>
                <a:cs typeface="Arial"/>
              </a:rPr>
              <a:t>di</a:t>
            </a:r>
            <a:r>
              <a:rPr sz="2000" spc="-200" dirty="0">
                <a:latin typeface="Arial"/>
                <a:cs typeface="Arial"/>
              </a:rPr>
              <a:t>re</a:t>
            </a:r>
            <a:r>
              <a:rPr sz="2000" spc="-215" dirty="0">
                <a:latin typeface="Arial"/>
                <a:cs typeface="Arial"/>
              </a:rPr>
              <a:t>c</a:t>
            </a:r>
            <a:r>
              <a:rPr sz="2000" spc="135" dirty="0">
                <a:latin typeface="Arial"/>
                <a:cs typeface="Arial"/>
              </a:rPr>
              <a:t>t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-375" dirty="0">
                <a:latin typeface="Arial"/>
                <a:cs typeface="Arial"/>
              </a:rPr>
              <a:t>e</a:t>
            </a:r>
            <a:r>
              <a:rPr sz="2000" spc="-470" dirty="0">
                <a:latin typeface="Arial"/>
                <a:cs typeface="Arial"/>
              </a:rPr>
              <a:t>m</a:t>
            </a:r>
            <a:r>
              <a:rPr sz="2000" spc="-325" dirty="0">
                <a:latin typeface="Arial"/>
                <a:cs typeface="Arial"/>
              </a:rPr>
              <a:t>o</a:t>
            </a:r>
            <a:r>
              <a:rPr sz="2000" spc="-140" dirty="0">
                <a:latin typeface="Arial"/>
                <a:cs typeface="Arial"/>
              </a:rPr>
              <a:t>c</a:t>
            </a:r>
            <a:r>
              <a:rPr sz="2000" spc="-90" dirty="0">
                <a:latin typeface="Arial"/>
                <a:cs typeface="Arial"/>
              </a:rPr>
              <a:t>r</a:t>
            </a:r>
            <a:r>
              <a:rPr sz="2000" spc="-229" dirty="0">
                <a:latin typeface="Arial"/>
                <a:cs typeface="Arial"/>
              </a:rPr>
              <a:t>acy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390" dirty="0">
                <a:latin typeface="Arial"/>
                <a:cs typeface="Arial"/>
              </a:rPr>
              <a:t>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00" dirty="0">
                <a:latin typeface="Arial"/>
                <a:cs typeface="Arial"/>
              </a:rPr>
              <a:t>absol</a:t>
            </a:r>
            <a:r>
              <a:rPr sz="2000" spc="-355" dirty="0">
                <a:latin typeface="Arial"/>
                <a:cs typeface="Arial"/>
              </a:rPr>
              <a:t>u</a:t>
            </a:r>
            <a:r>
              <a:rPr sz="2000" spc="-120" dirty="0">
                <a:latin typeface="Arial"/>
                <a:cs typeface="Arial"/>
              </a:rPr>
              <a:t>te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470" dirty="0">
                <a:latin typeface="Arial"/>
                <a:cs typeface="Arial"/>
              </a:rPr>
              <a:t>m</a:t>
            </a:r>
            <a:r>
              <a:rPr sz="2000" spc="-325" dirty="0">
                <a:latin typeface="Arial"/>
                <a:cs typeface="Arial"/>
              </a:rPr>
              <a:t>o</a:t>
            </a:r>
            <a:r>
              <a:rPr sz="2000" spc="-190" dirty="0">
                <a:latin typeface="Arial"/>
                <a:cs typeface="Arial"/>
              </a:rPr>
              <a:t>narchy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420" dirty="0">
                <a:latin typeface="Arial"/>
                <a:cs typeface="Arial"/>
              </a:rPr>
              <a:t>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90" dirty="0">
                <a:latin typeface="Arial"/>
                <a:cs typeface="Arial"/>
              </a:rPr>
              <a:t>o</a:t>
            </a:r>
            <a:r>
              <a:rPr sz="2000" spc="-225" dirty="0">
                <a:latin typeface="Arial"/>
                <a:cs typeface="Arial"/>
              </a:rPr>
              <a:t>ligarchy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645921"/>
            <a:ext cx="4337685" cy="1927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800" spc="-245" dirty="0">
                <a:latin typeface="Arial"/>
                <a:cs typeface="Arial"/>
              </a:rPr>
              <a:t>I</a:t>
            </a:r>
            <a:r>
              <a:rPr sz="1800" spc="-185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185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275" dirty="0">
                <a:latin typeface="Arial"/>
                <a:cs typeface="Arial"/>
              </a:rPr>
              <a:t>u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95" dirty="0">
                <a:latin typeface="Arial"/>
                <a:cs typeface="Arial"/>
              </a:rPr>
              <a:t>o</a:t>
            </a:r>
            <a:r>
              <a:rPr sz="1800" spc="-254" dirty="0">
                <a:latin typeface="Arial"/>
                <a:cs typeface="Arial"/>
              </a:rPr>
              <a:t>c</a:t>
            </a:r>
            <a:r>
              <a:rPr sz="1800" spc="-120" dirty="0">
                <a:latin typeface="Arial"/>
                <a:cs typeface="Arial"/>
              </a:rPr>
              <a:t>r</a:t>
            </a:r>
            <a:r>
              <a:rPr sz="1800" spc="-220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tic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(</a:t>
            </a:r>
            <a:r>
              <a:rPr sz="1800" spc="-340" dirty="0">
                <a:latin typeface="Arial"/>
                <a:cs typeface="Arial"/>
              </a:rPr>
              <a:t>d</a:t>
            </a:r>
            <a:r>
              <a:rPr sz="1800" spc="-190" dirty="0">
                <a:latin typeface="Arial"/>
                <a:cs typeface="Arial"/>
              </a:rPr>
              <a:t>ic</a:t>
            </a:r>
            <a:r>
              <a:rPr sz="1800" spc="-60" dirty="0">
                <a:latin typeface="Arial"/>
                <a:cs typeface="Arial"/>
              </a:rPr>
              <a:t>t</a:t>
            </a:r>
            <a:r>
              <a:rPr sz="1800" spc="-135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r</a:t>
            </a:r>
            <a:r>
              <a:rPr sz="1800" spc="-240" dirty="0">
                <a:latin typeface="Arial"/>
                <a:cs typeface="Arial"/>
              </a:rPr>
              <a:t>shi</a:t>
            </a:r>
            <a:r>
              <a:rPr sz="1800" spc="-310" dirty="0">
                <a:latin typeface="Arial"/>
                <a:cs typeface="Arial"/>
              </a:rPr>
              <a:t>p</a:t>
            </a:r>
            <a:r>
              <a:rPr sz="1800" spc="-290" dirty="0">
                <a:latin typeface="Arial"/>
                <a:cs typeface="Arial"/>
              </a:rPr>
              <a:t>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365" dirty="0">
                <a:latin typeface="Arial"/>
                <a:cs typeface="Arial"/>
              </a:rPr>
              <a:t>g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v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75" dirty="0">
                <a:latin typeface="Arial"/>
                <a:cs typeface="Arial"/>
              </a:rPr>
              <a:t>r</a:t>
            </a:r>
            <a:r>
              <a:rPr sz="1800" spc="-135" dirty="0">
                <a:latin typeface="Arial"/>
                <a:cs typeface="Arial"/>
              </a:rPr>
              <a:t>n</a:t>
            </a:r>
            <a:r>
              <a:rPr sz="1800" spc="-340" dirty="0">
                <a:latin typeface="Arial"/>
                <a:cs typeface="Arial"/>
              </a:rPr>
              <a:t>m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00" dirty="0">
                <a:latin typeface="Arial"/>
                <a:cs typeface="Arial"/>
              </a:rPr>
              <a:t>nt,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19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345" dirty="0">
                <a:latin typeface="Arial"/>
                <a:cs typeface="Arial"/>
              </a:rPr>
              <a:t>ee</a:t>
            </a:r>
            <a:r>
              <a:rPr sz="1800" spc="-355" dirty="0">
                <a:latin typeface="Arial"/>
                <a:cs typeface="Arial"/>
              </a:rPr>
              <a:t>dom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180" dirty="0">
                <a:latin typeface="Arial"/>
                <a:cs typeface="Arial"/>
              </a:rPr>
              <a:t>f 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-290" dirty="0">
                <a:latin typeface="Arial"/>
                <a:cs typeface="Arial"/>
              </a:rPr>
              <a:t>p</a:t>
            </a:r>
            <a:r>
              <a:rPr sz="1800" spc="-345" dirty="0">
                <a:latin typeface="Arial"/>
                <a:cs typeface="Arial"/>
              </a:rPr>
              <a:t>ee</a:t>
            </a:r>
            <a:r>
              <a:rPr sz="1800" spc="-220" dirty="0">
                <a:latin typeface="Arial"/>
                <a:cs typeface="Arial"/>
              </a:rPr>
              <a:t>ch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i</a:t>
            </a:r>
            <a:r>
              <a:rPr sz="1800" spc="-31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75" dirty="0">
                <a:latin typeface="Arial"/>
                <a:cs typeface="Arial"/>
              </a:rPr>
              <a:t>u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-275" dirty="0">
                <a:latin typeface="Arial"/>
                <a:cs typeface="Arial"/>
              </a:rPr>
              <a:t>u</a:t>
            </a:r>
            <a:r>
              <a:rPr sz="1800" spc="-225" dirty="0">
                <a:latin typeface="Arial"/>
                <a:cs typeface="Arial"/>
              </a:rPr>
              <a:t>al</a:t>
            </a:r>
            <a:r>
              <a:rPr sz="1800" spc="-140" dirty="0">
                <a:latin typeface="Arial"/>
                <a:cs typeface="Arial"/>
              </a:rPr>
              <a:t>ly</a:t>
            </a:r>
            <a:endParaRPr sz="1800">
              <a:latin typeface="Arial"/>
              <a:cs typeface="Arial"/>
            </a:endParaRPr>
          </a:p>
          <a:p>
            <a:pPr marL="12700" marR="624840" algn="just">
              <a:lnSpc>
                <a:spcPct val="100000"/>
              </a:lnSpc>
            </a:pPr>
            <a:r>
              <a:rPr sz="1800" spc="-280" dirty="0">
                <a:latin typeface="Arial"/>
                <a:cs typeface="Arial"/>
              </a:rPr>
              <a:t>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p</a:t>
            </a:r>
            <a:r>
              <a:rPr sz="1800" spc="-125" dirty="0">
                <a:latin typeface="Arial"/>
                <a:cs typeface="Arial"/>
              </a:rPr>
              <a:t>r</a:t>
            </a:r>
            <a:r>
              <a:rPr sz="1800" spc="-170" dirty="0">
                <a:latin typeface="Arial"/>
                <a:cs typeface="Arial"/>
              </a:rPr>
              <a:t>ot</a:t>
            </a:r>
            <a:r>
              <a:rPr sz="1800" spc="-240" dirty="0">
                <a:latin typeface="Arial"/>
                <a:cs typeface="Arial"/>
              </a:rPr>
              <a:t>e</a:t>
            </a:r>
            <a:r>
              <a:rPr sz="1800" spc="-120" dirty="0">
                <a:latin typeface="Arial"/>
                <a:cs typeface="Arial"/>
              </a:rPr>
              <a:t>ct</a:t>
            </a:r>
            <a:r>
              <a:rPr sz="1800" spc="-185" dirty="0">
                <a:latin typeface="Arial"/>
                <a:cs typeface="Arial"/>
              </a:rPr>
              <a:t>e</a:t>
            </a:r>
            <a:r>
              <a:rPr sz="1800" spc="-345" dirty="0">
                <a:latin typeface="Arial"/>
                <a:cs typeface="Arial"/>
              </a:rPr>
              <a:t>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by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114" dirty="0">
                <a:latin typeface="Arial"/>
                <a:cs typeface="Arial"/>
              </a:rPr>
              <a:t>t</a:t>
            </a:r>
            <a:r>
              <a:rPr sz="1800" spc="-295" dirty="0">
                <a:latin typeface="Arial"/>
                <a:cs typeface="Arial"/>
              </a:rPr>
              <a:t>he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govern</a:t>
            </a:r>
            <a:r>
              <a:rPr sz="1800" spc="-385" dirty="0">
                <a:latin typeface="Arial"/>
                <a:cs typeface="Arial"/>
              </a:rPr>
              <a:t>m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305" dirty="0">
                <a:latin typeface="Arial"/>
                <a:cs typeface="Arial"/>
              </a:rPr>
              <a:t>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305" dirty="0">
                <a:latin typeface="Arial"/>
                <a:cs typeface="Arial"/>
              </a:rPr>
              <a:t>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ci</a:t>
            </a:r>
            <a:r>
              <a:rPr sz="1800" spc="-160" dirty="0">
                <a:latin typeface="Arial"/>
                <a:cs typeface="Arial"/>
              </a:rPr>
              <a:t>vil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right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400" dirty="0">
                <a:latin typeface="Arial"/>
                <a:cs typeface="Arial"/>
              </a:rPr>
              <a:t>B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325" dirty="0">
                <a:latin typeface="Arial"/>
                <a:cs typeface="Arial"/>
              </a:rPr>
              <a:t>g</a:t>
            </a:r>
            <a:r>
              <a:rPr sz="1800" spc="-335" dirty="0">
                <a:latin typeface="Arial"/>
                <a:cs typeface="Arial"/>
              </a:rPr>
              <a:t>u</a:t>
            </a:r>
            <a:r>
              <a:rPr sz="1800" spc="-210" dirty="0">
                <a:latin typeface="Arial"/>
                <a:cs typeface="Arial"/>
              </a:rPr>
              <a:t>ara</a:t>
            </a:r>
            <a:r>
              <a:rPr sz="1800" spc="-120" dirty="0">
                <a:latin typeface="Arial"/>
                <a:cs typeface="Arial"/>
              </a:rPr>
              <a:t>nt</a:t>
            </a:r>
            <a:r>
              <a:rPr sz="1800" spc="-180" dirty="0">
                <a:latin typeface="Arial"/>
                <a:cs typeface="Arial"/>
              </a:rPr>
              <a:t>e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345" dirty="0">
                <a:latin typeface="Arial"/>
                <a:cs typeface="Arial"/>
              </a:rPr>
              <a:t>d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in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govern</a:t>
            </a:r>
            <a:r>
              <a:rPr sz="1800" spc="-385" dirty="0">
                <a:latin typeface="Arial"/>
                <a:cs typeface="Arial"/>
              </a:rPr>
              <a:t>m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35" dirty="0">
                <a:latin typeface="Arial"/>
                <a:cs typeface="Arial"/>
              </a:rPr>
              <a:t>nt's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consti</a:t>
            </a:r>
            <a:r>
              <a:rPr sz="1800" spc="-105" dirty="0">
                <a:latin typeface="Arial"/>
                <a:cs typeface="Arial"/>
              </a:rPr>
              <a:t>t</a:t>
            </a:r>
            <a:r>
              <a:rPr sz="1800" spc="-285" dirty="0">
                <a:latin typeface="Arial"/>
                <a:cs typeface="Arial"/>
              </a:rPr>
              <a:t>u</a:t>
            </a:r>
            <a:r>
              <a:rPr sz="1800" spc="-155" dirty="0">
                <a:latin typeface="Arial"/>
                <a:cs typeface="Arial"/>
              </a:rPr>
              <a:t>tion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355" dirty="0">
                <a:latin typeface="Arial"/>
                <a:cs typeface="Arial"/>
              </a:rPr>
              <a:t>C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54" dirty="0">
                <a:latin typeface="Arial"/>
                <a:cs typeface="Arial"/>
              </a:rPr>
              <a:t>c</a:t>
            </a:r>
            <a:r>
              <a:rPr sz="1800" spc="-295" dirty="0">
                <a:latin typeface="Arial"/>
                <a:cs typeface="Arial"/>
              </a:rPr>
              <a:t>e</a:t>
            </a:r>
            <a:r>
              <a:rPr sz="1800" spc="-229" dirty="0">
                <a:latin typeface="Arial"/>
                <a:cs typeface="Arial"/>
              </a:rPr>
              <a:t>nsor</a:t>
            </a:r>
            <a:r>
              <a:rPr sz="1800" spc="-275" dirty="0">
                <a:latin typeface="Arial"/>
                <a:cs typeface="Arial"/>
              </a:rPr>
              <a:t>e</a:t>
            </a:r>
            <a:r>
              <a:rPr sz="1800" spc="-345" dirty="0">
                <a:latin typeface="Arial"/>
                <a:cs typeface="Arial"/>
              </a:rPr>
              <a:t>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75" dirty="0">
                <a:latin typeface="Arial"/>
                <a:cs typeface="Arial"/>
              </a:rPr>
              <a:t>and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cont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spc="-270" dirty="0">
                <a:latin typeface="Arial"/>
                <a:cs typeface="Arial"/>
              </a:rPr>
              <a:t>olled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by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114" dirty="0">
                <a:latin typeface="Arial"/>
                <a:cs typeface="Arial"/>
              </a:rPr>
              <a:t>t</a:t>
            </a:r>
            <a:r>
              <a:rPr sz="1800" spc="-295" dirty="0">
                <a:latin typeface="Arial"/>
                <a:cs typeface="Arial"/>
              </a:rPr>
              <a:t>he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govern</a:t>
            </a:r>
            <a:r>
              <a:rPr sz="1800" spc="-385" dirty="0">
                <a:latin typeface="Arial"/>
                <a:cs typeface="Arial"/>
              </a:rPr>
              <a:t>m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  <a:p>
            <a:pPr marL="12700" marR="43815">
              <a:lnSpc>
                <a:spcPct val="100000"/>
              </a:lnSpc>
            </a:pPr>
            <a:r>
              <a:rPr sz="1800" spc="-38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r</a:t>
            </a:r>
            <a:r>
              <a:rPr sz="1800" spc="-235" dirty="0">
                <a:latin typeface="Arial"/>
                <a:cs typeface="Arial"/>
              </a:rPr>
              <a:t>e</a:t>
            </a:r>
            <a:r>
              <a:rPr sz="1800" spc="-325" dirty="0">
                <a:latin typeface="Arial"/>
                <a:cs typeface="Arial"/>
              </a:rPr>
              <a:t>g</a:t>
            </a:r>
            <a:r>
              <a:rPr sz="1800" spc="-335" dirty="0">
                <a:latin typeface="Arial"/>
                <a:cs typeface="Arial"/>
              </a:rPr>
              <a:t>u</a:t>
            </a:r>
            <a:r>
              <a:rPr sz="1800" spc="-225" dirty="0">
                <a:latin typeface="Arial"/>
                <a:cs typeface="Arial"/>
              </a:rPr>
              <a:t>la</a:t>
            </a:r>
            <a:r>
              <a:rPr sz="1800" spc="-70" dirty="0">
                <a:latin typeface="Arial"/>
                <a:cs typeface="Arial"/>
              </a:rPr>
              <a:t>t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345" dirty="0">
                <a:latin typeface="Arial"/>
                <a:cs typeface="Arial"/>
              </a:rPr>
              <a:t>d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only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300" dirty="0">
                <a:latin typeface="Arial"/>
                <a:cs typeface="Arial"/>
              </a:rPr>
              <a:t>w</a:t>
            </a:r>
            <a:r>
              <a:rPr sz="1800" spc="-245" dirty="0">
                <a:latin typeface="Arial"/>
                <a:cs typeface="Arial"/>
              </a:rPr>
              <a:t>h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85" dirty="0">
                <a:latin typeface="Arial"/>
                <a:cs typeface="Arial"/>
              </a:rPr>
              <a:t>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it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305" dirty="0">
                <a:latin typeface="Arial"/>
                <a:cs typeface="Arial"/>
              </a:rPr>
              <a:t>p</a:t>
            </a:r>
            <a:r>
              <a:rPr sz="1800" spc="-135" dirty="0">
                <a:latin typeface="Arial"/>
                <a:cs typeface="Arial"/>
              </a:rPr>
              <a:t>r</a:t>
            </a:r>
            <a:r>
              <a:rPr sz="1800" spc="-235" dirty="0">
                <a:latin typeface="Arial"/>
                <a:cs typeface="Arial"/>
              </a:rPr>
              <a:t>e</a:t>
            </a:r>
            <a:r>
              <a:rPr sz="1800" spc="-195" dirty="0">
                <a:latin typeface="Arial"/>
                <a:cs typeface="Arial"/>
              </a:rPr>
              <a:t>sen</a:t>
            </a:r>
            <a:r>
              <a:rPr sz="1800" spc="-110" dirty="0">
                <a:latin typeface="Arial"/>
                <a:cs typeface="Arial"/>
              </a:rPr>
              <a:t>t</a:t>
            </a:r>
            <a:r>
              <a:rPr sz="1800" spc="-310" dirty="0">
                <a:latin typeface="Arial"/>
                <a:cs typeface="Arial"/>
              </a:rPr>
              <a:t>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305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04" dirty="0">
                <a:latin typeface="Arial"/>
                <a:cs typeface="Arial"/>
              </a:rPr>
              <a:t>clear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75" dirty="0">
                <a:latin typeface="Arial"/>
                <a:cs typeface="Arial"/>
              </a:rPr>
              <a:t>and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p</a:t>
            </a:r>
            <a:r>
              <a:rPr sz="1800" spc="-125" dirty="0">
                <a:latin typeface="Arial"/>
                <a:cs typeface="Arial"/>
              </a:rPr>
              <a:t>r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70" dirty="0">
                <a:latin typeface="Arial"/>
                <a:cs typeface="Arial"/>
              </a:rPr>
              <a:t>sent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65" dirty="0">
                <a:latin typeface="Arial"/>
                <a:cs typeface="Arial"/>
              </a:rPr>
              <a:t>danger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254119"/>
            <a:ext cx="4675505" cy="1824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2400"/>
              </a:lnSpc>
            </a:pPr>
            <a:r>
              <a:rPr sz="2000" spc="-275" dirty="0">
                <a:latin typeface="Arial"/>
                <a:cs typeface="Arial"/>
              </a:rPr>
              <a:t>I</a:t>
            </a:r>
            <a:r>
              <a:rPr sz="2000" spc="-204" dirty="0">
                <a:latin typeface="Arial"/>
                <a:cs typeface="Arial"/>
              </a:rPr>
              <a:t>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w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245" dirty="0">
                <a:latin typeface="Arial"/>
                <a:cs typeface="Arial"/>
              </a:rPr>
              <a:t>ch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-225" dirty="0">
                <a:latin typeface="Arial"/>
                <a:cs typeface="Arial"/>
              </a:rPr>
              <a:t>ystem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245" dirty="0">
                <a:latin typeface="Arial"/>
                <a:cs typeface="Arial"/>
              </a:rPr>
              <a:t>e</a:t>
            </a:r>
            <a:r>
              <a:rPr sz="2000" spc="-135" dirty="0">
                <a:latin typeface="Arial"/>
                <a:cs typeface="Arial"/>
              </a:rPr>
              <a:t>r</a:t>
            </a:r>
            <a:r>
              <a:rPr sz="2000" spc="-350" dirty="0">
                <a:latin typeface="Arial"/>
                <a:cs typeface="Arial"/>
              </a:rPr>
              <a:t>nm</a:t>
            </a:r>
            <a:r>
              <a:rPr sz="2000" spc="-290" dirty="0">
                <a:latin typeface="Arial"/>
                <a:cs typeface="Arial"/>
              </a:rPr>
              <a:t>e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135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70" dirty="0">
                <a:latin typeface="Arial"/>
                <a:cs typeface="Arial"/>
              </a:rPr>
              <a:t>d</a:t>
            </a:r>
            <a:r>
              <a:rPr sz="2000" spc="-380" dirty="0">
                <a:latin typeface="Arial"/>
                <a:cs typeface="Arial"/>
              </a:rPr>
              <a:t>o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80" dirty="0">
                <a:latin typeface="Arial"/>
                <a:cs typeface="Arial"/>
              </a:rPr>
              <a:t>te</a:t>
            </a:r>
            <a:r>
              <a:rPr sz="2000" spc="-220" dirty="0">
                <a:latin typeface="Arial"/>
                <a:cs typeface="Arial"/>
              </a:rPr>
              <a:t>s</a:t>
            </a:r>
            <a:r>
              <a:rPr sz="2000" spc="-275" dirty="0">
                <a:latin typeface="Arial"/>
                <a:cs typeface="Arial"/>
              </a:rPr>
              <a:t>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ci</a:t>
            </a:r>
            <a:r>
              <a:rPr sz="2000" spc="-180" dirty="0">
                <a:latin typeface="Arial"/>
                <a:cs typeface="Arial"/>
              </a:rPr>
              <a:t>tie</a:t>
            </a:r>
            <a:r>
              <a:rPr sz="2000" spc="-260" dirty="0">
                <a:latin typeface="Arial"/>
                <a:cs typeface="Arial"/>
              </a:rPr>
              <a:t>s</a:t>
            </a:r>
            <a:r>
              <a:rPr sz="2000" spc="-275" dirty="0">
                <a:latin typeface="Arial"/>
                <a:cs typeface="Arial"/>
              </a:rPr>
              <a:t>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c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-110" dirty="0">
                <a:latin typeface="Arial"/>
                <a:cs typeface="Arial"/>
              </a:rPr>
              <a:t>ti</a:t>
            </a:r>
            <a:r>
              <a:rPr sz="2000" spc="-260" dirty="0">
                <a:latin typeface="Arial"/>
                <a:cs typeface="Arial"/>
              </a:rPr>
              <a:t>e</a:t>
            </a:r>
            <a:r>
              <a:rPr sz="2000" spc="-34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100" i="1" spc="-105" dirty="0">
                <a:latin typeface="Arial Narrow"/>
                <a:cs typeface="Arial Narrow"/>
              </a:rPr>
              <a:t>l</a:t>
            </a:r>
            <a:r>
              <a:rPr sz="2100" i="1" spc="-215" dirty="0">
                <a:latin typeface="Arial Narrow"/>
                <a:cs typeface="Arial Narrow"/>
              </a:rPr>
              <a:t>e</a:t>
            </a:r>
            <a:r>
              <a:rPr sz="2100" i="1" spc="-55" dirty="0">
                <a:latin typeface="Arial Narrow"/>
                <a:cs typeface="Arial Narrow"/>
              </a:rPr>
              <a:t>ast</a:t>
            </a:r>
            <a:r>
              <a:rPr sz="2100" i="1" spc="95" dirty="0">
                <a:latin typeface="Arial Narrow"/>
                <a:cs typeface="Arial Narrow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80" dirty="0">
                <a:latin typeface="Arial"/>
                <a:cs typeface="Arial"/>
              </a:rPr>
              <a:t>li</a:t>
            </a:r>
            <a:r>
              <a:rPr sz="2000" spc="-90" dirty="0">
                <a:latin typeface="Arial"/>
                <a:cs typeface="Arial"/>
              </a:rPr>
              <a:t>t</a:t>
            </a:r>
            <a:r>
              <a:rPr sz="2000" spc="-135" dirty="0">
                <a:latin typeface="Arial"/>
                <a:cs typeface="Arial"/>
              </a:rPr>
              <a:t>i</a:t>
            </a:r>
            <a:r>
              <a:rPr sz="2000" spc="-310" dirty="0">
                <a:latin typeface="Arial"/>
                <a:cs typeface="Arial"/>
              </a:rPr>
              <a:t>c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240" dirty="0">
                <a:latin typeface="Arial"/>
                <a:cs typeface="Arial"/>
              </a:rPr>
              <a:t>wer</a:t>
            </a:r>
            <a:r>
              <a:rPr sz="2000" spc="-36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700" marR="3834129">
              <a:lnSpc>
                <a:spcPts val="2400"/>
              </a:lnSpc>
            </a:pPr>
            <a:r>
              <a:rPr sz="2000" spc="-295" dirty="0">
                <a:latin typeface="Arial"/>
                <a:cs typeface="Arial"/>
              </a:rPr>
              <a:t>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fede</a:t>
            </a:r>
            <a:r>
              <a:rPr sz="2000" spc="-175" dirty="0">
                <a:latin typeface="Arial"/>
                <a:cs typeface="Arial"/>
              </a:rPr>
              <a:t>ral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445" dirty="0">
                <a:latin typeface="Arial"/>
                <a:cs typeface="Arial"/>
              </a:rPr>
              <a:t>B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unit</a:t>
            </a:r>
            <a:r>
              <a:rPr sz="2000" spc="-245" dirty="0">
                <a:latin typeface="Arial"/>
                <a:cs typeface="Arial"/>
              </a:rPr>
              <a:t>a</a:t>
            </a:r>
            <a:r>
              <a:rPr sz="2000" spc="-75" dirty="0">
                <a:latin typeface="Arial"/>
                <a:cs typeface="Arial"/>
              </a:rPr>
              <a:t>ry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20"/>
              </a:lnSpc>
            </a:pPr>
            <a:r>
              <a:rPr sz="2000" spc="-390" dirty="0">
                <a:latin typeface="Arial"/>
                <a:cs typeface="Arial"/>
              </a:rPr>
              <a:t>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15" dirty="0">
                <a:latin typeface="Arial"/>
                <a:cs typeface="Arial"/>
              </a:rPr>
              <a:t>c</a:t>
            </a:r>
            <a:r>
              <a:rPr sz="2000" spc="-145" dirty="0">
                <a:latin typeface="Arial"/>
                <a:cs typeface="Arial"/>
              </a:rPr>
              <a:t>on</a:t>
            </a:r>
            <a:r>
              <a:rPr sz="2000" spc="-85" dirty="0">
                <a:latin typeface="Arial"/>
                <a:cs typeface="Arial"/>
              </a:rPr>
              <a:t>f</a:t>
            </a:r>
            <a:r>
              <a:rPr sz="2000" spc="-380" dirty="0">
                <a:latin typeface="Arial"/>
                <a:cs typeface="Arial"/>
              </a:rPr>
              <a:t>ede</a:t>
            </a:r>
            <a:r>
              <a:rPr sz="2000" spc="-80" dirty="0">
                <a:latin typeface="Arial"/>
                <a:cs typeface="Arial"/>
              </a:rPr>
              <a:t>ra</a:t>
            </a:r>
            <a:r>
              <a:rPr sz="2000" spc="-60" dirty="0">
                <a:latin typeface="Arial"/>
                <a:cs typeface="Arial"/>
              </a:rPr>
              <a:t>t</a:t>
            </a:r>
            <a:r>
              <a:rPr sz="2000" spc="-38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420" dirty="0">
                <a:latin typeface="Arial"/>
                <a:cs typeface="Arial"/>
              </a:rPr>
              <a:t>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democratic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4789" y="4243451"/>
            <a:ext cx="4091940" cy="2201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800" spc="-245" dirty="0">
                <a:latin typeface="Arial"/>
                <a:cs typeface="Arial"/>
              </a:rPr>
              <a:t>I</a:t>
            </a:r>
            <a:r>
              <a:rPr sz="1800" spc="-185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95" dirty="0">
                <a:latin typeface="Arial"/>
                <a:cs typeface="Arial"/>
              </a:rPr>
              <a:t>G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340" dirty="0">
                <a:latin typeface="Arial"/>
                <a:cs typeface="Arial"/>
              </a:rPr>
              <a:t>m</a:t>
            </a:r>
            <a:r>
              <a:rPr sz="1800" spc="-245" dirty="0">
                <a:latin typeface="Arial"/>
                <a:cs typeface="Arial"/>
              </a:rPr>
              <a:t>a</a:t>
            </a:r>
            <a:r>
              <a:rPr sz="1800" spc="-254" dirty="0">
                <a:latin typeface="Arial"/>
                <a:cs typeface="Arial"/>
              </a:rPr>
              <a:t>n</a:t>
            </a:r>
            <a:r>
              <a:rPr sz="1800" spc="-190" dirty="0">
                <a:latin typeface="Arial"/>
                <a:cs typeface="Arial"/>
              </a:rPr>
              <a:t>y,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c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75" dirty="0">
                <a:latin typeface="Arial"/>
                <a:cs typeface="Arial"/>
              </a:rPr>
              <a:t>n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120" dirty="0">
                <a:latin typeface="Arial"/>
                <a:cs typeface="Arial"/>
              </a:rPr>
              <a:t>r</a:t>
            </a:r>
            <a:r>
              <a:rPr sz="1800" spc="-220" dirty="0">
                <a:latin typeface="Arial"/>
                <a:cs typeface="Arial"/>
              </a:rPr>
              <a:t>a</a:t>
            </a:r>
            <a:r>
              <a:rPr sz="1800" spc="-155" dirty="0">
                <a:latin typeface="Arial"/>
                <a:cs typeface="Arial"/>
              </a:rPr>
              <a:t>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365" dirty="0">
                <a:latin typeface="Arial"/>
                <a:cs typeface="Arial"/>
              </a:rPr>
              <a:t>g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v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40" dirty="0">
                <a:latin typeface="Arial"/>
                <a:cs typeface="Arial"/>
              </a:rPr>
              <a:t>rn</a:t>
            </a:r>
            <a:r>
              <a:rPr sz="1800" spc="-265" dirty="0">
                <a:latin typeface="Arial"/>
                <a:cs typeface="Arial"/>
              </a:rPr>
              <a:t>m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175" dirty="0">
                <a:latin typeface="Arial"/>
                <a:cs typeface="Arial"/>
              </a:rPr>
              <a:t>n</a:t>
            </a:r>
            <a:r>
              <a:rPr sz="1800" spc="-34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120" dirty="0">
                <a:latin typeface="Arial"/>
                <a:cs typeface="Arial"/>
              </a:rPr>
              <a:t>a</a:t>
            </a:r>
            <a:r>
              <a:rPr sz="1800" spc="-50" dirty="0">
                <a:latin typeface="Arial"/>
                <a:cs typeface="Arial"/>
              </a:rPr>
              <a:t>t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365" dirty="0">
                <a:latin typeface="Arial"/>
                <a:cs typeface="Arial"/>
              </a:rPr>
              <a:t>g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v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80" dirty="0">
                <a:latin typeface="Arial"/>
                <a:cs typeface="Arial"/>
              </a:rPr>
              <a:t>rnm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20" dirty="0">
                <a:latin typeface="Arial"/>
                <a:cs typeface="Arial"/>
              </a:rPr>
              <a:t>nts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220" dirty="0">
                <a:latin typeface="Arial"/>
                <a:cs typeface="Arial"/>
              </a:rPr>
              <a:t>are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p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295" dirty="0">
                <a:latin typeface="Arial"/>
                <a:cs typeface="Arial"/>
              </a:rPr>
              <a:t>w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37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187960">
              <a:lnSpc>
                <a:spcPct val="100000"/>
              </a:lnSpc>
            </a:pPr>
            <a:r>
              <a:rPr sz="1800" spc="-475" dirty="0">
                <a:latin typeface="Arial"/>
                <a:cs typeface="Arial"/>
              </a:rPr>
              <a:t>W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190" dirty="0">
                <a:latin typeface="Arial"/>
                <a:cs typeface="Arial"/>
              </a:rPr>
              <a:t>ic</a:t>
            </a:r>
            <a:r>
              <a:rPr sz="1800" spc="-24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180" dirty="0">
                <a:latin typeface="Arial"/>
                <a:cs typeface="Arial"/>
              </a:rPr>
              <a:t>f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340" dirty="0">
                <a:latin typeface="Arial"/>
                <a:cs typeface="Arial"/>
              </a:rPr>
              <a:t>m</a:t>
            </a:r>
            <a:r>
              <a:rPr sz="1800" spc="-3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b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125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340" dirty="0">
                <a:latin typeface="Arial"/>
                <a:cs typeface="Arial"/>
              </a:rPr>
              <a:t>d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-225" dirty="0">
                <a:latin typeface="Arial"/>
                <a:cs typeface="Arial"/>
              </a:rPr>
              <a:t>cribes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190" dirty="0">
                <a:latin typeface="Arial"/>
                <a:cs typeface="Arial"/>
              </a:rPr>
              <a:t>i</a:t>
            </a:r>
            <a:r>
              <a:rPr sz="1800" spc="-31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120" dirty="0">
                <a:latin typeface="Arial"/>
                <a:cs typeface="Arial"/>
              </a:rPr>
              <a:t>y</a:t>
            </a:r>
            <a:r>
              <a:rPr sz="1800" spc="-290" dirty="0">
                <a:latin typeface="Arial"/>
                <a:cs typeface="Arial"/>
              </a:rPr>
              <a:t>p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180" dirty="0">
                <a:latin typeface="Arial"/>
                <a:cs typeface="Arial"/>
              </a:rPr>
              <a:t>f </a:t>
            </a:r>
            <a:r>
              <a:rPr sz="1800" spc="-365" dirty="0">
                <a:latin typeface="Arial"/>
                <a:cs typeface="Arial"/>
              </a:rPr>
              <a:t>g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v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80" dirty="0">
                <a:latin typeface="Arial"/>
                <a:cs typeface="Arial"/>
              </a:rPr>
              <a:t>rnm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30" dirty="0">
                <a:latin typeface="Arial"/>
                <a:cs typeface="Arial"/>
              </a:rPr>
              <a:t>nt?</a:t>
            </a:r>
            <a:endParaRPr sz="1800">
              <a:latin typeface="Arial"/>
              <a:cs typeface="Arial"/>
            </a:endParaRPr>
          </a:p>
          <a:p>
            <a:pPr marL="12700" marR="1847850">
              <a:lnSpc>
                <a:spcPct val="100000"/>
              </a:lnSpc>
            </a:pPr>
            <a:r>
              <a:rPr sz="1800" spc="-280" dirty="0">
                <a:latin typeface="Arial"/>
                <a:cs typeface="Arial"/>
              </a:rPr>
              <a:t>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r</a:t>
            </a:r>
            <a:r>
              <a:rPr sz="1800" spc="-235" dirty="0">
                <a:latin typeface="Arial"/>
                <a:cs typeface="Arial"/>
              </a:rPr>
              <a:t>e</a:t>
            </a:r>
            <a:r>
              <a:rPr sz="1800" spc="-195" dirty="0">
                <a:latin typeface="Arial"/>
                <a:cs typeface="Arial"/>
              </a:rPr>
              <a:t>p</a:t>
            </a:r>
            <a:r>
              <a:rPr sz="1800" spc="-125" dirty="0">
                <a:latin typeface="Arial"/>
                <a:cs typeface="Arial"/>
              </a:rPr>
              <a:t>r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95" dirty="0">
                <a:latin typeface="Arial"/>
                <a:cs typeface="Arial"/>
              </a:rPr>
              <a:t>sen</a:t>
            </a:r>
            <a:r>
              <a:rPr sz="1800" spc="-110" dirty="0">
                <a:latin typeface="Arial"/>
                <a:cs typeface="Arial"/>
              </a:rPr>
              <a:t>t</a:t>
            </a:r>
            <a:r>
              <a:rPr sz="1800" spc="-170" dirty="0">
                <a:latin typeface="Arial"/>
                <a:cs typeface="Arial"/>
              </a:rPr>
              <a:t>ative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345" dirty="0">
                <a:latin typeface="Arial"/>
                <a:cs typeface="Arial"/>
              </a:rPr>
              <a:t>d</a:t>
            </a:r>
            <a:r>
              <a:rPr sz="1800" spc="-360" dirty="0">
                <a:latin typeface="Arial"/>
                <a:cs typeface="Arial"/>
              </a:rPr>
              <a:t>e</a:t>
            </a:r>
            <a:r>
              <a:rPr sz="1800" spc="-265" dirty="0">
                <a:latin typeface="Arial"/>
                <a:cs typeface="Arial"/>
              </a:rPr>
              <a:t>moc</a:t>
            </a:r>
            <a:r>
              <a:rPr sz="1800" spc="-150" dirty="0">
                <a:latin typeface="Arial"/>
                <a:cs typeface="Arial"/>
              </a:rPr>
              <a:t>r</a:t>
            </a:r>
            <a:r>
              <a:rPr sz="1800" spc="-210" dirty="0">
                <a:latin typeface="Arial"/>
                <a:cs typeface="Arial"/>
              </a:rPr>
              <a:t>acy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00" dirty="0">
                <a:latin typeface="Arial"/>
                <a:cs typeface="Arial"/>
              </a:rPr>
              <a:t>B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fe</a:t>
            </a:r>
            <a:r>
              <a:rPr sz="1800" spc="-215" dirty="0">
                <a:latin typeface="Arial"/>
                <a:cs typeface="Arial"/>
              </a:rPr>
              <a:t>d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55" dirty="0">
                <a:latin typeface="Arial"/>
                <a:cs typeface="Arial"/>
              </a:rPr>
              <a:t>ral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45" dirty="0">
                <a:latin typeface="Arial"/>
                <a:cs typeface="Arial"/>
              </a:rPr>
              <a:t>sys</a:t>
            </a:r>
            <a:r>
              <a:rPr sz="1800" spc="-70" dirty="0">
                <a:latin typeface="Arial"/>
                <a:cs typeface="Arial"/>
              </a:rPr>
              <a:t>t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345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12700" marR="2307590">
              <a:lnSpc>
                <a:spcPct val="100000"/>
              </a:lnSpc>
            </a:pPr>
            <a:r>
              <a:rPr sz="1800" spc="-355" dirty="0">
                <a:latin typeface="Arial"/>
                <a:cs typeface="Arial"/>
              </a:rPr>
              <a:t>C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conf</a:t>
            </a:r>
            <a:r>
              <a:rPr sz="1800" spc="-215" dirty="0">
                <a:latin typeface="Arial"/>
                <a:cs typeface="Arial"/>
              </a:rPr>
              <a:t>e</a:t>
            </a:r>
            <a:r>
              <a:rPr sz="1800" spc="-345" dirty="0">
                <a:latin typeface="Arial"/>
                <a:cs typeface="Arial"/>
              </a:rPr>
              <a:t>d</a:t>
            </a:r>
            <a:r>
              <a:rPr sz="1800" spc="-360" dirty="0">
                <a:latin typeface="Arial"/>
                <a:cs typeface="Arial"/>
              </a:rPr>
              <a:t>e</a:t>
            </a:r>
            <a:r>
              <a:rPr sz="1800" spc="-135" dirty="0">
                <a:latin typeface="Arial"/>
                <a:cs typeface="Arial"/>
              </a:rPr>
              <a:t>rate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syst</a:t>
            </a:r>
            <a:r>
              <a:rPr sz="1800" spc="-245" dirty="0">
                <a:latin typeface="Arial"/>
                <a:cs typeface="Arial"/>
              </a:rPr>
              <a:t>e</a:t>
            </a:r>
            <a:r>
              <a:rPr sz="1800" spc="-345" dirty="0">
                <a:latin typeface="Arial"/>
                <a:cs typeface="Arial"/>
              </a:rPr>
              <a:t>m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38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di</a:t>
            </a:r>
            <a:r>
              <a:rPr sz="1800" spc="-180" dirty="0">
                <a:latin typeface="Arial"/>
                <a:cs typeface="Arial"/>
              </a:rPr>
              <a:t>r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35" dirty="0">
                <a:latin typeface="Arial"/>
                <a:cs typeface="Arial"/>
              </a:rPr>
              <a:t>ct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355" dirty="0">
                <a:latin typeface="Arial"/>
                <a:cs typeface="Arial"/>
              </a:rPr>
              <a:t>de</a:t>
            </a:r>
            <a:r>
              <a:rPr sz="1800" spc="-265" dirty="0">
                <a:latin typeface="Arial"/>
                <a:cs typeface="Arial"/>
              </a:rPr>
              <a:t>moc</a:t>
            </a:r>
            <a:r>
              <a:rPr sz="1800" spc="-150" dirty="0">
                <a:latin typeface="Arial"/>
                <a:cs typeface="Arial"/>
              </a:rPr>
              <a:t>r</a:t>
            </a:r>
            <a:r>
              <a:rPr sz="1800" spc="-210" dirty="0">
                <a:latin typeface="Arial"/>
                <a:cs typeface="Arial"/>
              </a:rPr>
              <a:t>acy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9747" y="182879"/>
            <a:ext cx="518159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0725" y="278003"/>
            <a:ext cx="1625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70" dirty="0">
                <a:latin typeface="Century"/>
                <a:cs typeface="Century"/>
              </a:rPr>
              <a:t>5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7540" y="3779520"/>
            <a:ext cx="525779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39431" y="3875532"/>
            <a:ext cx="17081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40" dirty="0">
                <a:latin typeface="Century"/>
                <a:cs typeface="Century"/>
              </a:rPr>
              <a:t>8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7728" y="182879"/>
            <a:ext cx="533400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19619" y="278003"/>
            <a:ext cx="1784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0" dirty="0">
                <a:latin typeface="Century"/>
                <a:cs typeface="Century"/>
              </a:rPr>
              <a:t>6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224" y="3779520"/>
            <a:ext cx="521207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9201" y="3875532"/>
            <a:ext cx="16637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0" dirty="0">
                <a:latin typeface="Century"/>
                <a:cs typeface="Century"/>
              </a:rPr>
              <a:t>7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3059" y="5982106"/>
            <a:ext cx="3657600" cy="2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400" dirty="0">
                <a:latin typeface="Arial"/>
                <a:cs typeface="Arial"/>
              </a:rPr>
              <a:t>D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305" dirty="0">
                <a:latin typeface="Arial"/>
                <a:cs typeface="Arial"/>
              </a:rPr>
              <a:t>T</a:t>
            </a:r>
            <a:r>
              <a:rPr sz="1900" spc="-270" dirty="0">
                <a:latin typeface="Arial"/>
                <a:cs typeface="Arial"/>
              </a:rPr>
              <a:t>h</a:t>
            </a:r>
            <a:r>
              <a:rPr sz="1900" spc="-360" dirty="0">
                <a:latin typeface="Arial"/>
                <a:cs typeface="Arial"/>
              </a:rPr>
              <a:t>e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254" dirty="0">
                <a:latin typeface="Arial"/>
                <a:cs typeface="Arial"/>
              </a:rPr>
              <a:t>h</a:t>
            </a:r>
            <a:r>
              <a:rPr sz="1900" spc="-350" dirty="0">
                <a:latin typeface="Arial"/>
                <a:cs typeface="Arial"/>
              </a:rPr>
              <a:t>ead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of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275" dirty="0">
                <a:latin typeface="Arial"/>
                <a:cs typeface="Arial"/>
              </a:rPr>
              <a:t>governm</a:t>
            </a:r>
            <a:r>
              <a:rPr sz="1900" spc="-285" dirty="0">
                <a:latin typeface="Arial"/>
                <a:cs typeface="Arial"/>
              </a:rPr>
              <a:t>e</a:t>
            </a:r>
            <a:r>
              <a:rPr sz="1900" spc="-35" dirty="0">
                <a:latin typeface="Arial"/>
                <a:cs typeface="Arial"/>
              </a:rPr>
              <a:t>nt</a:t>
            </a:r>
            <a:r>
              <a:rPr sz="1900" spc="95" dirty="0">
                <a:latin typeface="Arial"/>
                <a:cs typeface="Arial"/>
              </a:rPr>
              <a:t> </a:t>
            </a:r>
            <a:r>
              <a:rPr sz="1900" spc="-270" dirty="0">
                <a:latin typeface="Arial"/>
                <a:cs typeface="Arial"/>
              </a:rPr>
              <a:t>is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120" dirty="0">
                <a:latin typeface="Arial"/>
                <a:cs typeface="Arial"/>
              </a:rPr>
              <a:t>t</a:t>
            </a:r>
            <a:r>
              <a:rPr sz="1900" spc="-310" dirty="0">
                <a:latin typeface="Arial"/>
                <a:cs typeface="Arial"/>
              </a:rPr>
              <a:t>he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215" dirty="0">
                <a:latin typeface="Arial"/>
                <a:cs typeface="Arial"/>
              </a:rPr>
              <a:t>pr</a:t>
            </a:r>
            <a:r>
              <a:rPr sz="1900" spc="-275" dirty="0">
                <a:latin typeface="Arial"/>
                <a:cs typeface="Arial"/>
              </a:rPr>
              <a:t>e</a:t>
            </a:r>
            <a:r>
              <a:rPr sz="1900" spc="-270" dirty="0">
                <a:latin typeface="Arial"/>
                <a:cs typeface="Arial"/>
              </a:rPr>
              <a:t>si</a:t>
            </a:r>
            <a:r>
              <a:rPr sz="1900" spc="-360" dirty="0">
                <a:latin typeface="Arial"/>
                <a:cs typeface="Arial"/>
              </a:rPr>
              <a:t>d</a:t>
            </a:r>
            <a:r>
              <a:rPr sz="1900" spc="-370" dirty="0">
                <a:latin typeface="Arial"/>
                <a:cs typeface="Arial"/>
              </a:rPr>
              <a:t>e</a:t>
            </a:r>
            <a:r>
              <a:rPr sz="1900" spc="-150" dirty="0">
                <a:latin typeface="Arial"/>
                <a:cs typeface="Arial"/>
              </a:rPr>
              <a:t>nt.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656589"/>
            <a:ext cx="4762500" cy="212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2400"/>
              </a:lnSpc>
            </a:pPr>
            <a:r>
              <a:rPr sz="2000" spc="-295" dirty="0">
                <a:latin typeface="Arial"/>
                <a:cs typeface="Arial"/>
              </a:rPr>
              <a:t>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-135" dirty="0">
                <a:latin typeface="Arial"/>
                <a:cs typeface="Arial"/>
              </a:rPr>
              <a:t>y</a:t>
            </a:r>
            <a:r>
              <a:rPr sz="2000" spc="-240" dirty="0">
                <a:latin typeface="Arial"/>
                <a:cs typeface="Arial"/>
              </a:rPr>
              <a:t>stem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180" dirty="0">
                <a:latin typeface="Arial"/>
                <a:cs typeface="Arial"/>
              </a:rPr>
              <a:t>er</a:t>
            </a:r>
            <a:r>
              <a:rPr sz="2000" spc="-220" dirty="0">
                <a:latin typeface="Arial"/>
                <a:cs typeface="Arial"/>
              </a:rPr>
              <a:t>n</a:t>
            </a:r>
            <a:r>
              <a:rPr sz="2000" spc="-200" dirty="0">
                <a:latin typeface="Arial"/>
                <a:cs typeface="Arial"/>
              </a:rPr>
              <a:t>ment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w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200" dirty="0">
                <a:latin typeface="Arial"/>
                <a:cs typeface="Arial"/>
              </a:rPr>
              <a:t>re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25" dirty="0">
                <a:latin typeface="Arial"/>
                <a:cs typeface="Arial"/>
              </a:rPr>
              <a:t>w</a:t>
            </a:r>
            <a:r>
              <a:rPr sz="2000" spc="-200" dirty="0">
                <a:latin typeface="Arial"/>
                <a:cs typeface="Arial"/>
              </a:rPr>
              <a:t>er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340" dirty="0">
                <a:latin typeface="Arial"/>
                <a:cs typeface="Arial"/>
              </a:rPr>
              <a:t>s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100" i="1" dirty="0">
                <a:latin typeface="Arial Narrow"/>
                <a:cs typeface="Arial Narrow"/>
              </a:rPr>
              <a:t>N</a:t>
            </a:r>
            <a:r>
              <a:rPr sz="2100" i="1" spc="-220" dirty="0">
                <a:latin typeface="Arial Narrow"/>
                <a:cs typeface="Arial Narrow"/>
              </a:rPr>
              <a:t>OT</a:t>
            </a:r>
            <a:r>
              <a:rPr sz="2100" i="1" spc="90" dirty="0">
                <a:latin typeface="Arial Narrow"/>
                <a:cs typeface="Arial Narrow"/>
              </a:rPr>
              <a:t> 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80" dirty="0">
                <a:latin typeface="Arial"/>
                <a:cs typeface="Arial"/>
              </a:rPr>
              <a:t>ed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b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229" dirty="0">
                <a:latin typeface="Arial"/>
                <a:cs typeface="Arial"/>
              </a:rPr>
              <a:t>twe</a:t>
            </a:r>
            <a:r>
              <a:rPr sz="2000" spc="-254" dirty="0">
                <a:latin typeface="Arial"/>
                <a:cs typeface="Arial"/>
              </a:rPr>
              <a:t>e</a:t>
            </a:r>
            <a:r>
              <a:rPr sz="2000" spc="-204" dirty="0">
                <a:latin typeface="Arial"/>
                <a:cs typeface="Arial"/>
              </a:rPr>
              <a:t>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35" dirty="0">
                <a:latin typeface="Arial"/>
                <a:cs typeface="Arial"/>
              </a:rPr>
              <a:t>ong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c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95" dirty="0">
                <a:latin typeface="Arial"/>
                <a:cs typeface="Arial"/>
              </a:rPr>
              <a:t>ntr</a:t>
            </a:r>
            <a:r>
              <a:rPr sz="2000" spc="-130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180" dirty="0">
                <a:latin typeface="Arial"/>
                <a:cs typeface="Arial"/>
              </a:rPr>
              <a:t>er</a:t>
            </a:r>
            <a:r>
              <a:rPr sz="2000" spc="-220" dirty="0">
                <a:latin typeface="Arial"/>
                <a:cs typeface="Arial"/>
              </a:rPr>
              <a:t>n</a:t>
            </a:r>
            <a:r>
              <a:rPr sz="2000" spc="-200" dirty="0">
                <a:latin typeface="Arial"/>
                <a:cs typeface="Arial"/>
              </a:rPr>
              <a:t>ment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te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220" dirty="0">
                <a:latin typeface="Arial"/>
                <a:cs typeface="Arial"/>
              </a:rPr>
              <a:t>ernments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340" dirty="0">
                <a:latin typeface="Arial"/>
                <a:cs typeface="Arial"/>
              </a:rPr>
              <a:t>s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335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 marR="2831465">
              <a:lnSpc>
                <a:spcPts val="2400"/>
              </a:lnSpc>
            </a:pPr>
            <a:r>
              <a:rPr sz="2000" spc="-295" dirty="0">
                <a:latin typeface="Arial"/>
                <a:cs typeface="Arial"/>
              </a:rPr>
              <a:t>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409" dirty="0">
                <a:latin typeface="Arial"/>
                <a:cs typeface="Arial"/>
              </a:rPr>
              <a:t>Dem</a:t>
            </a:r>
            <a:r>
              <a:rPr sz="2000" spc="-335" dirty="0">
                <a:latin typeface="Arial"/>
                <a:cs typeface="Arial"/>
              </a:rPr>
              <a:t>o</a:t>
            </a:r>
            <a:r>
              <a:rPr sz="2000" spc="-140" dirty="0">
                <a:latin typeface="Arial"/>
                <a:cs typeface="Arial"/>
              </a:rPr>
              <a:t>c</a:t>
            </a:r>
            <a:r>
              <a:rPr sz="2000" spc="-90" dirty="0">
                <a:latin typeface="Arial"/>
                <a:cs typeface="Arial"/>
              </a:rPr>
              <a:t>r</a:t>
            </a:r>
            <a:r>
              <a:rPr sz="2000" spc="-135" dirty="0">
                <a:latin typeface="Arial"/>
                <a:cs typeface="Arial"/>
              </a:rPr>
              <a:t>a</a:t>
            </a:r>
            <a:r>
              <a:rPr sz="2000" spc="-80" dirty="0">
                <a:latin typeface="Arial"/>
                <a:cs typeface="Arial"/>
              </a:rPr>
              <a:t>t</a:t>
            </a:r>
            <a:r>
              <a:rPr sz="2000" spc="-220" dirty="0">
                <a:latin typeface="Arial"/>
                <a:cs typeface="Arial"/>
              </a:rPr>
              <a:t>ic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35" dirty="0">
                <a:latin typeface="Arial"/>
                <a:cs typeface="Arial"/>
              </a:rPr>
              <a:t>s</a:t>
            </a:r>
            <a:r>
              <a:rPr sz="2000" spc="-260" dirty="0">
                <a:latin typeface="Arial"/>
                <a:cs typeface="Arial"/>
              </a:rPr>
              <a:t>ystem.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445" dirty="0">
                <a:latin typeface="Arial"/>
                <a:cs typeface="Arial"/>
              </a:rPr>
              <a:t>B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Feder</a:t>
            </a:r>
            <a:r>
              <a:rPr sz="2000" spc="-250" dirty="0">
                <a:latin typeface="Arial"/>
                <a:cs typeface="Arial"/>
              </a:rPr>
              <a:t>al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  <a:p>
            <a:pPr marL="12700" marR="3002280">
              <a:lnSpc>
                <a:spcPts val="2400"/>
              </a:lnSpc>
            </a:pPr>
            <a:r>
              <a:rPr sz="2000" spc="-390" dirty="0">
                <a:latin typeface="Arial"/>
                <a:cs typeface="Arial"/>
              </a:rPr>
              <a:t>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Oligarchic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system.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420" dirty="0">
                <a:latin typeface="Arial"/>
                <a:cs typeface="Arial"/>
              </a:rPr>
              <a:t>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09" dirty="0">
                <a:latin typeface="Arial"/>
                <a:cs typeface="Arial"/>
              </a:rPr>
              <a:t>U</a:t>
            </a:r>
            <a:r>
              <a:rPr sz="2000" spc="-135" dirty="0">
                <a:latin typeface="Arial"/>
                <a:cs typeface="Arial"/>
              </a:rPr>
              <a:t>nitary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646429"/>
            <a:ext cx="4711700" cy="183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spc="-32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135" dirty="0">
                <a:latin typeface="Arial"/>
                <a:cs typeface="Arial"/>
              </a:rPr>
              <a:t>y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180" dirty="0">
                <a:latin typeface="Arial"/>
                <a:cs typeface="Arial"/>
              </a:rPr>
              <a:t>er</a:t>
            </a:r>
            <a:r>
              <a:rPr sz="2000" spc="-220" dirty="0">
                <a:latin typeface="Arial"/>
                <a:cs typeface="Arial"/>
              </a:rPr>
              <a:t>n</a:t>
            </a:r>
            <a:r>
              <a:rPr sz="2000" spc="-200" dirty="0">
                <a:latin typeface="Arial"/>
                <a:cs typeface="Arial"/>
              </a:rPr>
              <a:t>ment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204" dirty="0">
                <a:latin typeface="Arial"/>
                <a:cs typeface="Arial"/>
              </a:rPr>
              <a:t>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w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245" dirty="0">
                <a:latin typeface="Arial"/>
                <a:cs typeface="Arial"/>
              </a:rPr>
              <a:t>ch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240" dirty="0">
                <a:latin typeface="Arial"/>
                <a:cs typeface="Arial"/>
              </a:rPr>
              <a:t>wer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180" dirty="0">
                <a:latin typeface="Arial"/>
                <a:cs typeface="Arial"/>
              </a:rPr>
              <a:t>sts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w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35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-380" dirty="0">
                <a:latin typeface="Arial"/>
                <a:cs typeface="Arial"/>
              </a:rPr>
              <a:t>m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-32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60" dirty="0">
                <a:latin typeface="Arial"/>
                <a:cs typeface="Arial"/>
              </a:rPr>
              <a:t>p</a:t>
            </a:r>
            <a:r>
              <a:rPr sz="2000" spc="-160" dirty="0">
                <a:latin typeface="Arial"/>
                <a:cs typeface="Arial"/>
              </a:rPr>
              <a:t>l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340" dirty="0">
                <a:latin typeface="Arial"/>
                <a:cs typeface="Arial"/>
              </a:rPr>
              <a:t>s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c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65" dirty="0">
                <a:latin typeface="Arial"/>
                <a:cs typeface="Arial"/>
              </a:rPr>
              <a:t>l</a:t>
            </a:r>
            <a:r>
              <a:rPr sz="2000" spc="-160" dirty="0">
                <a:latin typeface="Arial"/>
                <a:cs typeface="Arial"/>
              </a:rPr>
              <a:t>l</a:t>
            </a:r>
            <a:r>
              <a:rPr sz="2000" spc="-405" dirty="0">
                <a:latin typeface="Arial"/>
                <a:cs typeface="Arial"/>
              </a:rPr>
              <a:t>e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229" dirty="0">
                <a:latin typeface="Arial"/>
                <a:cs typeface="Arial"/>
              </a:rPr>
              <a:t>(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-32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 marR="3509010">
              <a:lnSpc>
                <a:spcPct val="100000"/>
              </a:lnSpc>
            </a:pPr>
            <a:r>
              <a:rPr sz="2000" spc="-295" dirty="0">
                <a:latin typeface="Arial"/>
                <a:cs typeface="Arial"/>
              </a:rPr>
              <a:t>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60" dirty="0">
                <a:latin typeface="Arial"/>
                <a:cs typeface="Arial"/>
              </a:rPr>
              <a:t>De</a:t>
            </a:r>
            <a:r>
              <a:rPr sz="2000" spc="-480" dirty="0">
                <a:latin typeface="Arial"/>
                <a:cs typeface="Arial"/>
              </a:rPr>
              <a:t>m</a:t>
            </a:r>
            <a:r>
              <a:rPr sz="2000" spc="-220" dirty="0">
                <a:latin typeface="Arial"/>
                <a:cs typeface="Arial"/>
              </a:rPr>
              <a:t>ocracy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445" dirty="0">
                <a:latin typeface="Arial"/>
                <a:cs typeface="Arial"/>
              </a:rPr>
              <a:t>B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254" dirty="0">
                <a:latin typeface="Arial"/>
                <a:cs typeface="Arial"/>
              </a:rPr>
              <a:t>Oligarchy</a:t>
            </a:r>
            <a:r>
              <a:rPr sz="2000" spc="-229" dirty="0">
                <a:latin typeface="Arial"/>
                <a:cs typeface="Arial"/>
              </a:rPr>
              <a:t>  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Au</a:t>
            </a:r>
            <a:r>
              <a:rPr sz="2000" spc="-95" dirty="0">
                <a:latin typeface="Arial"/>
                <a:cs typeface="Arial"/>
              </a:rPr>
              <a:t>t</a:t>
            </a:r>
            <a:r>
              <a:rPr sz="2000" spc="-220" dirty="0">
                <a:latin typeface="Arial"/>
                <a:cs typeface="Arial"/>
              </a:rPr>
              <a:t>ocracy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420" dirty="0">
                <a:latin typeface="Arial"/>
                <a:cs typeface="Arial"/>
              </a:rPr>
              <a:t>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415" dirty="0">
                <a:latin typeface="Arial"/>
                <a:cs typeface="Arial"/>
              </a:rPr>
              <a:t>F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-375" dirty="0">
                <a:latin typeface="Arial"/>
                <a:cs typeface="Arial"/>
              </a:rPr>
              <a:t>d</a:t>
            </a:r>
            <a:r>
              <a:rPr sz="2000" spc="-225" dirty="0">
                <a:latin typeface="Arial"/>
                <a:cs typeface="Arial"/>
              </a:rPr>
              <a:t>eral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Republic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244467"/>
            <a:ext cx="4712970" cy="174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4769">
              <a:lnSpc>
                <a:spcPct val="100000"/>
              </a:lnSpc>
            </a:pPr>
            <a:r>
              <a:rPr sz="1900" spc="-495" dirty="0">
                <a:latin typeface="Arial"/>
                <a:cs typeface="Arial"/>
              </a:rPr>
              <a:t>W</a:t>
            </a:r>
            <a:r>
              <a:rPr sz="1900" spc="-240" dirty="0">
                <a:latin typeface="Arial"/>
                <a:cs typeface="Arial"/>
              </a:rPr>
              <a:t>h</a:t>
            </a:r>
            <a:r>
              <a:rPr sz="1900" spc="-310" dirty="0">
                <a:latin typeface="Arial"/>
                <a:cs typeface="Arial"/>
              </a:rPr>
              <a:t>a</a:t>
            </a:r>
            <a:r>
              <a:rPr sz="1900" spc="130" dirty="0">
                <a:latin typeface="Arial"/>
                <a:cs typeface="Arial"/>
              </a:rPr>
              <a:t>t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204" dirty="0">
                <a:latin typeface="Arial"/>
                <a:cs typeface="Arial"/>
              </a:rPr>
              <a:t>i</a:t>
            </a:r>
            <a:r>
              <a:rPr sz="1900" spc="-325" dirty="0">
                <a:latin typeface="Arial"/>
                <a:cs typeface="Arial"/>
              </a:rPr>
              <a:t>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360" dirty="0">
                <a:latin typeface="Arial"/>
                <a:cs typeface="Arial"/>
              </a:rPr>
              <a:t>e</a:t>
            </a:r>
            <a:r>
              <a:rPr sz="1900" spc="-130" dirty="0">
                <a:latin typeface="Arial"/>
                <a:cs typeface="Arial"/>
              </a:rPr>
              <a:t>v</a:t>
            </a:r>
            <a:r>
              <a:rPr sz="1900" spc="-204" dirty="0">
                <a:latin typeface="Arial"/>
                <a:cs typeface="Arial"/>
              </a:rPr>
              <a:t>i</a:t>
            </a:r>
            <a:r>
              <a:rPr sz="1900" spc="-355" dirty="0">
                <a:latin typeface="Arial"/>
                <a:cs typeface="Arial"/>
              </a:rPr>
              <a:t>d</a:t>
            </a:r>
            <a:r>
              <a:rPr sz="1900" spc="-360" dirty="0">
                <a:latin typeface="Arial"/>
                <a:cs typeface="Arial"/>
              </a:rPr>
              <a:t>e</a:t>
            </a:r>
            <a:r>
              <a:rPr sz="1900" spc="-35" dirty="0">
                <a:latin typeface="Arial"/>
                <a:cs typeface="Arial"/>
              </a:rPr>
              <a:t>nt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365" dirty="0">
                <a:latin typeface="Arial"/>
                <a:cs typeface="Arial"/>
              </a:rPr>
              <a:t>o</a:t>
            </a:r>
            <a:r>
              <a:rPr sz="1900" spc="190" dirty="0">
                <a:latin typeface="Arial"/>
                <a:cs typeface="Arial"/>
              </a:rPr>
              <a:t>f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320" dirty="0">
                <a:latin typeface="Arial"/>
                <a:cs typeface="Arial"/>
              </a:rPr>
              <a:t>a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210" dirty="0">
                <a:latin typeface="Arial"/>
                <a:cs typeface="Arial"/>
              </a:rPr>
              <a:t>c</a:t>
            </a:r>
            <a:r>
              <a:rPr sz="1900" spc="-365" dirty="0">
                <a:latin typeface="Arial"/>
                <a:cs typeface="Arial"/>
              </a:rPr>
              <a:t>o</a:t>
            </a:r>
            <a:r>
              <a:rPr sz="1900" spc="-280" dirty="0">
                <a:latin typeface="Arial"/>
                <a:cs typeface="Arial"/>
              </a:rPr>
              <a:t>u</a:t>
            </a:r>
            <a:r>
              <a:rPr sz="1900" spc="-45" dirty="0">
                <a:latin typeface="Arial"/>
                <a:cs typeface="Arial"/>
              </a:rPr>
              <a:t>n</a:t>
            </a:r>
            <a:r>
              <a:rPr sz="1900" spc="-15" dirty="0">
                <a:latin typeface="Arial"/>
                <a:cs typeface="Arial"/>
              </a:rPr>
              <a:t>t</a:t>
            </a:r>
            <a:r>
              <a:rPr sz="1900" spc="-75" dirty="0">
                <a:latin typeface="Arial"/>
                <a:cs typeface="Arial"/>
              </a:rPr>
              <a:t>ry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135" dirty="0">
                <a:latin typeface="Arial"/>
                <a:cs typeface="Arial"/>
              </a:rPr>
              <a:t>t</a:t>
            </a:r>
            <a:r>
              <a:rPr sz="1900" spc="-240" dirty="0">
                <a:latin typeface="Arial"/>
                <a:cs typeface="Arial"/>
              </a:rPr>
              <a:t>h</a:t>
            </a:r>
            <a:r>
              <a:rPr sz="1900" spc="-310" dirty="0">
                <a:latin typeface="Arial"/>
                <a:cs typeface="Arial"/>
              </a:rPr>
              <a:t>a</a:t>
            </a:r>
            <a:r>
              <a:rPr sz="1900" spc="130" dirty="0">
                <a:latin typeface="Arial"/>
                <a:cs typeface="Arial"/>
              </a:rPr>
              <a:t>t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240" dirty="0">
                <a:latin typeface="Arial"/>
                <a:cs typeface="Arial"/>
              </a:rPr>
              <a:t>h</a:t>
            </a:r>
            <a:r>
              <a:rPr sz="1900" spc="-310" dirty="0">
                <a:latin typeface="Arial"/>
                <a:cs typeface="Arial"/>
              </a:rPr>
              <a:t>a</a:t>
            </a:r>
            <a:r>
              <a:rPr sz="1900" spc="-325" dirty="0">
                <a:latin typeface="Arial"/>
                <a:cs typeface="Arial"/>
              </a:rPr>
              <a:t>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320" dirty="0">
                <a:latin typeface="Arial"/>
                <a:cs typeface="Arial"/>
              </a:rPr>
              <a:t>a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315" dirty="0">
                <a:latin typeface="Arial"/>
                <a:cs typeface="Arial"/>
              </a:rPr>
              <a:t>p</a:t>
            </a:r>
            <a:r>
              <a:rPr sz="1900" spc="-310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55" dirty="0">
                <a:latin typeface="Arial"/>
                <a:cs typeface="Arial"/>
              </a:rPr>
              <a:t>li</a:t>
            </a:r>
            <a:r>
              <a:rPr sz="1900" spc="-370" dirty="0">
                <a:latin typeface="Arial"/>
                <a:cs typeface="Arial"/>
              </a:rPr>
              <a:t>a</a:t>
            </a:r>
            <a:r>
              <a:rPr sz="1900" spc="-375" dirty="0">
                <a:latin typeface="Arial"/>
                <a:cs typeface="Arial"/>
              </a:rPr>
              <a:t>m</a:t>
            </a:r>
            <a:r>
              <a:rPr sz="1900" spc="-180" dirty="0">
                <a:latin typeface="Arial"/>
                <a:cs typeface="Arial"/>
              </a:rPr>
              <a:t>ent</a:t>
            </a:r>
            <a:r>
              <a:rPr sz="1900" spc="-210" dirty="0">
                <a:latin typeface="Arial"/>
                <a:cs typeface="Arial"/>
              </a:rPr>
              <a:t>a</a:t>
            </a:r>
            <a:r>
              <a:rPr sz="1900" spc="-75" dirty="0">
                <a:latin typeface="Arial"/>
                <a:cs typeface="Arial"/>
              </a:rPr>
              <a:t>ry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355" dirty="0">
                <a:latin typeface="Arial"/>
                <a:cs typeface="Arial"/>
              </a:rPr>
              <a:t>d</a:t>
            </a:r>
            <a:r>
              <a:rPr sz="1900" spc="-360" dirty="0">
                <a:latin typeface="Arial"/>
                <a:cs typeface="Arial"/>
              </a:rPr>
              <a:t>e</a:t>
            </a:r>
            <a:r>
              <a:rPr sz="1900" spc="-375" dirty="0">
                <a:latin typeface="Arial"/>
                <a:cs typeface="Arial"/>
              </a:rPr>
              <a:t>m</a:t>
            </a:r>
            <a:r>
              <a:rPr sz="1900" spc="-365" dirty="0">
                <a:latin typeface="Arial"/>
                <a:cs typeface="Arial"/>
              </a:rPr>
              <a:t>o</a:t>
            </a:r>
            <a:r>
              <a:rPr sz="1900" spc="-204" dirty="0">
                <a:latin typeface="Arial"/>
                <a:cs typeface="Arial"/>
              </a:rPr>
              <a:t>c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275" dirty="0">
                <a:latin typeface="Arial"/>
                <a:cs typeface="Arial"/>
              </a:rPr>
              <a:t>a</a:t>
            </a:r>
            <a:r>
              <a:rPr sz="1900" spc="-240" dirty="0">
                <a:latin typeface="Arial"/>
                <a:cs typeface="Arial"/>
              </a:rPr>
              <a:t>c</a:t>
            </a:r>
            <a:r>
              <a:rPr sz="1900" spc="-245" dirty="0">
                <a:latin typeface="Arial"/>
                <a:cs typeface="Arial"/>
              </a:rPr>
              <a:t>y?</a:t>
            </a:r>
            <a:endParaRPr sz="19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sz="1900" spc="-295" dirty="0">
                <a:latin typeface="Arial"/>
                <a:cs typeface="Arial"/>
              </a:rPr>
              <a:t>A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310" dirty="0">
                <a:latin typeface="Arial"/>
                <a:cs typeface="Arial"/>
              </a:rPr>
              <a:t>The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330" dirty="0">
                <a:latin typeface="Arial"/>
                <a:cs typeface="Arial"/>
              </a:rPr>
              <a:t>head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of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150" dirty="0">
                <a:latin typeface="Arial"/>
                <a:cs typeface="Arial"/>
              </a:rPr>
              <a:t>state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254" dirty="0">
                <a:latin typeface="Arial"/>
                <a:cs typeface="Arial"/>
              </a:rPr>
              <a:t>an</a:t>
            </a:r>
            <a:r>
              <a:rPr sz="1900" spc="-360" dirty="0">
                <a:latin typeface="Arial"/>
                <a:cs typeface="Arial"/>
              </a:rPr>
              <a:t>d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160" dirty="0">
                <a:latin typeface="Arial"/>
                <a:cs typeface="Arial"/>
              </a:rPr>
              <a:t>the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250" dirty="0">
                <a:latin typeface="Arial"/>
                <a:cs typeface="Arial"/>
              </a:rPr>
              <a:t>h</a:t>
            </a:r>
            <a:r>
              <a:rPr sz="1900" spc="-350" dirty="0">
                <a:latin typeface="Arial"/>
                <a:cs typeface="Arial"/>
              </a:rPr>
              <a:t>ead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of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275" dirty="0">
                <a:latin typeface="Arial"/>
                <a:cs typeface="Arial"/>
              </a:rPr>
              <a:t>governm</a:t>
            </a:r>
            <a:r>
              <a:rPr sz="1900" spc="-285" dirty="0">
                <a:latin typeface="Arial"/>
                <a:cs typeface="Arial"/>
              </a:rPr>
              <a:t>e</a:t>
            </a:r>
            <a:r>
              <a:rPr sz="1900" spc="-35" dirty="0">
                <a:latin typeface="Arial"/>
                <a:cs typeface="Arial"/>
              </a:rPr>
              <a:t>nt</a:t>
            </a:r>
            <a:r>
              <a:rPr sz="1900" spc="80" dirty="0">
                <a:latin typeface="Arial"/>
                <a:cs typeface="Arial"/>
              </a:rPr>
              <a:t> </a:t>
            </a:r>
            <a:r>
              <a:rPr sz="1900" spc="-229" dirty="0">
                <a:latin typeface="Arial"/>
                <a:cs typeface="Arial"/>
              </a:rPr>
              <a:t>are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spc="-190" dirty="0">
                <a:latin typeface="Arial"/>
                <a:cs typeface="Arial"/>
              </a:rPr>
              <a:t>two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differ</a:t>
            </a:r>
            <a:r>
              <a:rPr sz="1900" spc="-204" dirty="0">
                <a:latin typeface="Arial"/>
                <a:cs typeface="Arial"/>
              </a:rPr>
              <a:t>e</a:t>
            </a:r>
            <a:r>
              <a:rPr sz="1900" spc="-35" dirty="0">
                <a:latin typeface="Arial"/>
                <a:cs typeface="Arial"/>
              </a:rPr>
              <a:t>nt</a:t>
            </a:r>
            <a:r>
              <a:rPr sz="1900" spc="70" dirty="0">
                <a:latin typeface="Arial"/>
                <a:cs typeface="Arial"/>
              </a:rPr>
              <a:t> </a:t>
            </a:r>
            <a:r>
              <a:rPr sz="1900" spc="-340" dirty="0">
                <a:latin typeface="Arial"/>
                <a:cs typeface="Arial"/>
              </a:rPr>
              <a:t>p</a:t>
            </a:r>
            <a:r>
              <a:rPr sz="1900" spc="-355" dirty="0">
                <a:latin typeface="Arial"/>
                <a:cs typeface="Arial"/>
              </a:rPr>
              <a:t>e</a:t>
            </a:r>
            <a:r>
              <a:rPr sz="1900" spc="-280" dirty="0">
                <a:latin typeface="Arial"/>
                <a:cs typeface="Arial"/>
              </a:rPr>
              <a:t>opl</a:t>
            </a:r>
            <a:r>
              <a:rPr sz="1900" spc="-360" dirty="0">
                <a:latin typeface="Arial"/>
                <a:cs typeface="Arial"/>
              </a:rPr>
              <a:t>e</a:t>
            </a:r>
            <a:r>
              <a:rPr sz="1900" spc="-265" dirty="0">
                <a:latin typeface="Arial"/>
                <a:cs typeface="Arial"/>
              </a:rPr>
              <a:t>,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-310" dirty="0">
                <a:latin typeface="Arial"/>
                <a:cs typeface="Arial"/>
              </a:rPr>
              <a:t>one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of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320" dirty="0">
                <a:latin typeface="Arial"/>
                <a:cs typeface="Arial"/>
              </a:rPr>
              <a:t>w</a:t>
            </a:r>
            <a:r>
              <a:rPr sz="1900" spc="-240" dirty="0">
                <a:latin typeface="Arial"/>
                <a:cs typeface="Arial"/>
              </a:rPr>
              <a:t>h</a:t>
            </a:r>
            <a:r>
              <a:rPr sz="1900" spc="-229" dirty="0">
                <a:latin typeface="Arial"/>
                <a:cs typeface="Arial"/>
              </a:rPr>
              <a:t>ich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270" dirty="0">
                <a:latin typeface="Arial"/>
                <a:cs typeface="Arial"/>
              </a:rPr>
              <a:t>is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120" dirty="0">
                <a:latin typeface="Arial"/>
                <a:cs typeface="Arial"/>
              </a:rPr>
              <a:t>t</a:t>
            </a:r>
            <a:r>
              <a:rPr sz="1900" spc="-310" dirty="0">
                <a:latin typeface="Arial"/>
                <a:cs typeface="Arial"/>
              </a:rPr>
              <a:t>he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180" dirty="0">
                <a:latin typeface="Arial"/>
                <a:cs typeface="Arial"/>
              </a:rPr>
              <a:t>pri</a:t>
            </a:r>
            <a:r>
              <a:rPr sz="1900" spc="-409" dirty="0">
                <a:latin typeface="Arial"/>
                <a:cs typeface="Arial"/>
              </a:rPr>
              <a:t>m</a:t>
            </a:r>
            <a:r>
              <a:rPr sz="1900" spc="-360" dirty="0">
                <a:latin typeface="Arial"/>
                <a:cs typeface="Arial"/>
              </a:rPr>
              <a:t>e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254" dirty="0">
                <a:latin typeface="Arial"/>
                <a:cs typeface="Arial"/>
              </a:rPr>
              <a:t>mini</a:t>
            </a:r>
            <a:r>
              <a:rPr sz="1900" spc="-275" dirty="0">
                <a:latin typeface="Arial"/>
                <a:cs typeface="Arial"/>
              </a:rPr>
              <a:t>s</a:t>
            </a:r>
            <a:r>
              <a:rPr sz="1900" spc="-75" dirty="0">
                <a:latin typeface="Arial"/>
                <a:cs typeface="Arial"/>
              </a:rPr>
              <a:t>t</a:t>
            </a:r>
            <a:r>
              <a:rPr sz="1900" spc="-160" dirty="0">
                <a:latin typeface="Arial"/>
                <a:cs typeface="Arial"/>
              </a:rPr>
              <a:t>e</a:t>
            </a:r>
            <a:r>
              <a:rPr sz="1900" spc="-204" dirty="0">
                <a:latin typeface="Arial"/>
                <a:cs typeface="Arial"/>
              </a:rPr>
              <a:t>r.</a:t>
            </a:r>
            <a:r>
              <a:rPr sz="1900" spc="-185" dirty="0">
                <a:latin typeface="Arial"/>
                <a:cs typeface="Arial"/>
              </a:rPr>
              <a:t> </a:t>
            </a:r>
            <a:r>
              <a:rPr sz="1900" spc="-420" dirty="0">
                <a:latin typeface="Arial"/>
                <a:cs typeface="Arial"/>
              </a:rPr>
              <a:t>B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310" dirty="0">
                <a:latin typeface="Arial"/>
                <a:cs typeface="Arial"/>
              </a:rPr>
              <a:t>The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250" dirty="0">
                <a:latin typeface="Arial"/>
                <a:cs typeface="Arial"/>
              </a:rPr>
              <a:t>h</a:t>
            </a:r>
            <a:r>
              <a:rPr sz="1900" spc="-370" dirty="0">
                <a:latin typeface="Arial"/>
                <a:cs typeface="Arial"/>
              </a:rPr>
              <a:t>e</a:t>
            </a:r>
            <a:r>
              <a:rPr sz="1900" spc="-340" dirty="0">
                <a:latin typeface="Arial"/>
                <a:cs typeface="Arial"/>
              </a:rPr>
              <a:t>ad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of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160" dirty="0">
                <a:latin typeface="Arial"/>
                <a:cs typeface="Arial"/>
              </a:rPr>
              <a:t>the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155" dirty="0">
                <a:latin typeface="Arial"/>
                <a:cs typeface="Arial"/>
              </a:rPr>
              <a:t>country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270" dirty="0">
                <a:latin typeface="Arial"/>
                <a:cs typeface="Arial"/>
              </a:rPr>
              <a:t>is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265" dirty="0">
                <a:latin typeface="Arial"/>
                <a:cs typeface="Arial"/>
              </a:rPr>
              <a:t>always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160" dirty="0">
                <a:latin typeface="Arial"/>
                <a:cs typeface="Arial"/>
              </a:rPr>
              <a:t>the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295" dirty="0">
                <a:latin typeface="Arial"/>
                <a:cs typeface="Arial"/>
              </a:rPr>
              <a:t>King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190" dirty="0">
                <a:latin typeface="Arial"/>
                <a:cs typeface="Arial"/>
              </a:rPr>
              <a:t>or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350" dirty="0">
                <a:latin typeface="Arial"/>
                <a:cs typeface="Arial"/>
              </a:rPr>
              <a:t>Que</a:t>
            </a:r>
            <a:r>
              <a:rPr sz="1900" spc="-320" dirty="0">
                <a:latin typeface="Arial"/>
                <a:cs typeface="Arial"/>
              </a:rPr>
              <a:t>e</a:t>
            </a:r>
            <a:r>
              <a:rPr sz="1900" spc="-295" dirty="0">
                <a:latin typeface="Arial"/>
                <a:cs typeface="Arial"/>
              </a:rPr>
              <a:t>n.</a:t>
            </a:r>
            <a:r>
              <a:rPr sz="1900" spc="-200" dirty="0">
                <a:latin typeface="Arial"/>
                <a:cs typeface="Arial"/>
              </a:rPr>
              <a:t> </a:t>
            </a:r>
            <a:r>
              <a:rPr sz="1900" spc="-375" dirty="0">
                <a:latin typeface="Arial"/>
                <a:cs typeface="Arial"/>
              </a:rPr>
              <a:t>C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305" dirty="0">
                <a:latin typeface="Arial"/>
                <a:cs typeface="Arial"/>
              </a:rPr>
              <a:t>T</a:t>
            </a:r>
            <a:r>
              <a:rPr sz="1900" spc="-270" dirty="0">
                <a:latin typeface="Arial"/>
                <a:cs typeface="Arial"/>
              </a:rPr>
              <a:t>h</a:t>
            </a:r>
            <a:r>
              <a:rPr sz="1900" spc="-360" dirty="0">
                <a:latin typeface="Arial"/>
                <a:cs typeface="Arial"/>
              </a:rPr>
              <a:t>e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254" dirty="0">
                <a:latin typeface="Arial"/>
                <a:cs typeface="Arial"/>
              </a:rPr>
              <a:t>h</a:t>
            </a:r>
            <a:r>
              <a:rPr sz="1900" spc="-350" dirty="0">
                <a:latin typeface="Arial"/>
                <a:cs typeface="Arial"/>
              </a:rPr>
              <a:t>ead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of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150" dirty="0">
                <a:latin typeface="Arial"/>
                <a:cs typeface="Arial"/>
              </a:rPr>
              <a:t>state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270" dirty="0">
                <a:latin typeface="Arial"/>
                <a:cs typeface="Arial"/>
              </a:rPr>
              <a:t>is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120" dirty="0">
                <a:latin typeface="Arial"/>
                <a:cs typeface="Arial"/>
              </a:rPr>
              <a:t>t</a:t>
            </a:r>
            <a:r>
              <a:rPr sz="1900" spc="-310" dirty="0">
                <a:latin typeface="Arial"/>
                <a:cs typeface="Arial"/>
              </a:rPr>
              <a:t>he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204" dirty="0">
                <a:latin typeface="Arial"/>
                <a:cs typeface="Arial"/>
              </a:rPr>
              <a:t>ayatolla</a:t>
            </a:r>
            <a:r>
              <a:rPr sz="1900" spc="-260" dirty="0">
                <a:latin typeface="Arial"/>
                <a:cs typeface="Arial"/>
              </a:rPr>
              <a:t>h</a:t>
            </a:r>
            <a:r>
              <a:rPr sz="1900" spc="-39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4789" y="4243958"/>
            <a:ext cx="4394200" cy="183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spc="-32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325" dirty="0">
                <a:latin typeface="Arial"/>
                <a:cs typeface="Arial"/>
              </a:rPr>
              <a:t>w</a:t>
            </a:r>
            <a:r>
              <a:rPr sz="2000" spc="-380" dirty="0">
                <a:latin typeface="Arial"/>
                <a:cs typeface="Arial"/>
              </a:rPr>
              <a:t>o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-375" dirty="0">
                <a:latin typeface="Arial"/>
                <a:cs typeface="Arial"/>
              </a:rPr>
              <a:t>d</a:t>
            </a:r>
            <a:r>
              <a:rPr sz="2000" spc="-315" dirty="0">
                <a:latin typeface="Arial"/>
                <a:cs typeface="Arial"/>
              </a:rPr>
              <a:t>o</a:t>
            </a:r>
            <a:r>
              <a:rPr sz="2000" spc="-480" dirty="0">
                <a:latin typeface="Arial"/>
                <a:cs typeface="Arial"/>
              </a:rPr>
              <a:t>m</a:t>
            </a:r>
            <a:r>
              <a:rPr sz="2000" spc="-220" dirty="0">
                <a:latin typeface="Arial"/>
                <a:cs typeface="Arial"/>
              </a:rPr>
              <a:t>in</a:t>
            </a:r>
            <a:r>
              <a:rPr sz="2000" spc="-305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te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204" dirty="0">
                <a:latin typeface="Arial"/>
                <a:cs typeface="Arial"/>
              </a:rPr>
              <a:t>f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60" dirty="0">
                <a:latin typeface="Arial"/>
                <a:cs typeface="Arial"/>
              </a:rPr>
              <a:t>ms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70" dirty="0">
                <a:latin typeface="Arial"/>
                <a:cs typeface="Arial"/>
              </a:rPr>
              <a:t>de</a:t>
            </a:r>
            <a:r>
              <a:rPr sz="2000" spc="-380" dirty="0">
                <a:latin typeface="Arial"/>
                <a:cs typeface="Arial"/>
              </a:rPr>
              <a:t>m</a:t>
            </a:r>
            <a:r>
              <a:rPr sz="2000" spc="-175" dirty="0">
                <a:latin typeface="Arial"/>
                <a:cs typeface="Arial"/>
              </a:rPr>
              <a:t>ocra</a:t>
            </a:r>
            <a:r>
              <a:rPr sz="2000" spc="-95" dirty="0">
                <a:latin typeface="Arial"/>
                <a:cs typeface="Arial"/>
              </a:rPr>
              <a:t>t</a:t>
            </a:r>
            <a:r>
              <a:rPr sz="2000" spc="-220" dirty="0">
                <a:latin typeface="Arial"/>
                <a:cs typeface="Arial"/>
              </a:rPr>
              <a:t>ic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180" dirty="0">
                <a:latin typeface="Arial"/>
                <a:cs typeface="Arial"/>
              </a:rPr>
              <a:t>er</a:t>
            </a:r>
            <a:r>
              <a:rPr sz="2000" spc="-220" dirty="0">
                <a:latin typeface="Arial"/>
                <a:cs typeface="Arial"/>
              </a:rPr>
              <a:t>n</a:t>
            </a:r>
            <a:r>
              <a:rPr sz="2000" spc="-229" dirty="0">
                <a:latin typeface="Arial"/>
                <a:cs typeface="Arial"/>
              </a:rPr>
              <a:t>ments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60" dirty="0">
                <a:latin typeface="Arial"/>
                <a:cs typeface="Arial"/>
              </a:rPr>
              <a:t>li</a:t>
            </a:r>
            <a:r>
              <a:rPr sz="2000" spc="-400" dirty="0">
                <a:latin typeface="Arial"/>
                <a:cs typeface="Arial"/>
              </a:rPr>
              <a:t>a</a:t>
            </a:r>
            <a:r>
              <a:rPr sz="2000" spc="-235" dirty="0">
                <a:latin typeface="Arial"/>
                <a:cs typeface="Arial"/>
              </a:rPr>
              <a:t>ment</a:t>
            </a:r>
            <a:r>
              <a:rPr sz="2000" spc="-229" dirty="0">
                <a:latin typeface="Arial"/>
                <a:cs typeface="Arial"/>
              </a:rPr>
              <a:t>a</a:t>
            </a:r>
            <a:r>
              <a:rPr sz="2000" spc="-75" dirty="0">
                <a:latin typeface="Arial"/>
                <a:cs typeface="Arial"/>
              </a:rPr>
              <a:t>ry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_</a:t>
            </a:r>
            <a:r>
              <a:rPr sz="2000" spc="-135" dirty="0">
                <a:latin typeface="Arial"/>
                <a:cs typeface="Arial"/>
              </a:rPr>
              <a:t>_</a:t>
            </a:r>
            <a:r>
              <a:rPr sz="2000" spc="-130" dirty="0">
                <a:latin typeface="Arial"/>
                <a:cs typeface="Arial"/>
              </a:rPr>
              <a:t>_</a:t>
            </a:r>
            <a:r>
              <a:rPr sz="2000" spc="-145" dirty="0">
                <a:latin typeface="Arial"/>
                <a:cs typeface="Arial"/>
              </a:rPr>
              <a:t>___</a:t>
            </a:r>
            <a:r>
              <a:rPr sz="2000" spc="-135" dirty="0">
                <a:latin typeface="Arial"/>
                <a:cs typeface="Arial"/>
              </a:rPr>
              <a:t>__</a:t>
            </a:r>
            <a:r>
              <a:rPr sz="2000" spc="-150" dirty="0">
                <a:latin typeface="Arial"/>
                <a:cs typeface="Arial"/>
              </a:rPr>
              <a:t>_</a:t>
            </a:r>
            <a:r>
              <a:rPr sz="2000" spc="-415" dirty="0">
                <a:latin typeface="Arial"/>
                <a:cs typeface="Arial"/>
              </a:rPr>
              <a:t>. </a:t>
            </a:r>
            <a:r>
              <a:rPr sz="2000" spc="-295" dirty="0">
                <a:latin typeface="Arial"/>
                <a:cs typeface="Arial"/>
              </a:rPr>
              <a:t>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Feder</a:t>
            </a:r>
            <a:r>
              <a:rPr sz="2000" spc="-250" dirty="0"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  <a:p>
            <a:pPr marL="12700" marR="2983230">
              <a:lnSpc>
                <a:spcPct val="100000"/>
              </a:lnSpc>
            </a:pPr>
            <a:r>
              <a:rPr sz="2000" spc="-445" dirty="0">
                <a:latin typeface="Arial"/>
                <a:cs typeface="Arial"/>
              </a:rPr>
              <a:t>B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434" dirty="0">
                <a:latin typeface="Arial"/>
                <a:cs typeface="Arial"/>
              </a:rPr>
              <a:t>C</a:t>
            </a:r>
            <a:r>
              <a:rPr sz="2000" spc="-345" dirty="0">
                <a:latin typeface="Arial"/>
                <a:cs typeface="Arial"/>
              </a:rPr>
              <a:t>o</a:t>
            </a:r>
            <a:r>
              <a:rPr sz="2000" spc="-265" dirty="0">
                <a:latin typeface="Arial"/>
                <a:cs typeface="Arial"/>
              </a:rPr>
              <a:t>ns</a:t>
            </a:r>
            <a:r>
              <a:rPr sz="2000" spc="-50" dirty="0">
                <a:latin typeface="Arial"/>
                <a:cs typeface="Arial"/>
              </a:rPr>
              <a:t>tit</a:t>
            </a:r>
            <a:r>
              <a:rPr sz="2000" spc="-110" dirty="0">
                <a:latin typeface="Arial"/>
                <a:cs typeface="Arial"/>
              </a:rPr>
              <a:t>u</a:t>
            </a:r>
            <a:r>
              <a:rPr sz="2000" spc="-190" dirty="0">
                <a:latin typeface="Arial"/>
                <a:cs typeface="Arial"/>
              </a:rPr>
              <a:t>tion</a:t>
            </a:r>
            <a:r>
              <a:rPr sz="2000" spc="-270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l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390" dirty="0">
                <a:latin typeface="Arial"/>
                <a:cs typeface="Arial"/>
              </a:rPr>
              <a:t>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45" dirty="0">
                <a:latin typeface="Arial"/>
                <a:cs typeface="Arial"/>
              </a:rPr>
              <a:t>Co</a:t>
            </a:r>
            <a:r>
              <a:rPr sz="2000" spc="-459" dirty="0">
                <a:latin typeface="Arial"/>
                <a:cs typeface="Arial"/>
              </a:rPr>
              <a:t>m</a:t>
            </a:r>
            <a:r>
              <a:rPr sz="2000" spc="-420" dirty="0">
                <a:latin typeface="Arial"/>
                <a:cs typeface="Arial"/>
              </a:rPr>
              <a:t>m</a:t>
            </a:r>
            <a:r>
              <a:rPr sz="2000" spc="-290" dirty="0">
                <a:latin typeface="Arial"/>
                <a:cs typeface="Arial"/>
              </a:rPr>
              <a:t>u</a:t>
            </a:r>
            <a:r>
              <a:rPr sz="2000" spc="-250" dirty="0">
                <a:latin typeface="Arial"/>
                <a:cs typeface="Arial"/>
              </a:rPr>
              <a:t>nis</a:t>
            </a:r>
            <a:r>
              <a:rPr sz="2000" spc="135" dirty="0">
                <a:latin typeface="Arial"/>
                <a:cs typeface="Arial"/>
              </a:rPr>
              <a:t>t </a:t>
            </a:r>
            <a:r>
              <a:rPr sz="2000" spc="-420" dirty="0">
                <a:latin typeface="Arial"/>
                <a:cs typeface="Arial"/>
              </a:rPr>
              <a:t>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75" dirty="0">
                <a:latin typeface="Arial"/>
                <a:cs typeface="Arial"/>
              </a:rPr>
              <a:t>Presi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-375" dirty="0">
                <a:latin typeface="Arial"/>
                <a:cs typeface="Arial"/>
              </a:rPr>
              <a:t>e</a:t>
            </a:r>
            <a:r>
              <a:rPr sz="2000" spc="-155" dirty="0">
                <a:latin typeface="Arial"/>
                <a:cs typeface="Arial"/>
              </a:rPr>
              <a:t>ntial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175" y="182879"/>
            <a:ext cx="528828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6153" y="278003"/>
            <a:ext cx="17335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60" dirty="0">
                <a:latin typeface="Century"/>
                <a:cs typeface="Century"/>
              </a:rPr>
              <a:t>9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200" y="3779520"/>
            <a:ext cx="632459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6092" y="3875532"/>
            <a:ext cx="27622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12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8959" y="182879"/>
            <a:ext cx="630935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70852" y="278003"/>
            <a:ext cx="2755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10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4695" y="3779520"/>
            <a:ext cx="588263" cy="586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5673" y="3875532"/>
            <a:ext cx="23304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0" dirty="0">
                <a:latin typeface="Century"/>
                <a:cs typeface="Century"/>
              </a:rPr>
              <a:t>11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3059" y="6073038"/>
            <a:ext cx="248983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20" dirty="0">
                <a:latin typeface="Arial"/>
                <a:cs typeface="Arial"/>
              </a:rPr>
              <a:t>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400" dirty="0">
                <a:latin typeface="Arial"/>
                <a:cs typeface="Arial"/>
              </a:rPr>
              <a:t>C</a:t>
            </a:r>
            <a:r>
              <a:rPr sz="2000" spc="-160" dirty="0">
                <a:latin typeface="Arial"/>
                <a:cs typeface="Arial"/>
              </a:rPr>
              <a:t>onstit</a:t>
            </a:r>
            <a:r>
              <a:rPr sz="2000" spc="-235" dirty="0">
                <a:latin typeface="Arial"/>
                <a:cs typeface="Arial"/>
              </a:rPr>
              <a:t>u</a:t>
            </a:r>
            <a:r>
              <a:rPr sz="2000" spc="-190" dirty="0">
                <a:latin typeface="Arial"/>
                <a:cs typeface="Arial"/>
              </a:rPr>
              <a:t>tion</a:t>
            </a:r>
            <a:r>
              <a:rPr sz="2000" spc="-270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l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409" dirty="0">
                <a:latin typeface="Arial"/>
                <a:cs typeface="Arial"/>
              </a:rPr>
              <a:t>Dem</a:t>
            </a:r>
            <a:r>
              <a:rPr sz="2000" spc="-335" dirty="0">
                <a:latin typeface="Arial"/>
                <a:cs typeface="Arial"/>
              </a:rPr>
              <a:t>o</a:t>
            </a:r>
            <a:r>
              <a:rPr sz="2000" spc="-140" dirty="0">
                <a:latin typeface="Arial"/>
                <a:cs typeface="Arial"/>
              </a:rPr>
              <a:t>c</a:t>
            </a:r>
            <a:r>
              <a:rPr sz="2000" spc="-90" dirty="0">
                <a:latin typeface="Arial"/>
                <a:cs typeface="Arial"/>
              </a:rPr>
              <a:t>r</a:t>
            </a:r>
            <a:r>
              <a:rPr sz="2000" spc="-229" dirty="0">
                <a:latin typeface="Arial"/>
                <a:cs typeface="Arial"/>
              </a:rPr>
              <a:t>acy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74789" y="6073038"/>
            <a:ext cx="180975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20" dirty="0">
                <a:latin typeface="Arial"/>
                <a:cs typeface="Arial"/>
              </a:rPr>
              <a:t>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430" dirty="0">
                <a:latin typeface="Arial"/>
                <a:cs typeface="Arial"/>
              </a:rPr>
              <a:t>D</a:t>
            </a:r>
            <a:r>
              <a:rPr sz="2000" spc="-200" dirty="0">
                <a:latin typeface="Arial"/>
                <a:cs typeface="Arial"/>
              </a:rPr>
              <a:t>ire</a:t>
            </a:r>
            <a:r>
              <a:rPr sz="2000" spc="-40" dirty="0">
                <a:latin typeface="Arial"/>
                <a:cs typeface="Arial"/>
              </a:rPr>
              <a:t>ct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409" dirty="0">
                <a:latin typeface="Arial"/>
                <a:cs typeface="Arial"/>
              </a:rPr>
              <a:t>Dem</a:t>
            </a:r>
            <a:r>
              <a:rPr sz="2000" spc="-335" dirty="0">
                <a:latin typeface="Arial"/>
                <a:cs typeface="Arial"/>
              </a:rPr>
              <a:t>o</a:t>
            </a:r>
            <a:r>
              <a:rPr sz="2000" spc="-140" dirty="0">
                <a:latin typeface="Arial"/>
                <a:cs typeface="Arial"/>
              </a:rPr>
              <a:t>c</a:t>
            </a:r>
            <a:r>
              <a:rPr sz="2000" spc="-90" dirty="0">
                <a:latin typeface="Arial"/>
                <a:cs typeface="Arial"/>
              </a:rPr>
              <a:t>r</a:t>
            </a:r>
            <a:r>
              <a:rPr sz="2000" spc="-229" dirty="0">
                <a:latin typeface="Arial"/>
                <a:cs typeface="Arial"/>
              </a:rPr>
              <a:t>acy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646429"/>
            <a:ext cx="4540250" cy="213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spc="-395" dirty="0">
                <a:latin typeface="Arial"/>
                <a:cs typeface="Arial"/>
              </a:rPr>
              <a:t>H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35" dirty="0">
                <a:latin typeface="Arial"/>
                <a:cs typeface="Arial"/>
              </a:rPr>
              <a:t>w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340" dirty="0">
                <a:latin typeface="Arial"/>
                <a:cs typeface="Arial"/>
              </a:rPr>
              <a:t>s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25" dirty="0">
                <a:latin typeface="Arial"/>
                <a:cs typeface="Arial"/>
              </a:rPr>
              <a:t>w</a:t>
            </a:r>
            <a:r>
              <a:rPr sz="2000" spc="-200" dirty="0">
                <a:latin typeface="Arial"/>
                <a:cs typeface="Arial"/>
              </a:rPr>
              <a:t>er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70" dirty="0">
                <a:latin typeface="Arial"/>
                <a:cs typeface="Arial"/>
              </a:rPr>
              <a:t>d</a:t>
            </a:r>
            <a:r>
              <a:rPr sz="2000" spc="-285" dirty="0">
                <a:latin typeface="Arial"/>
                <a:cs typeface="Arial"/>
              </a:rPr>
              <a:t>is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140" dirty="0">
                <a:latin typeface="Arial"/>
                <a:cs typeface="Arial"/>
              </a:rPr>
              <a:t>ri</a:t>
            </a:r>
            <a:r>
              <a:rPr sz="2000" spc="-290" dirty="0">
                <a:latin typeface="Arial"/>
                <a:cs typeface="Arial"/>
              </a:rPr>
              <a:t>b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-204" dirty="0">
                <a:latin typeface="Arial"/>
                <a:cs typeface="Arial"/>
              </a:rPr>
              <a:t>ted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204" dirty="0">
                <a:latin typeface="Arial"/>
                <a:cs typeface="Arial"/>
              </a:rPr>
              <a:t>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35" dirty="0">
                <a:latin typeface="Arial"/>
                <a:cs typeface="Arial"/>
              </a:rPr>
              <a:t>a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204" dirty="0">
                <a:latin typeface="Arial"/>
                <a:cs typeface="Arial"/>
              </a:rPr>
              <a:t>f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-375" dirty="0">
                <a:latin typeface="Arial"/>
                <a:cs typeface="Arial"/>
              </a:rPr>
              <a:t>e</a:t>
            </a:r>
            <a:r>
              <a:rPr sz="2000" spc="-175" dirty="0">
                <a:latin typeface="Arial"/>
                <a:cs typeface="Arial"/>
              </a:rPr>
              <a:t>ral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-135" dirty="0">
                <a:latin typeface="Arial"/>
                <a:cs typeface="Arial"/>
              </a:rPr>
              <a:t>y</a:t>
            </a:r>
            <a:r>
              <a:rPr sz="2000" spc="-165" dirty="0">
                <a:latin typeface="Arial"/>
                <a:cs typeface="Arial"/>
              </a:rPr>
              <a:t>st</a:t>
            </a:r>
            <a:r>
              <a:rPr sz="2000" spc="-245" dirty="0">
                <a:latin typeface="Arial"/>
                <a:cs typeface="Arial"/>
              </a:rPr>
              <a:t>e</a:t>
            </a:r>
            <a:r>
              <a:rPr sz="2000" spc="-385" dirty="0">
                <a:latin typeface="Arial"/>
                <a:cs typeface="Arial"/>
              </a:rPr>
              <a:t>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180" dirty="0">
                <a:latin typeface="Arial"/>
                <a:cs typeface="Arial"/>
              </a:rPr>
              <a:t>er</a:t>
            </a:r>
            <a:r>
              <a:rPr sz="2000" spc="-220" dirty="0">
                <a:latin typeface="Arial"/>
                <a:cs typeface="Arial"/>
              </a:rPr>
              <a:t>n</a:t>
            </a:r>
            <a:r>
              <a:rPr sz="2000" spc="-235" dirty="0">
                <a:latin typeface="Arial"/>
                <a:cs typeface="Arial"/>
              </a:rPr>
              <a:t>men</a:t>
            </a:r>
            <a:r>
              <a:rPr sz="2000" spc="-95" dirty="0">
                <a:latin typeface="Arial"/>
                <a:cs typeface="Arial"/>
              </a:rPr>
              <a:t>t</a:t>
            </a:r>
            <a:r>
              <a:rPr sz="2000" spc="-36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295" dirty="0">
                <a:latin typeface="Arial"/>
                <a:cs typeface="Arial"/>
              </a:rPr>
              <a:t>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The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centr</a:t>
            </a:r>
            <a:r>
              <a:rPr sz="2000" spc="-215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l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government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h</a:t>
            </a:r>
            <a:r>
              <a:rPr sz="2000" spc="-340" dirty="0">
                <a:latin typeface="Arial"/>
                <a:cs typeface="Arial"/>
              </a:rPr>
              <a:t>as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45" dirty="0">
                <a:latin typeface="Arial"/>
                <a:cs typeface="Arial"/>
              </a:rPr>
              <a:t>comp</a:t>
            </a:r>
            <a:r>
              <a:rPr sz="2000" spc="-135" dirty="0">
                <a:latin typeface="Arial"/>
                <a:cs typeface="Arial"/>
              </a:rPr>
              <a:t>l</a:t>
            </a:r>
            <a:r>
              <a:rPr sz="2000" spc="-204" dirty="0">
                <a:latin typeface="Arial"/>
                <a:cs typeface="Arial"/>
              </a:rPr>
              <a:t>ete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contr</a:t>
            </a:r>
            <a:r>
              <a:rPr sz="2000" spc="-225" dirty="0">
                <a:latin typeface="Arial"/>
                <a:cs typeface="Arial"/>
              </a:rPr>
              <a:t>o</a:t>
            </a:r>
            <a:r>
              <a:rPr sz="2000" spc="-290" dirty="0">
                <a:latin typeface="Arial"/>
                <a:cs typeface="Arial"/>
              </a:rPr>
              <a:t>l.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445" dirty="0">
                <a:latin typeface="Arial"/>
                <a:cs typeface="Arial"/>
              </a:rPr>
              <a:t>B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The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in</a:t>
            </a:r>
            <a:r>
              <a:rPr sz="2000" spc="-330" dirty="0">
                <a:latin typeface="Arial"/>
                <a:cs typeface="Arial"/>
              </a:rPr>
              <a:t>d</a:t>
            </a:r>
            <a:r>
              <a:rPr sz="2000" spc="-204" dirty="0">
                <a:latin typeface="Arial"/>
                <a:cs typeface="Arial"/>
              </a:rPr>
              <a:t>ivi</a:t>
            </a:r>
            <a:r>
              <a:rPr sz="2000" spc="-355" dirty="0">
                <a:latin typeface="Arial"/>
                <a:cs typeface="Arial"/>
              </a:rPr>
              <a:t>d</a:t>
            </a:r>
            <a:r>
              <a:rPr sz="2000" spc="-315" dirty="0">
                <a:latin typeface="Arial"/>
                <a:cs typeface="Arial"/>
              </a:rPr>
              <a:t>u</a:t>
            </a:r>
            <a:r>
              <a:rPr sz="2000" spc="-325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l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st</a:t>
            </a:r>
            <a:r>
              <a:rPr sz="2000" spc="-235" dirty="0">
                <a:latin typeface="Arial"/>
                <a:cs typeface="Arial"/>
              </a:rPr>
              <a:t>a</a:t>
            </a:r>
            <a:r>
              <a:rPr sz="2000" spc="-190" dirty="0">
                <a:latin typeface="Arial"/>
                <a:cs typeface="Arial"/>
              </a:rPr>
              <a:t>tes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05" dirty="0">
                <a:latin typeface="Arial"/>
                <a:cs typeface="Arial"/>
              </a:rPr>
              <a:t>h</a:t>
            </a:r>
            <a:r>
              <a:rPr sz="2000" spc="-315" dirty="0">
                <a:latin typeface="Arial"/>
                <a:cs typeface="Arial"/>
              </a:rPr>
              <a:t>a</a:t>
            </a:r>
            <a:r>
              <a:rPr sz="2000" spc="-254" dirty="0">
                <a:latin typeface="Arial"/>
                <a:cs typeface="Arial"/>
              </a:rPr>
              <a:t>ve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c</a:t>
            </a:r>
            <a:r>
              <a:rPr sz="2000" spc="-315" dirty="0">
                <a:latin typeface="Arial"/>
                <a:cs typeface="Arial"/>
              </a:rPr>
              <a:t>o</a:t>
            </a:r>
            <a:r>
              <a:rPr sz="2000" spc="-480" dirty="0">
                <a:latin typeface="Arial"/>
                <a:cs typeface="Arial"/>
              </a:rPr>
              <a:t>m</a:t>
            </a:r>
            <a:r>
              <a:rPr sz="2000" spc="-220" dirty="0">
                <a:latin typeface="Arial"/>
                <a:cs typeface="Arial"/>
              </a:rPr>
              <a:t>plete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control.</a:t>
            </a:r>
            <a:endParaRPr sz="2000">
              <a:latin typeface="Arial"/>
              <a:cs typeface="Arial"/>
            </a:endParaRPr>
          </a:p>
          <a:p>
            <a:pPr marL="12700" marR="240665" algn="just">
              <a:lnSpc>
                <a:spcPct val="100000"/>
              </a:lnSpc>
            </a:pPr>
            <a:r>
              <a:rPr sz="2000" spc="-390" dirty="0">
                <a:latin typeface="Arial"/>
                <a:cs typeface="Arial"/>
              </a:rPr>
              <a:t>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The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tribe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80" dirty="0">
                <a:latin typeface="Arial"/>
                <a:cs typeface="Arial"/>
              </a:rPr>
              <a:t>leader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80" dirty="0">
                <a:latin typeface="Arial"/>
                <a:cs typeface="Arial"/>
              </a:rPr>
              <a:t>shares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control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with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</a:t>
            </a:r>
            <a:r>
              <a:rPr sz="2000" spc="-9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05" dirty="0">
                <a:latin typeface="Arial"/>
                <a:cs typeface="Arial"/>
              </a:rPr>
              <a:t>eld</a:t>
            </a:r>
            <a:r>
              <a:rPr sz="2000" spc="-375" dirty="0">
                <a:latin typeface="Arial"/>
                <a:cs typeface="Arial"/>
              </a:rPr>
              <a:t>e</a:t>
            </a:r>
            <a:r>
              <a:rPr sz="2000" spc="-140" dirty="0">
                <a:latin typeface="Arial"/>
                <a:cs typeface="Arial"/>
              </a:rPr>
              <a:t>r</a:t>
            </a:r>
            <a:r>
              <a:rPr sz="2000" spc="-204" dirty="0">
                <a:latin typeface="Arial"/>
                <a:cs typeface="Arial"/>
              </a:rPr>
              <a:t>s</a:t>
            </a:r>
            <a:r>
              <a:rPr sz="2000" spc="-415" dirty="0">
                <a:latin typeface="Arial"/>
                <a:cs typeface="Arial"/>
              </a:rPr>
              <a:t>. </a:t>
            </a:r>
            <a:r>
              <a:rPr sz="2000" spc="-420" dirty="0">
                <a:latin typeface="Arial"/>
                <a:cs typeface="Arial"/>
              </a:rPr>
              <a:t>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10" dirty="0">
                <a:latin typeface="Arial"/>
                <a:cs typeface="Arial"/>
              </a:rPr>
              <a:t>T</a:t>
            </a:r>
            <a:r>
              <a:rPr sz="2000" spc="-29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80" dirty="0">
                <a:latin typeface="Arial"/>
                <a:cs typeface="Arial"/>
              </a:rPr>
              <a:t>c</a:t>
            </a:r>
            <a:r>
              <a:rPr sz="2000" spc="-310" dirty="0">
                <a:latin typeface="Arial"/>
                <a:cs typeface="Arial"/>
              </a:rPr>
              <a:t>e</a:t>
            </a:r>
            <a:r>
              <a:rPr sz="2000" spc="-120" dirty="0">
                <a:latin typeface="Arial"/>
                <a:cs typeface="Arial"/>
              </a:rPr>
              <a:t>ntral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280" dirty="0">
                <a:latin typeface="Arial"/>
                <a:cs typeface="Arial"/>
              </a:rPr>
              <a:t>governmen</a:t>
            </a:r>
            <a:r>
              <a:rPr sz="2000" spc="135" dirty="0">
                <a:latin typeface="Arial"/>
                <a:cs typeface="Arial"/>
              </a:rPr>
              <a:t>t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305" dirty="0">
                <a:latin typeface="Arial"/>
                <a:cs typeface="Arial"/>
              </a:rPr>
              <a:t>and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</a:t>
            </a:r>
            <a:r>
              <a:rPr sz="2000" spc="-9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90" dirty="0">
                <a:latin typeface="Arial"/>
                <a:cs typeface="Arial"/>
              </a:rPr>
              <a:t>states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65" dirty="0">
                <a:latin typeface="Arial"/>
                <a:cs typeface="Arial"/>
              </a:rPr>
              <a:t>share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control.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645921"/>
            <a:ext cx="4417060" cy="219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spc="-325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0" dirty="0">
                <a:latin typeface="Arial"/>
                <a:cs typeface="Arial"/>
              </a:rPr>
              <a:t>w</a:t>
            </a:r>
            <a:r>
              <a:rPr sz="2400" spc="-315" dirty="0">
                <a:latin typeface="Arial"/>
                <a:cs typeface="Arial"/>
              </a:rPr>
              <a:t>h</a:t>
            </a:r>
            <a:r>
              <a:rPr sz="2400" spc="-260" dirty="0">
                <a:latin typeface="Arial"/>
                <a:cs typeface="Arial"/>
              </a:rPr>
              <a:t>i</a:t>
            </a:r>
            <a:r>
              <a:rPr sz="2400" spc="-295" dirty="0">
                <a:latin typeface="Arial"/>
                <a:cs typeface="Arial"/>
              </a:rPr>
              <a:t>ch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160" dirty="0">
                <a:latin typeface="Arial"/>
                <a:cs typeface="Arial"/>
              </a:rPr>
              <a:t>y</a:t>
            </a:r>
            <a:r>
              <a:rPr sz="2400" spc="-430" dirty="0">
                <a:latin typeface="Arial"/>
                <a:cs typeface="Arial"/>
              </a:rPr>
              <a:t>pe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484" dirty="0">
                <a:latin typeface="Arial"/>
                <a:cs typeface="Arial"/>
              </a:rPr>
              <a:t>g</a:t>
            </a:r>
            <a:r>
              <a:rPr sz="2400" spc="-335" dirty="0">
                <a:latin typeface="Arial"/>
                <a:cs typeface="Arial"/>
              </a:rPr>
              <a:t>o</a:t>
            </a:r>
            <a:r>
              <a:rPr sz="2400" spc="-290" dirty="0">
                <a:latin typeface="Arial"/>
                <a:cs typeface="Arial"/>
              </a:rPr>
              <a:t>v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100" dirty="0">
                <a:latin typeface="Arial"/>
                <a:cs typeface="Arial"/>
              </a:rPr>
              <a:t>r</a:t>
            </a:r>
            <a:r>
              <a:rPr sz="2400" spc="-155" dirty="0">
                <a:latin typeface="Arial"/>
                <a:cs typeface="Arial"/>
              </a:rPr>
              <a:t>n</a:t>
            </a:r>
            <a:r>
              <a:rPr sz="2400" spc="-254" dirty="0">
                <a:latin typeface="Arial"/>
                <a:cs typeface="Arial"/>
              </a:rPr>
              <a:t>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c</a:t>
            </a:r>
            <a:r>
              <a:rPr sz="2400" spc="-260" dirty="0">
                <a:latin typeface="Arial"/>
                <a:cs typeface="Arial"/>
              </a:rPr>
              <a:t>i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345" dirty="0">
                <a:latin typeface="Arial"/>
                <a:cs typeface="Arial"/>
              </a:rPr>
              <a:t>z</a:t>
            </a:r>
            <a:r>
              <a:rPr sz="2400" spc="-365" dirty="0">
                <a:latin typeface="Arial"/>
                <a:cs typeface="Arial"/>
              </a:rPr>
              <a:t>ens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470" dirty="0">
                <a:latin typeface="Arial"/>
                <a:cs typeface="Arial"/>
              </a:rPr>
              <a:t>M</a:t>
            </a:r>
            <a:r>
              <a:rPr sz="2400" spc="-570" dirty="0">
                <a:latin typeface="Arial"/>
                <a:cs typeface="Arial"/>
              </a:rPr>
              <a:t>O</a:t>
            </a:r>
            <a:r>
              <a:rPr sz="2400" spc="-525" dirty="0">
                <a:latin typeface="Arial"/>
                <a:cs typeface="Arial"/>
              </a:rPr>
              <a:t>ST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l</a:t>
            </a:r>
            <a:r>
              <a:rPr sz="2400" spc="-260" dirty="0">
                <a:latin typeface="Arial"/>
                <a:cs typeface="Arial"/>
              </a:rPr>
              <a:t>i</a:t>
            </a:r>
            <a:r>
              <a:rPr sz="2400" spc="-254" dirty="0">
                <a:latin typeface="Arial"/>
                <a:cs typeface="Arial"/>
              </a:rPr>
              <a:t>k</a:t>
            </a:r>
            <a:r>
              <a:rPr sz="2400" spc="-280" dirty="0">
                <a:latin typeface="Arial"/>
                <a:cs typeface="Arial"/>
              </a:rPr>
              <a:t>ely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c</a:t>
            </a:r>
            <a:r>
              <a:rPr sz="2400" spc="-315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-445" dirty="0">
                <a:latin typeface="Arial"/>
                <a:cs typeface="Arial"/>
              </a:rPr>
              <a:t>o</a:t>
            </a:r>
            <a:r>
              <a:rPr sz="2400" spc="-434" dirty="0">
                <a:latin typeface="Arial"/>
                <a:cs typeface="Arial"/>
              </a:rPr>
              <a:t>se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315" dirty="0">
                <a:latin typeface="Arial"/>
                <a:cs typeface="Arial"/>
              </a:rPr>
              <a:t>h</a:t>
            </a:r>
            <a:r>
              <a:rPr sz="2400" spc="-250" dirty="0">
                <a:latin typeface="Arial"/>
                <a:cs typeface="Arial"/>
              </a:rPr>
              <a:t>eir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l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340" dirty="0">
                <a:latin typeface="Arial"/>
                <a:cs typeface="Arial"/>
              </a:rPr>
              <a:t>der?</a:t>
            </a:r>
            <a:endParaRPr sz="2400">
              <a:latin typeface="Arial"/>
              <a:cs typeface="Arial"/>
            </a:endParaRPr>
          </a:p>
          <a:p>
            <a:pPr marL="12700" marR="2902585">
              <a:lnSpc>
                <a:spcPct val="100000"/>
              </a:lnSpc>
            </a:pPr>
            <a:r>
              <a:rPr sz="2400" spc="-370" dirty="0">
                <a:latin typeface="Arial"/>
                <a:cs typeface="Arial"/>
              </a:rPr>
              <a:t>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Dictators</a:t>
            </a:r>
            <a:r>
              <a:rPr sz="2400" spc="-280" dirty="0">
                <a:latin typeface="Arial"/>
                <a:cs typeface="Arial"/>
              </a:rPr>
              <a:t>h</a:t>
            </a:r>
            <a:r>
              <a:rPr sz="2400" spc="-330" dirty="0">
                <a:latin typeface="Arial"/>
                <a:cs typeface="Arial"/>
              </a:rPr>
              <a:t>ip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530" dirty="0">
                <a:latin typeface="Arial"/>
                <a:cs typeface="Arial"/>
              </a:rPr>
              <a:t>B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400" dirty="0">
                <a:latin typeface="Arial"/>
                <a:cs typeface="Arial"/>
              </a:rPr>
              <a:t>Ol</a:t>
            </a:r>
            <a:r>
              <a:rPr sz="2400" spc="-220" dirty="0">
                <a:latin typeface="Arial"/>
                <a:cs typeface="Arial"/>
              </a:rPr>
              <a:t>i</a:t>
            </a:r>
            <a:r>
              <a:rPr sz="2400" spc="-545" dirty="0">
                <a:latin typeface="Arial"/>
                <a:cs typeface="Arial"/>
              </a:rPr>
              <a:t>g</a:t>
            </a:r>
            <a:r>
              <a:rPr sz="2400" spc="-225" dirty="0">
                <a:latin typeface="Arial"/>
                <a:cs typeface="Arial"/>
              </a:rPr>
              <a:t>arc</a:t>
            </a:r>
            <a:r>
              <a:rPr sz="2400" spc="-245" dirty="0">
                <a:latin typeface="Arial"/>
                <a:cs typeface="Arial"/>
              </a:rPr>
              <a:t>hy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70" dirty="0">
                <a:latin typeface="Arial"/>
                <a:cs typeface="Arial"/>
              </a:rPr>
              <a:t>C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430" dirty="0">
                <a:latin typeface="Arial"/>
                <a:cs typeface="Arial"/>
              </a:rPr>
              <a:t>De</a:t>
            </a:r>
            <a:r>
              <a:rPr sz="2400" spc="-570" dirty="0">
                <a:latin typeface="Arial"/>
                <a:cs typeface="Arial"/>
              </a:rPr>
              <a:t>m</a:t>
            </a:r>
            <a:r>
              <a:rPr sz="2400" spc="-260" dirty="0">
                <a:latin typeface="Arial"/>
                <a:cs typeface="Arial"/>
              </a:rPr>
              <a:t>ocracy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05" dirty="0">
                <a:latin typeface="Arial"/>
                <a:cs typeface="Arial"/>
              </a:rPr>
              <a:t>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10" dirty="0">
                <a:latin typeface="Arial"/>
                <a:cs typeface="Arial"/>
              </a:rPr>
              <a:t>Monarch</a:t>
            </a:r>
            <a:r>
              <a:rPr sz="2400" spc="-17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243958"/>
            <a:ext cx="4477385" cy="183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2000" spc="-275" dirty="0">
                <a:latin typeface="Arial"/>
                <a:cs typeface="Arial"/>
              </a:rPr>
              <a:t>I</a:t>
            </a:r>
            <a:r>
              <a:rPr sz="2000" spc="-204" dirty="0">
                <a:latin typeface="Arial"/>
                <a:cs typeface="Arial"/>
              </a:rPr>
              <a:t>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409" dirty="0">
                <a:latin typeface="Arial"/>
                <a:cs typeface="Arial"/>
              </a:rPr>
              <a:t>R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-340" dirty="0">
                <a:latin typeface="Arial"/>
                <a:cs typeface="Arial"/>
              </a:rPr>
              <a:t>s</a:t>
            </a:r>
            <a:r>
              <a:rPr sz="2000" spc="-335" dirty="0">
                <a:latin typeface="Arial"/>
                <a:cs typeface="Arial"/>
              </a:rPr>
              <a:t>s</a:t>
            </a:r>
            <a:r>
              <a:rPr sz="2000" spc="-229" dirty="0">
                <a:latin typeface="Arial"/>
                <a:cs typeface="Arial"/>
              </a:rPr>
              <a:t>i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275" dirty="0">
                <a:latin typeface="Arial"/>
                <a:cs typeface="Arial"/>
              </a:rPr>
              <a:t>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10" dirty="0">
                <a:latin typeface="Arial"/>
                <a:cs typeface="Arial"/>
              </a:rPr>
              <a:t>esi</a:t>
            </a:r>
            <a:r>
              <a:rPr sz="2000" spc="-415" dirty="0">
                <a:latin typeface="Arial"/>
                <a:cs typeface="Arial"/>
              </a:rPr>
              <a:t>d</a:t>
            </a:r>
            <a:r>
              <a:rPr sz="2000" spc="-150" dirty="0">
                <a:latin typeface="Arial"/>
                <a:cs typeface="Arial"/>
              </a:rPr>
              <a:t>ent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340" dirty="0">
                <a:latin typeface="Arial"/>
                <a:cs typeface="Arial"/>
              </a:rPr>
              <a:t>s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b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c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95" dirty="0">
                <a:latin typeface="Arial"/>
                <a:cs typeface="Arial"/>
              </a:rPr>
              <a:t>ef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300" dirty="0">
                <a:latin typeface="Arial"/>
                <a:cs typeface="Arial"/>
              </a:rPr>
              <a:t>xec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-150" dirty="0">
                <a:latin typeface="Arial"/>
                <a:cs typeface="Arial"/>
              </a:rPr>
              <a:t>tive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215" dirty="0">
                <a:latin typeface="Arial"/>
                <a:cs typeface="Arial"/>
              </a:rPr>
              <a:t>te.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00" dirty="0">
                <a:latin typeface="Arial"/>
                <a:cs typeface="Arial"/>
              </a:rPr>
              <a:t>W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135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135" dirty="0">
                <a:latin typeface="Arial"/>
                <a:cs typeface="Arial"/>
              </a:rPr>
              <a:t>y</a:t>
            </a:r>
            <a:r>
              <a:rPr sz="2000" spc="-360" dirty="0">
                <a:latin typeface="Arial"/>
                <a:cs typeface="Arial"/>
              </a:rPr>
              <a:t>pe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70" dirty="0">
                <a:latin typeface="Arial"/>
                <a:cs typeface="Arial"/>
              </a:rPr>
              <a:t>de</a:t>
            </a:r>
            <a:r>
              <a:rPr sz="2000" spc="-380" dirty="0">
                <a:latin typeface="Arial"/>
                <a:cs typeface="Arial"/>
              </a:rPr>
              <a:t>m</a:t>
            </a:r>
            <a:r>
              <a:rPr sz="2000" spc="-220" dirty="0">
                <a:latin typeface="Arial"/>
                <a:cs typeface="Arial"/>
              </a:rPr>
              <a:t>ocracy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340" dirty="0">
                <a:latin typeface="Arial"/>
                <a:cs typeface="Arial"/>
              </a:rPr>
              <a:t>s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350" dirty="0">
                <a:latin typeface="Arial"/>
                <a:cs typeface="Arial"/>
              </a:rPr>
              <a:t>s?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295" dirty="0">
                <a:latin typeface="Arial"/>
                <a:cs typeface="Arial"/>
              </a:rPr>
              <a:t>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Pre</a:t>
            </a:r>
            <a:r>
              <a:rPr sz="2000" spc="-275" dirty="0">
                <a:latin typeface="Arial"/>
                <a:cs typeface="Arial"/>
              </a:rPr>
              <a:t>s</a:t>
            </a:r>
            <a:r>
              <a:rPr sz="2000" spc="-300" dirty="0">
                <a:latin typeface="Arial"/>
                <a:cs typeface="Arial"/>
              </a:rPr>
              <a:t>id</a:t>
            </a:r>
            <a:r>
              <a:rPr sz="2000" spc="-195" dirty="0">
                <a:latin typeface="Arial"/>
                <a:cs typeface="Arial"/>
              </a:rPr>
              <a:t>ential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409" dirty="0">
                <a:latin typeface="Arial"/>
                <a:cs typeface="Arial"/>
              </a:rPr>
              <a:t>Dem</a:t>
            </a:r>
            <a:r>
              <a:rPr sz="2000" spc="-335" dirty="0">
                <a:latin typeface="Arial"/>
                <a:cs typeface="Arial"/>
              </a:rPr>
              <a:t>o</a:t>
            </a:r>
            <a:r>
              <a:rPr sz="2000" spc="-140" dirty="0">
                <a:latin typeface="Arial"/>
                <a:cs typeface="Arial"/>
              </a:rPr>
              <a:t>c</a:t>
            </a:r>
            <a:r>
              <a:rPr sz="2000" spc="-90" dirty="0">
                <a:latin typeface="Arial"/>
                <a:cs typeface="Arial"/>
              </a:rPr>
              <a:t>r</a:t>
            </a:r>
            <a:r>
              <a:rPr sz="2000" spc="-229" dirty="0">
                <a:latin typeface="Arial"/>
                <a:cs typeface="Arial"/>
              </a:rPr>
              <a:t>acy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445" dirty="0">
                <a:latin typeface="Arial"/>
                <a:cs typeface="Arial"/>
              </a:rPr>
              <a:t>B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415" dirty="0">
                <a:latin typeface="Arial"/>
                <a:cs typeface="Arial"/>
              </a:rPr>
              <a:t>P</a:t>
            </a:r>
            <a:r>
              <a:rPr sz="2000" spc="-355" dirty="0">
                <a:latin typeface="Arial"/>
                <a:cs typeface="Arial"/>
              </a:rPr>
              <a:t>a</a:t>
            </a:r>
            <a:r>
              <a:rPr sz="2000" spc="-175" dirty="0">
                <a:latin typeface="Arial"/>
                <a:cs typeface="Arial"/>
              </a:rPr>
              <a:t>rlia</a:t>
            </a:r>
            <a:r>
              <a:rPr sz="2000" spc="-445" dirty="0">
                <a:latin typeface="Arial"/>
                <a:cs typeface="Arial"/>
              </a:rPr>
              <a:t>m</a:t>
            </a:r>
            <a:r>
              <a:rPr sz="2000" spc="-190" dirty="0">
                <a:latin typeface="Arial"/>
                <a:cs typeface="Arial"/>
              </a:rPr>
              <a:t>ent</a:t>
            </a:r>
            <a:r>
              <a:rPr sz="2000" spc="-235" dirty="0">
                <a:latin typeface="Arial"/>
                <a:cs typeface="Arial"/>
              </a:rPr>
              <a:t>a</a:t>
            </a:r>
            <a:r>
              <a:rPr sz="2000" spc="-75" dirty="0">
                <a:latin typeface="Arial"/>
                <a:cs typeface="Arial"/>
              </a:rPr>
              <a:t>ry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430" dirty="0">
                <a:latin typeface="Arial"/>
                <a:cs typeface="Arial"/>
              </a:rPr>
              <a:t>D</a:t>
            </a:r>
            <a:r>
              <a:rPr sz="2000" spc="-405" dirty="0">
                <a:latin typeface="Arial"/>
                <a:cs typeface="Arial"/>
              </a:rPr>
              <a:t>em</a:t>
            </a:r>
            <a:r>
              <a:rPr sz="2000" spc="-335" dirty="0">
                <a:latin typeface="Arial"/>
                <a:cs typeface="Arial"/>
              </a:rPr>
              <a:t>o</a:t>
            </a:r>
            <a:r>
              <a:rPr sz="2000" spc="-185" dirty="0">
                <a:latin typeface="Arial"/>
                <a:cs typeface="Arial"/>
              </a:rPr>
              <a:t>cracy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390" dirty="0">
                <a:latin typeface="Arial"/>
                <a:cs typeface="Arial"/>
              </a:rPr>
              <a:t>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Unit</a:t>
            </a:r>
            <a:r>
              <a:rPr sz="2000" spc="-270" dirty="0">
                <a:latin typeface="Arial"/>
                <a:cs typeface="Arial"/>
              </a:rPr>
              <a:t>a</a:t>
            </a:r>
            <a:r>
              <a:rPr sz="2000" spc="-75" dirty="0">
                <a:latin typeface="Arial"/>
                <a:cs typeface="Arial"/>
              </a:rPr>
              <a:t>ry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430" dirty="0">
                <a:latin typeface="Arial"/>
                <a:cs typeface="Arial"/>
              </a:rPr>
              <a:t>D</a:t>
            </a:r>
            <a:r>
              <a:rPr sz="2000" spc="-260" dirty="0">
                <a:latin typeface="Arial"/>
                <a:cs typeface="Arial"/>
              </a:rPr>
              <a:t>emocracy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4789" y="4243958"/>
            <a:ext cx="4565650" cy="183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spc="-500" dirty="0">
                <a:latin typeface="Arial"/>
                <a:cs typeface="Arial"/>
              </a:rPr>
              <a:t>W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245" dirty="0">
                <a:latin typeface="Arial"/>
                <a:cs typeface="Arial"/>
              </a:rPr>
              <a:t>ch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135" dirty="0">
                <a:latin typeface="Arial"/>
                <a:cs typeface="Arial"/>
              </a:rPr>
              <a:t>y</a:t>
            </a:r>
            <a:r>
              <a:rPr sz="2000" spc="-360" dirty="0">
                <a:latin typeface="Arial"/>
                <a:cs typeface="Arial"/>
              </a:rPr>
              <a:t>pe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180" dirty="0">
                <a:latin typeface="Arial"/>
                <a:cs typeface="Arial"/>
              </a:rPr>
              <a:t>er</a:t>
            </a:r>
            <a:r>
              <a:rPr sz="2000" spc="-220" dirty="0">
                <a:latin typeface="Arial"/>
                <a:cs typeface="Arial"/>
              </a:rPr>
              <a:t>n</a:t>
            </a:r>
            <a:r>
              <a:rPr sz="2000" spc="-200" dirty="0">
                <a:latin typeface="Arial"/>
                <a:cs typeface="Arial"/>
              </a:rPr>
              <a:t>ment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w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-275" dirty="0">
                <a:latin typeface="Arial"/>
                <a:cs typeface="Arial"/>
              </a:rPr>
              <a:t>ld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80" dirty="0">
                <a:latin typeface="Arial"/>
                <a:cs typeface="Arial"/>
              </a:rPr>
              <a:t>m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135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l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225" dirty="0">
                <a:latin typeface="Arial"/>
                <a:cs typeface="Arial"/>
              </a:rPr>
              <a:t>kely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315" dirty="0">
                <a:latin typeface="Arial"/>
                <a:cs typeface="Arial"/>
              </a:rPr>
              <a:t>b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70" dirty="0">
                <a:latin typeface="Arial"/>
                <a:cs typeface="Arial"/>
              </a:rPr>
              <a:t>li</a:t>
            </a:r>
            <a:r>
              <a:rPr sz="2000" spc="-390" dirty="0">
                <a:latin typeface="Arial"/>
                <a:cs typeface="Arial"/>
              </a:rPr>
              <a:t>s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65" dirty="0">
                <a:latin typeface="Arial"/>
                <a:cs typeface="Arial"/>
              </a:rPr>
              <a:t>l</a:t>
            </a:r>
            <a:r>
              <a:rPr sz="2000" spc="-170" dirty="0">
                <a:latin typeface="Arial"/>
                <a:cs typeface="Arial"/>
              </a:rPr>
              <a:t>l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15" dirty="0">
                <a:latin typeface="Arial"/>
                <a:cs typeface="Arial"/>
              </a:rPr>
              <a:t>pp</a:t>
            </a:r>
            <a:r>
              <a:rPr sz="2000" spc="-310" dirty="0">
                <a:latin typeface="Arial"/>
                <a:cs typeface="Arial"/>
              </a:rPr>
              <a:t>osing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65" dirty="0">
                <a:latin typeface="Arial"/>
                <a:cs typeface="Arial"/>
              </a:rPr>
              <a:t>l</a:t>
            </a:r>
            <a:r>
              <a:rPr sz="2000" spc="-105" dirty="0">
                <a:latin typeface="Arial"/>
                <a:cs typeface="Arial"/>
              </a:rPr>
              <a:t>iti</a:t>
            </a:r>
            <a:r>
              <a:rPr sz="2000" spc="-220" dirty="0">
                <a:latin typeface="Arial"/>
                <a:cs typeface="Arial"/>
              </a:rPr>
              <a:t>c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170" dirty="0">
                <a:latin typeface="Arial"/>
                <a:cs typeface="Arial"/>
              </a:rPr>
              <a:t>i</a:t>
            </a:r>
            <a:r>
              <a:rPr sz="2000" spc="-434" dirty="0">
                <a:latin typeface="Arial"/>
                <a:cs typeface="Arial"/>
              </a:rPr>
              <a:t>e</a:t>
            </a:r>
            <a:r>
              <a:rPr sz="2000" spc="-350" dirty="0">
                <a:latin typeface="Arial"/>
                <a:cs typeface="Arial"/>
              </a:rPr>
              <a:t>s</a:t>
            </a:r>
            <a:r>
              <a:rPr sz="2000" spc="-275" dirty="0">
                <a:latin typeface="Arial"/>
                <a:cs typeface="Arial"/>
              </a:rPr>
              <a:t>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70" dirty="0">
                <a:latin typeface="Arial"/>
                <a:cs typeface="Arial"/>
              </a:rPr>
              <a:t>d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120" dirty="0">
                <a:latin typeface="Arial"/>
                <a:cs typeface="Arial"/>
              </a:rPr>
              <a:t>rect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165" dirty="0">
                <a:latin typeface="Arial"/>
                <a:cs typeface="Arial"/>
              </a:rPr>
              <a:t>l</a:t>
            </a:r>
            <a:r>
              <a:rPr sz="2000" spc="-180" dirty="0">
                <a:latin typeface="Arial"/>
                <a:cs typeface="Arial"/>
              </a:rPr>
              <a:t>ec</a:t>
            </a:r>
            <a:r>
              <a:rPr sz="2000" spc="-105" dirty="0">
                <a:latin typeface="Arial"/>
                <a:cs typeface="Arial"/>
              </a:rPr>
              <a:t>t</a:t>
            </a:r>
            <a:r>
              <a:rPr sz="2000" spc="-175" dirty="0">
                <a:latin typeface="Arial"/>
                <a:cs typeface="Arial"/>
              </a:rPr>
              <a:t>i</a:t>
            </a:r>
            <a:r>
              <a:rPr sz="2000" spc="-430" dirty="0">
                <a:latin typeface="Arial"/>
                <a:cs typeface="Arial"/>
              </a:rPr>
              <a:t>o</a:t>
            </a:r>
            <a:r>
              <a:rPr sz="2000" spc="-204" dirty="0">
                <a:latin typeface="Arial"/>
                <a:cs typeface="Arial"/>
              </a:rPr>
              <a:t>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 </a:t>
            </a:r>
            <a:r>
              <a:rPr sz="2000" spc="-165" dirty="0">
                <a:latin typeface="Arial"/>
                <a:cs typeface="Arial"/>
              </a:rPr>
              <a:t>l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275" dirty="0">
                <a:latin typeface="Arial"/>
                <a:cs typeface="Arial"/>
              </a:rPr>
              <a:t>ader</a:t>
            </a:r>
            <a:r>
              <a:rPr sz="2000" spc="-350" dirty="0">
                <a:latin typeface="Arial"/>
                <a:cs typeface="Arial"/>
              </a:rPr>
              <a:t>s</a:t>
            </a:r>
            <a:r>
              <a:rPr sz="2000" spc="-275" dirty="0">
                <a:latin typeface="Arial"/>
                <a:cs typeface="Arial"/>
              </a:rPr>
              <a:t>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204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-375" dirty="0">
                <a:latin typeface="Arial"/>
                <a:cs typeface="Arial"/>
              </a:rPr>
              <a:t>d</a:t>
            </a:r>
            <a:r>
              <a:rPr sz="2000" spc="-390" dirty="0">
                <a:latin typeface="Arial"/>
                <a:cs typeface="Arial"/>
              </a:rPr>
              <a:t>om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-390" dirty="0">
                <a:latin typeface="Arial"/>
                <a:cs typeface="Arial"/>
              </a:rPr>
              <a:t>e</a:t>
            </a:r>
            <a:r>
              <a:rPr sz="2000" spc="-229" dirty="0">
                <a:latin typeface="Arial"/>
                <a:cs typeface="Arial"/>
              </a:rPr>
              <a:t>c</a:t>
            </a:r>
            <a:r>
              <a:rPr sz="2000" spc="-254" dirty="0">
                <a:latin typeface="Arial"/>
                <a:cs typeface="Arial"/>
              </a:rPr>
              <a:t>h</a:t>
            </a:r>
            <a:r>
              <a:rPr sz="2000" spc="-36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295" dirty="0">
                <a:latin typeface="Arial"/>
                <a:cs typeface="Arial"/>
              </a:rPr>
              <a:t>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434" dirty="0">
                <a:latin typeface="Arial"/>
                <a:cs typeface="Arial"/>
              </a:rPr>
              <a:t>C</a:t>
            </a:r>
            <a:r>
              <a:rPr sz="2000" spc="-345" dirty="0">
                <a:latin typeface="Arial"/>
                <a:cs typeface="Arial"/>
              </a:rPr>
              <a:t>o</a:t>
            </a:r>
            <a:r>
              <a:rPr sz="2000" spc="-265" dirty="0">
                <a:latin typeface="Arial"/>
                <a:cs typeface="Arial"/>
              </a:rPr>
              <a:t>ns</a:t>
            </a:r>
            <a:r>
              <a:rPr sz="2000" spc="-50" dirty="0">
                <a:latin typeface="Arial"/>
                <a:cs typeface="Arial"/>
              </a:rPr>
              <a:t>tit</a:t>
            </a:r>
            <a:r>
              <a:rPr sz="2000" spc="-110" dirty="0">
                <a:latin typeface="Arial"/>
                <a:cs typeface="Arial"/>
              </a:rPr>
              <a:t>u</a:t>
            </a:r>
            <a:r>
              <a:rPr sz="2000" spc="-190" dirty="0">
                <a:latin typeface="Arial"/>
                <a:cs typeface="Arial"/>
              </a:rPr>
              <a:t>tion</a:t>
            </a:r>
            <a:r>
              <a:rPr sz="2000" spc="-270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l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Monarchy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445" dirty="0">
                <a:latin typeface="Arial"/>
                <a:cs typeface="Arial"/>
              </a:rPr>
              <a:t>B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430" dirty="0">
                <a:latin typeface="Arial"/>
                <a:cs typeface="Arial"/>
              </a:rPr>
              <a:t>D</a:t>
            </a:r>
            <a:r>
              <a:rPr sz="2000" spc="-105" dirty="0">
                <a:latin typeface="Arial"/>
                <a:cs typeface="Arial"/>
              </a:rPr>
              <a:t>icta</a:t>
            </a:r>
            <a:r>
              <a:rPr sz="2000" spc="-85" dirty="0">
                <a:latin typeface="Arial"/>
                <a:cs typeface="Arial"/>
              </a:rPr>
              <a:t>t</a:t>
            </a:r>
            <a:r>
              <a:rPr sz="2000" spc="-254" dirty="0">
                <a:latin typeface="Arial"/>
                <a:cs typeface="Arial"/>
              </a:rPr>
              <a:t>orship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390" dirty="0">
                <a:latin typeface="Arial"/>
                <a:cs typeface="Arial"/>
              </a:rPr>
              <a:t>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20" dirty="0">
                <a:latin typeface="Arial"/>
                <a:cs typeface="Arial"/>
              </a:rPr>
              <a:t>Rep</a:t>
            </a:r>
            <a:r>
              <a:rPr sz="2000" spc="-170" dirty="0">
                <a:latin typeface="Arial"/>
                <a:cs typeface="Arial"/>
              </a:rPr>
              <a:t>r</a:t>
            </a:r>
            <a:r>
              <a:rPr sz="2000" spc="-360" dirty="0">
                <a:latin typeface="Arial"/>
                <a:cs typeface="Arial"/>
              </a:rPr>
              <a:t>es</a:t>
            </a:r>
            <a:r>
              <a:rPr sz="2000" spc="-39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nta</a:t>
            </a:r>
            <a:r>
              <a:rPr sz="2000" spc="-50" dirty="0">
                <a:latin typeface="Arial"/>
                <a:cs typeface="Arial"/>
              </a:rPr>
              <a:t>t</a:t>
            </a:r>
            <a:r>
              <a:rPr sz="2000" spc="-250" dirty="0">
                <a:latin typeface="Arial"/>
                <a:cs typeface="Arial"/>
              </a:rPr>
              <a:t>ive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409" dirty="0">
                <a:latin typeface="Arial"/>
                <a:cs typeface="Arial"/>
              </a:rPr>
              <a:t>Dem</a:t>
            </a:r>
            <a:r>
              <a:rPr sz="2000" spc="-335" dirty="0">
                <a:latin typeface="Arial"/>
                <a:cs typeface="Arial"/>
              </a:rPr>
              <a:t>o</a:t>
            </a:r>
            <a:r>
              <a:rPr sz="2000" spc="-140" dirty="0">
                <a:latin typeface="Arial"/>
                <a:cs typeface="Arial"/>
              </a:rPr>
              <a:t>c</a:t>
            </a:r>
            <a:r>
              <a:rPr sz="2000" spc="-90" dirty="0">
                <a:latin typeface="Arial"/>
                <a:cs typeface="Arial"/>
              </a:rPr>
              <a:t>r</a:t>
            </a:r>
            <a:r>
              <a:rPr sz="2000" spc="-229" dirty="0">
                <a:latin typeface="Arial"/>
                <a:cs typeface="Arial"/>
              </a:rPr>
              <a:t>acy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408" y="182879"/>
            <a:ext cx="624840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385" y="278003"/>
            <a:ext cx="2698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Century"/>
                <a:cs typeface="Century"/>
              </a:rPr>
              <a:t>13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57302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1152" y="3779520"/>
            <a:ext cx="637031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3043" y="3875532"/>
            <a:ext cx="28194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latin typeface="Century"/>
                <a:cs typeface="Century"/>
              </a:rPr>
              <a:t>16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7435" y="182879"/>
            <a:ext cx="633983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9328" y="278003"/>
            <a:ext cx="27876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entury"/>
                <a:cs typeface="Century"/>
              </a:rPr>
              <a:t>14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7931" y="3779520"/>
            <a:ext cx="621792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3059" y="3875532"/>
            <a:ext cx="4714240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ct val="100000"/>
              </a:lnSpc>
            </a:pPr>
            <a:r>
              <a:rPr sz="1800" spc="-65" dirty="0">
                <a:latin typeface="Century"/>
                <a:cs typeface="Century"/>
              </a:rPr>
              <a:t>15</a:t>
            </a:r>
            <a:endParaRPr sz="1800">
              <a:latin typeface="Century"/>
              <a:cs typeface="Century"/>
            </a:endParaRPr>
          </a:p>
          <a:p>
            <a:pPr marL="12700" marR="6350">
              <a:lnSpc>
                <a:spcPct val="100000"/>
              </a:lnSpc>
              <a:spcBef>
                <a:spcPts val="409"/>
              </a:spcBef>
            </a:pPr>
            <a:r>
              <a:rPr sz="1600" spc="-330" dirty="0">
                <a:latin typeface="Arial"/>
                <a:cs typeface="Arial"/>
              </a:rPr>
              <a:t>M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70" dirty="0">
                <a:latin typeface="Arial"/>
                <a:cs typeface="Arial"/>
              </a:rPr>
              <a:t>s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155" dirty="0">
                <a:latin typeface="Arial"/>
                <a:cs typeface="Arial"/>
              </a:rPr>
              <a:t>f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54" dirty="0">
                <a:latin typeface="Arial"/>
                <a:cs typeface="Arial"/>
              </a:rPr>
              <a:t>p</a:t>
            </a:r>
            <a:r>
              <a:rPr sz="1600" spc="-300" dirty="0">
                <a:latin typeface="Arial"/>
                <a:cs typeface="Arial"/>
              </a:rPr>
              <a:t>e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70" dirty="0">
                <a:latin typeface="Arial"/>
                <a:cs typeface="Arial"/>
              </a:rPr>
              <a:t>p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165" dirty="0">
                <a:latin typeface="Arial"/>
                <a:cs typeface="Arial"/>
              </a:rPr>
              <a:t>n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y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29" dirty="0">
                <a:latin typeface="Arial"/>
                <a:cs typeface="Arial"/>
              </a:rPr>
              <a:t>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c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29" dirty="0">
                <a:latin typeface="Arial"/>
                <a:cs typeface="Arial"/>
              </a:rPr>
              <a:t>u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105" dirty="0">
                <a:latin typeface="Arial"/>
                <a:cs typeface="Arial"/>
              </a:rPr>
              <a:t>t</a:t>
            </a:r>
            <a:r>
              <a:rPr sz="1600" spc="-60" dirty="0">
                <a:latin typeface="Arial"/>
                <a:cs typeface="Arial"/>
              </a:rPr>
              <a:t>ry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v</a:t>
            </a:r>
            <a:r>
              <a:rPr sz="1600" spc="-30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114" dirty="0">
                <a:latin typeface="Arial"/>
                <a:cs typeface="Arial"/>
              </a:rPr>
              <a:t>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4" dirty="0">
                <a:latin typeface="Arial"/>
                <a:cs typeface="Arial"/>
              </a:rPr>
              <a:t>p</a:t>
            </a:r>
            <a:r>
              <a:rPr sz="1600" spc="-305" dirty="0">
                <a:latin typeface="Arial"/>
                <a:cs typeface="Arial"/>
              </a:rPr>
              <a:t>oo</a:t>
            </a:r>
            <a:r>
              <a:rPr sz="1600" spc="-175" dirty="0">
                <a:latin typeface="Arial"/>
                <a:cs typeface="Arial"/>
              </a:rPr>
              <a:t>r.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260" dirty="0">
                <a:latin typeface="Arial"/>
                <a:cs typeface="Arial"/>
              </a:rPr>
              <a:t>Y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45" dirty="0">
                <a:latin typeface="Arial"/>
                <a:cs typeface="Arial"/>
              </a:rPr>
              <a:t>u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70" dirty="0">
                <a:latin typeface="Arial"/>
                <a:cs typeface="Arial"/>
              </a:rPr>
              <a:t>a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175" dirty="0">
                <a:latin typeface="Arial"/>
                <a:cs typeface="Arial"/>
              </a:rPr>
              <a:t>ic</a:t>
            </a:r>
            <a:r>
              <a:rPr sz="1600" spc="-215" dirty="0">
                <a:latin typeface="Arial"/>
                <a:cs typeface="Arial"/>
              </a:rPr>
              <a:t>h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185" dirty="0">
                <a:latin typeface="Arial"/>
                <a:cs typeface="Arial"/>
              </a:rPr>
              <a:t>c</a:t>
            </a:r>
            <a:r>
              <a:rPr sz="1600" spc="-200" dirty="0">
                <a:latin typeface="Arial"/>
                <a:cs typeface="Arial"/>
              </a:rPr>
              <a:t>h</a:t>
            </a:r>
            <a:r>
              <a:rPr sz="1600" spc="-160" dirty="0">
                <a:latin typeface="Arial"/>
                <a:cs typeface="Arial"/>
              </a:rPr>
              <a:t>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305" dirty="0">
                <a:latin typeface="Arial"/>
                <a:cs typeface="Arial"/>
              </a:rPr>
              <a:t>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y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45" dirty="0">
                <a:latin typeface="Arial"/>
                <a:cs typeface="Arial"/>
              </a:rPr>
              <a:t>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4" dirty="0">
                <a:latin typeface="Arial"/>
                <a:cs typeface="Arial"/>
              </a:rPr>
              <a:t>p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155" dirty="0">
                <a:latin typeface="Arial"/>
                <a:cs typeface="Arial"/>
              </a:rPr>
              <a:t>f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270" dirty="0">
                <a:latin typeface="Arial"/>
                <a:cs typeface="Arial"/>
              </a:rPr>
              <a:t>a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70" dirty="0">
                <a:latin typeface="Arial"/>
                <a:cs typeface="Arial"/>
              </a:rPr>
              <a:t>s</a:t>
            </a:r>
            <a:r>
              <a:rPr sz="1600" spc="-315" dirty="0">
                <a:latin typeface="Arial"/>
                <a:cs typeface="Arial"/>
              </a:rPr>
              <a:t>m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ll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320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280" dirty="0">
                <a:latin typeface="Arial"/>
                <a:cs typeface="Arial"/>
              </a:rPr>
              <a:t>o</a:t>
            </a:r>
            <a:r>
              <a:rPr sz="1600" spc="-265" dirty="0">
                <a:latin typeface="Arial"/>
                <a:cs typeface="Arial"/>
              </a:rPr>
              <a:t>u</a:t>
            </a:r>
            <a:r>
              <a:rPr sz="1600" spc="-270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155" dirty="0">
                <a:latin typeface="Arial"/>
                <a:cs typeface="Arial"/>
              </a:rPr>
              <a:t>f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260" dirty="0">
                <a:latin typeface="Arial"/>
                <a:cs typeface="Arial"/>
              </a:rPr>
              <a:t>w</a:t>
            </a:r>
            <a:r>
              <a:rPr sz="1600" spc="-300" dirty="0">
                <a:latin typeface="Arial"/>
                <a:cs typeface="Arial"/>
              </a:rPr>
              <a:t>e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165" dirty="0">
                <a:latin typeface="Arial"/>
                <a:cs typeface="Arial"/>
              </a:rPr>
              <a:t>hy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305" dirty="0">
                <a:latin typeface="Arial"/>
                <a:cs typeface="Arial"/>
              </a:rPr>
              <a:t>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60" dirty="0">
                <a:latin typeface="Arial"/>
                <a:cs typeface="Arial"/>
              </a:rPr>
              <a:t>w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250" dirty="0">
                <a:latin typeface="Arial"/>
                <a:cs typeface="Arial"/>
              </a:rPr>
              <a:t>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645921"/>
            <a:ext cx="4772025" cy="2201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1825">
              <a:lnSpc>
                <a:spcPct val="100000"/>
              </a:lnSpc>
            </a:pPr>
            <a:r>
              <a:rPr sz="1800" spc="-245" dirty="0">
                <a:latin typeface="Arial"/>
                <a:cs typeface="Arial"/>
              </a:rPr>
              <a:t>I</a:t>
            </a:r>
            <a:r>
              <a:rPr sz="1800" spc="180" dirty="0">
                <a:latin typeface="Arial"/>
                <a:cs typeface="Arial"/>
              </a:rPr>
              <a:t>f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375" dirty="0">
                <a:latin typeface="Arial"/>
                <a:cs typeface="Arial"/>
              </a:rPr>
              <a:t>R</a:t>
            </a:r>
            <a:r>
              <a:rPr sz="1800" spc="-275" dirty="0">
                <a:latin typeface="Arial"/>
                <a:cs typeface="Arial"/>
              </a:rPr>
              <a:t>u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-270" dirty="0">
                <a:latin typeface="Arial"/>
                <a:cs typeface="Arial"/>
              </a:rPr>
              <a:t>sia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175" dirty="0">
                <a:latin typeface="Arial"/>
                <a:cs typeface="Arial"/>
              </a:rPr>
              <a:t>n</a:t>
            </a:r>
            <a:r>
              <a:rPr sz="1800" spc="-34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40" dirty="0">
                <a:latin typeface="Arial"/>
                <a:cs typeface="Arial"/>
              </a:rPr>
              <a:t>U</a:t>
            </a:r>
            <a:r>
              <a:rPr sz="1800" spc="-175" dirty="0">
                <a:latin typeface="Arial"/>
                <a:cs typeface="Arial"/>
              </a:rPr>
              <a:t>n</a:t>
            </a:r>
            <a:r>
              <a:rPr sz="1800" spc="-190" dirty="0">
                <a:latin typeface="Arial"/>
                <a:cs typeface="Arial"/>
              </a:rPr>
              <a:t>i</a:t>
            </a:r>
            <a:r>
              <a:rPr sz="1800" spc="-185" dirty="0">
                <a:latin typeface="Arial"/>
                <a:cs typeface="Arial"/>
              </a:rPr>
              <a:t>ted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465" dirty="0">
                <a:latin typeface="Arial"/>
                <a:cs typeface="Arial"/>
              </a:rPr>
              <a:t>S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t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3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b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45" dirty="0">
                <a:latin typeface="Arial"/>
                <a:cs typeface="Arial"/>
              </a:rPr>
              <a:t>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280" dirty="0">
                <a:latin typeface="Arial"/>
                <a:cs typeface="Arial"/>
              </a:rPr>
              <a:t>sid</a:t>
            </a:r>
            <a:r>
              <a:rPr sz="1800" spc="-375" dirty="0">
                <a:latin typeface="Arial"/>
                <a:cs typeface="Arial"/>
              </a:rPr>
              <a:t>e</a:t>
            </a:r>
            <a:r>
              <a:rPr sz="1800" spc="-125" dirty="0">
                <a:latin typeface="Arial"/>
                <a:cs typeface="Arial"/>
              </a:rPr>
              <a:t>nti</a:t>
            </a:r>
            <a:r>
              <a:rPr sz="1800" spc="-210" dirty="0">
                <a:latin typeface="Arial"/>
                <a:cs typeface="Arial"/>
              </a:rPr>
              <a:t>a</a:t>
            </a:r>
            <a:r>
              <a:rPr sz="1800" spc="-155" dirty="0">
                <a:latin typeface="Arial"/>
                <a:cs typeface="Arial"/>
              </a:rPr>
              <a:t>l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340" dirty="0">
                <a:latin typeface="Arial"/>
                <a:cs typeface="Arial"/>
              </a:rPr>
              <a:t>d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340" dirty="0">
                <a:latin typeface="Arial"/>
                <a:cs typeface="Arial"/>
              </a:rPr>
              <a:t>mo</a:t>
            </a:r>
            <a:r>
              <a:rPr sz="1800" spc="-190" dirty="0">
                <a:latin typeface="Arial"/>
                <a:cs typeface="Arial"/>
              </a:rPr>
              <a:t>c</a:t>
            </a:r>
            <a:r>
              <a:rPr sz="1800" spc="-120" dirty="0">
                <a:latin typeface="Arial"/>
                <a:cs typeface="Arial"/>
              </a:rPr>
              <a:t>r</a:t>
            </a:r>
            <a:r>
              <a:rPr sz="1800" spc="-220" dirty="0">
                <a:latin typeface="Arial"/>
                <a:cs typeface="Arial"/>
              </a:rPr>
              <a:t>a</a:t>
            </a:r>
            <a:r>
              <a:rPr sz="1800" spc="-260" dirty="0">
                <a:latin typeface="Arial"/>
                <a:cs typeface="Arial"/>
              </a:rPr>
              <a:t>cies,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300" dirty="0">
                <a:latin typeface="Arial"/>
                <a:cs typeface="Arial"/>
              </a:rPr>
              <a:t>w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340" dirty="0">
                <a:latin typeface="Arial"/>
                <a:cs typeface="Arial"/>
              </a:rPr>
              <a:t>d</a:t>
            </a:r>
            <a:r>
              <a:rPr sz="1800" spc="-345" dirty="0">
                <a:latin typeface="Arial"/>
                <a:cs typeface="Arial"/>
              </a:rPr>
              <a:t>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3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340" dirty="0">
                <a:latin typeface="Arial"/>
                <a:cs typeface="Arial"/>
              </a:rPr>
              <a:t>d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80" dirty="0">
                <a:latin typeface="Arial"/>
                <a:cs typeface="Arial"/>
              </a:rPr>
              <a:t>rm</a:t>
            </a:r>
            <a:r>
              <a:rPr sz="1800" spc="-110" dirty="0">
                <a:latin typeface="Arial"/>
                <a:cs typeface="Arial"/>
              </a:rPr>
              <a:t>i</a:t>
            </a:r>
            <a:r>
              <a:rPr sz="1800" spc="-290" dirty="0">
                <a:latin typeface="Arial"/>
                <a:cs typeface="Arial"/>
              </a:rPr>
              <a:t>n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9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l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335" dirty="0">
                <a:latin typeface="Arial"/>
                <a:cs typeface="Arial"/>
              </a:rPr>
              <a:t>ade</a:t>
            </a:r>
            <a:r>
              <a:rPr sz="1800" spc="-220" dirty="0">
                <a:latin typeface="Arial"/>
                <a:cs typeface="Arial"/>
              </a:rPr>
              <a:t>rs?</a:t>
            </a:r>
            <a:endParaRPr sz="18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sz="1800" spc="-280" dirty="0">
                <a:latin typeface="Arial"/>
                <a:cs typeface="Arial"/>
              </a:rPr>
              <a:t>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The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citi</a:t>
            </a:r>
            <a:r>
              <a:rPr sz="1800" spc="-200" dirty="0">
                <a:latin typeface="Arial"/>
                <a:cs typeface="Arial"/>
              </a:rPr>
              <a:t>z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240" dirty="0">
                <a:latin typeface="Arial"/>
                <a:cs typeface="Arial"/>
              </a:rPr>
              <a:t>ns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vote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65" dirty="0">
                <a:latin typeface="Arial"/>
                <a:cs typeface="Arial"/>
              </a:rPr>
              <a:t>on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legislat</a:t>
            </a:r>
            <a:r>
              <a:rPr sz="1800" spc="-315" dirty="0">
                <a:latin typeface="Arial"/>
                <a:cs typeface="Arial"/>
              </a:rPr>
              <a:t>u</a:t>
            </a:r>
            <a:r>
              <a:rPr sz="1800" spc="-135" dirty="0">
                <a:latin typeface="Arial"/>
                <a:cs typeface="Arial"/>
              </a:rPr>
              <a:t>r</a:t>
            </a:r>
            <a:r>
              <a:rPr sz="1800" spc="-235" dirty="0">
                <a:latin typeface="Arial"/>
                <a:cs typeface="Arial"/>
              </a:rPr>
              <a:t>e</a:t>
            </a:r>
            <a:r>
              <a:rPr sz="1800" spc="-250" dirty="0">
                <a:latin typeface="Arial"/>
                <a:cs typeface="Arial"/>
              </a:rPr>
              <a:t>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114" dirty="0">
                <a:latin typeface="Arial"/>
                <a:cs typeface="Arial"/>
              </a:rPr>
              <a:t>t</a:t>
            </a:r>
            <a:r>
              <a:rPr sz="1800" spc="-295" dirty="0">
                <a:latin typeface="Arial"/>
                <a:cs typeface="Arial"/>
              </a:rPr>
              <a:t>h</a:t>
            </a:r>
            <a:r>
              <a:rPr sz="1800" spc="-305" dirty="0">
                <a:latin typeface="Arial"/>
                <a:cs typeface="Arial"/>
              </a:rPr>
              <a:t>e</a:t>
            </a:r>
            <a:r>
              <a:rPr sz="1800" spc="-185" dirty="0">
                <a:latin typeface="Arial"/>
                <a:cs typeface="Arial"/>
              </a:rPr>
              <a:t>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420" dirty="0">
                <a:latin typeface="Arial"/>
                <a:cs typeface="Arial"/>
              </a:rPr>
              <a:t>m</a:t>
            </a:r>
            <a:r>
              <a:rPr sz="1800" spc="-295" dirty="0">
                <a:latin typeface="Arial"/>
                <a:cs typeface="Arial"/>
              </a:rPr>
              <a:t>e</a:t>
            </a:r>
            <a:r>
              <a:rPr sz="1800" spc="-390" dirty="0">
                <a:latin typeface="Arial"/>
                <a:cs typeface="Arial"/>
              </a:rPr>
              <a:t>m</a:t>
            </a:r>
            <a:r>
              <a:rPr sz="1800" spc="-275" dirty="0">
                <a:latin typeface="Arial"/>
                <a:cs typeface="Arial"/>
              </a:rPr>
              <a:t>b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60" dirty="0">
                <a:latin typeface="Arial"/>
                <a:cs typeface="Arial"/>
              </a:rPr>
              <a:t>rs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of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legislat</a:t>
            </a:r>
            <a:r>
              <a:rPr sz="1800" spc="-315" dirty="0">
                <a:latin typeface="Arial"/>
                <a:cs typeface="Arial"/>
              </a:rPr>
              <a:t>u</a:t>
            </a:r>
            <a:r>
              <a:rPr sz="1800" spc="-180" dirty="0">
                <a:latin typeface="Arial"/>
                <a:cs typeface="Arial"/>
              </a:rPr>
              <a:t>re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65" dirty="0">
                <a:latin typeface="Arial"/>
                <a:cs typeface="Arial"/>
              </a:rPr>
              <a:t>sel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35" dirty="0">
                <a:latin typeface="Arial"/>
                <a:cs typeface="Arial"/>
              </a:rPr>
              <a:t>ct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85" dirty="0">
                <a:latin typeface="Arial"/>
                <a:cs typeface="Arial"/>
              </a:rPr>
              <a:t>lead</a:t>
            </a:r>
            <a:r>
              <a:rPr sz="1800" spc="-350" dirty="0">
                <a:latin typeface="Arial"/>
                <a:cs typeface="Arial"/>
              </a:rPr>
              <a:t>e</a:t>
            </a:r>
            <a:r>
              <a:rPr sz="1800" spc="-195" dirty="0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00" dirty="0">
                <a:latin typeface="Arial"/>
                <a:cs typeface="Arial"/>
              </a:rPr>
              <a:t>B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The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citi</a:t>
            </a:r>
            <a:r>
              <a:rPr sz="1800" spc="-200" dirty="0">
                <a:latin typeface="Arial"/>
                <a:cs typeface="Arial"/>
              </a:rPr>
              <a:t>z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240" dirty="0">
                <a:latin typeface="Arial"/>
                <a:cs typeface="Arial"/>
              </a:rPr>
              <a:t>ns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345" dirty="0">
                <a:latin typeface="Arial"/>
                <a:cs typeface="Arial"/>
              </a:rPr>
              <a:t>do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not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355" dirty="0">
                <a:latin typeface="Arial"/>
                <a:cs typeface="Arial"/>
              </a:rPr>
              <a:t>g</a:t>
            </a:r>
            <a:r>
              <a:rPr sz="1800" spc="-365" dirty="0">
                <a:latin typeface="Arial"/>
                <a:cs typeface="Arial"/>
              </a:rPr>
              <a:t>e</a:t>
            </a:r>
            <a:r>
              <a:rPr sz="1800" spc="125" dirty="0">
                <a:latin typeface="Arial"/>
                <a:cs typeface="Arial"/>
              </a:rPr>
              <a:t>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114" dirty="0">
                <a:latin typeface="Arial"/>
                <a:cs typeface="Arial"/>
              </a:rPr>
              <a:t>t</a:t>
            </a:r>
            <a:r>
              <a:rPr sz="1800" spc="-345" dirty="0">
                <a:latin typeface="Arial"/>
                <a:cs typeface="Arial"/>
              </a:rPr>
              <a:t>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95" dirty="0">
                <a:latin typeface="Arial"/>
                <a:cs typeface="Arial"/>
              </a:rPr>
              <a:t>choose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85" dirty="0">
                <a:latin typeface="Arial"/>
                <a:cs typeface="Arial"/>
              </a:rPr>
              <a:t>lead</a:t>
            </a:r>
            <a:r>
              <a:rPr sz="1800" spc="-350" dirty="0">
                <a:latin typeface="Arial"/>
                <a:cs typeface="Arial"/>
              </a:rPr>
              <a:t>e</a:t>
            </a:r>
            <a:r>
              <a:rPr sz="1800" spc="-229" dirty="0">
                <a:latin typeface="Arial"/>
                <a:cs typeface="Arial"/>
              </a:rPr>
              <a:t>rs.</a:t>
            </a:r>
            <a:endParaRPr sz="1800">
              <a:latin typeface="Arial"/>
              <a:cs typeface="Arial"/>
            </a:endParaRPr>
          </a:p>
          <a:p>
            <a:pPr marL="12700" marR="680720">
              <a:lnSpc>
                <a:spcPct val="100000"/>
              </a:lnSpc>
            </a:pPr>
            <a:r>
              <a:rPr sz="1800" spc="-355" dirty="0">
                <a:latin typeface="Arial"/>
                <a:cs typeface="Arial"/>
              </a:rPr>
              <a:t>C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310" dirty="0">
                <a:latin typeface="Arial"/>
                <a:cs typeface="Arial"/>
              </a:rPr>
              <a:t>T</a:t>
            </a:r>
            <a:r>
              <a:rPr sz="1800" spc="-295" dirty="0">
                <a:latin typeface="Arial"/>
                <a:cs typeface="Arial"/>
              </a:rPr>
              <a:t>he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285" dirty="0">
                <a:latin typeface="Arial"/>
                <a:cs typeface="Arial"/>
              </a:rPr>
              <a:t>lead</a:t>
            </a:r>
            <a:r>
              <a:rPr sz="1800" spc="-350" dirty="0">
                <a:latin typeface="Arial"/>
                <a:cs typeface="Arial"/>
              </a:rPr>
              <a:t>e</a:t>
            </a:r>
            <a:r>
              <a:rPr sz="1800" spc="-160" dirty="0">
                <a:latin typeface="Arial"/>
                <a:cs typeface="Arial"/>
              </a:rPr>
              <a:t>rs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20" dirty="0">
                <a:latin typeface="Arial"/>
                <a:cs typeface="Arial"/>
              </a:rPr>
              <a:t>are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320" dirty="0">
                <a:latin typeface="Arial"/>
                <a:cs typeface="Arial"/>
              </a:rPr>
              <a:t>passed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305" dirty="0">
                <a:latin typeface="Arial"/>
                <a:cs typeface="Arial"/>
              </a:rPr>
              <a:t>do</a:t>
            </a:r>
            <a:r>
              <a:rPr sz="1800" spc="-400" dirty="0">
                <a:latin typeface="Arial"/>
                <a:cs typeface="Arial"/>
              </a:rPr>
              <a:t>w</a:t>
            </a:r>
            <a:r>
              <a:rPr sz="1800" spc="-185" dirty="0">
                <a:latin typeface="Arial"/>
                <a:cs typeface="Arial"/>
              </a:rPr>
              <a:t>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h</a:t>
            </a:r>
            <a:r>
              <a:rPr sz="1800" spc="-195" dirty="0">
                <a:latin typeface="Arial"/>
                <a:cs typeface="Arial"/>
              </a:rPr>
              <a:t>ro</a:t>
            </a:r>
            <a:r>
              <a:rPr sz="1800" spc="-254" dirty="0">
                <a:latin typeface="Arial"/>
                <a:cs typeface="Arial"/>
              </a:rPr>
              <a:t>u</a:t>
            </a:r>
            <a:r>
              <a:rPr sz="1800" spc="-305" dirty="0">
                <a:latin typeface="Arial"/>
                <a:cs typeface="Arial"/>
              </a:rPr>
              <a:t>gh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315" dirty="0">
                <a:latin typeface="Arial"/>
                <a:cs typeface="Arial"/>
              </a:rPr>
              <a:t>gen</a:t>
            </a:r>
            <a:r>
              <a:rPr sz="1800" spc="-330" dirty="0">
                <a:latin typeface="Arial"/>
                <a:cs typeface="Arial"/>
              </a:rPr>
              <a:t>e</a:t>
            </a:r>
            <a:r>
              <a:rPr sz="1800" spc="-200" dirty="0">
                <a:latin typeface="Arial"/>
                <a:cs typeface="Arial"/>
              </a:rPr>
              <a:t>rations.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38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The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citi</a:t>
            </a:r>
            <a:r>
              <a:rPr sz="1800" spc="-200" dirty="0">
                <a:latin typeface="Arial"/>
                <a:cs typeface="Arial"/>
              </a:rPr>
              <a:t>z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240" dirty="0">
                <a:latin typeface="Arial"/>
                <a:cs typeface="Arial"/>
              </a:rPr>
              <a:t>ns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di</a:t>
            </a:r>
            <a:r>
              <a:rPr sz="1800" spc="-180" dirty="0">
                <a:latin typeface="Arial"/>
                <a:cs typeface="Arial"/>
              </a:rPr>
              <a:t>r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90" dirty="0">
                <a:latin typeface="Arial"/>
                <a:cs typeface="Arial"/>
              </a:rPr>
              <a:t>ctly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vote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65" dirty="0">
                <a:latin typeface="Arial"/>
                <a:cs typeface="Arial"/>
              </a:rPr>
              <a:t>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85" dirty="0">
                <a:latin typeface="Arial"/>
                <a:cs typeface="Arial"/>
              </a:rPr>
              <a:t>lead</a:t>
            </a:r>
            <a:r>
              <a:rPr sz="1800" spc="-350" dirty="0">
                <a:latin typeface="Arial"/>
                <a:cs typeface="Arial"/>
              </a:rPr>
              <a:t>e</a:t>
            </a:r>
            <a:r>
              <a:rPr sz="1800" spc="-160" dirty="0">
                <a:latin typeface="Arial"/>
                <a:cs typeface="Arial"/>
              </a:rPr>
              <a:t>rs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in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bo</a:t>
            </a:r>
            <a:r>
              <a:rPr sz="1800" spc="-114" dirty="0">
                <a:latin typeface="Arial"/>
                <a:cs typeface="Arial"/>
              </a:rPr>
              <a:t>t</a:t>
            </a:r>
            <a:r>
              <a:rPr sz="1800" spc="-245" dirty="0">
                <a:latin typeface="Arial"/>
                <a:cs typeface="Arial"/>
              </a:rPr>
              <a:t>h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70" dirty="0">
                <a:latin typeface="Arial"/>
                <a:cs typeface="Arial"/>
              </a:rPr>
              <a:t>co</a:t>
            </a:r>
            <a:r>
              <a:rPr sz="1800" spc="-295" dirty="0">
                <a:latin typeface="Arial"/>
                <a:cs typeface="Arial"/>
              </a:rPr>
              <a:t>u</a:t>
            </a:r>
            <a:r>
              <a:rPr sz="1800" spc="-25" dirty="0">
                <a:latin typeface="Arial"/>
                <a:cs typeface="Arial"/>
              </a:rPr>
              <a:t>nt</a:t>
            </a:r>
            <a:r>
              <a:rPr sz="1800" spc="-30" dirty="0">
                <a:latin typeface="Arial"/>
                <a:cs typeface="Arial"/>
              </a:rPr>
              <a:t>r</a:t>
            </a:r>
            <a:r>
              <a:rPr sz="1800" spc="-305" dirty="0">
                <a:latin typeface="Arial"/>
                <a:cs typeface="Arial"/>
              </a:rPr>
              <a:t>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646938"/>
            <a:ext cx="4672965" cy="220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600" spc="-250" dirty="0">
                <a:latin typeface="Arial"/>
                <a:cs typeface="Arial"/>
              </a:rPr>
              <a:t>T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229" dirty="0">
                <a:latin typeface="Arial"/>
                <a:cs typeface="Arial"/>
              </a:rPr>
              <a:t>u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30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155" dirty="0">
                <a:latin typeface="Arial"/>
                <a:cs typeface="Arial"/>
              </a:rPr>
              <a:t>f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y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29" dirty="0">
                <a:latin typeface="Arial"/>
                <a:cs typeface="Arial"/>
              </a:rPr>
              <a:t>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c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29" dirty="0">
                <a:latin typeface="Arial"/>
                <a:cs typeface="Arial"/>
              </a:rPr>
              <a:t>u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105" dirty="0">
                <a:latin typeface="Arial"/>
                <a:cs typeface="Arial"/>
              </a:rPr>
              <a:t>t</a:t>
            </a:r>
            <a:r>
              <a:rPr sz="1600" spc="-60" dirty="0">
                <a:latin typeface="Arial"/>
                <a:cs typeface="Arial"/>
              </a:rPr>
              <a:t>ry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275" dirty="0">
                <a:latin typeface="Arial"/>
                <a:cs typeface="Arial"/>
              </a:rPr>
              <a:t>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260" dirty="0">
                <a:latin typeface="Arial"/>
                <a:cs typeface="Arial"/>
              </a:rPr>
              <a:t>w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14" dirty="0">
                <a:latin typeface="Arial"/>
                <a:cs typeface="Arial"/>
              </a:rPr>
              <a:t>y</a:t>
            </a:r>
            <a:r>
              <a:rPr sz="1600" spc="-275" dirty="0">
                <a:latin typeface="Arial"/>
                <a:cs typeface="Arial"/>
              </a:rPr>
              <a:t>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315" dirty="0">
                <a:latin typeface="Arial"/>
                <a:cs typeface="Arial"/>
              </a:rPr>
              <a:t>m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300" dirty="0">
                <a:latin typeface="Arial"/>
                <a:cs typeface="Arial"/>
              </a:rPr>
              <a:t>d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ll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155" dirty="0">
                <a:latin typeface="Arial"/>
                <a:cs typeface="Arial"/>
              </a:rPr>
              <a:t>f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54" dirty="0">
                <a:latin typeface="Arial"/>
                <a:cs typeface="Arial"/>
              </a:rPr>
              <a:t>p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195" dirty="0">
                <a:latin typeface="Arial"/>
                <a:cs typeface="Arial"/>
              </a:rPr>
              <a:t>cal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305" dirty="0">
                <a:latin typeface="Arial"/>
                <a:cs typeface="Arial"/>
              </a:rPr>
              <a:t>d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300" dirty="0">
                <a:latin typeface="Arial"/>
                <a:cs typeface="Arial"/>
              </a:rPr>
              <a:t>e</a:t>
            </a:r>
            <a:r>
              <a:rPr sz="1600" spc="-175" dirty="0">
                <a:latin typeface="Arial"/>
                <a:cs typeface="Arial"/>
              </a:rPr>
              <a:t>c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25" dirty="0">
                <a:latin typeface="Arial"/>
                <a:cs typeface="Arial"/>
              </a:rPr>
              <a:t>no</a:t>
            </a:r>
            <a:r>
              <a:rPr sz="1600" spc="-330" dirty="0">
                <a:latin typeface="Arial"/>
                <a:cs typeface="Arial"/>
              </a:rPr>
              <a:t>m</a:t>
            </a:r>
            <a:r>
              <a:rPr sz="1600" spc="-180" dirty="0">
                <a:latin typeface="Arial"/>
                <a:cs typeface="Arial"/>
              </a:rPr>
              <a:t>ic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0" dirty="0">
                <a:latin typeface="Arial"/>
                <a:cs typeface="Arial"/>
              </a:rPr>
              <a:t>de</a:t>
            </a:r>
            <a:r>
              <a:rPr sz="1600" spc="-175" dirty="0">
                <a:latin typeface="Arial"/>
                <a:cs typeface="Arial"/>
              </a:rPr>
              <a:t>ci</a:t>
            </a:r>
            <a:r>
              <a:rPr sz="1600" spc="-270" dirty="0">
                <a:latin typeface="Arial"/>
                <a:cs typeface="Arial"/>
              </a:rPr>
              <a:t>s</a:t>
            </a:r>
            <a:r>
              <a:rPr sz="1600" spc="-190" dirty="0">
                <a:latin typeface="Arial"/>
                <a:cs typeface="Arial"/>
              </a:rPr>
              <a:t>io</a:t>
            </a:r>
            <a:r>
              <a:rPr sz="1600" spc="-265" dirty="0">
                <a:latin typeface="Arial"/>
                <a:cs typeface="Arial"/>
              </a:rPr>
              <a:t>n</a:t>
            </a:r>
            <a:r>
              <a:rPr sz="1600" spc="-275" dirty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155" dirty="0">
                <a:latin typeface="Arial"/>
                <a:cs typeface="Arial"/>
              </a:rPr>
              <a:t>f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c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29" dirty="0">
                <a:latin typeface="Arial"/>
                <a:cs typeface="Arial"/>
              </a:rPr>
              <a:t>u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50" dirty="0">
                <a:latin typeface="Arial"/>
                <a:cs typeface="Arial"/>
              </a:rPr>
              <a:t>r</a:t>
            </a:r>
            <a:r>
              <a:rPr sz="1600" spc="-70" dirty="0">
                <a:latin typeface="Arial"/>
                <a:cs typeface="Arial"/>
              </a:rPr>
              <a:t>y</a:t>
            </a:r>
            <a:r>
              <a:rPr sz="1600" spc="-330" dirty="0">
                <a:latin typeface="Arial"/>
                <a:cs typeface="Arial"/>
              </a:rPr>
              <a:t>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250" dirty="0">
                <a:latin typeface="Arial"/>
                <a:cs typeface="Arial"/>
              </a:rPr>
              <a:t>T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ci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145" dirty="0">
                <a:latin typeface="Arial"/>
                <a:cs typeface="Arial"/>
              </a:rPr>
              <a:t>z</a:t>
            </a:r>
            <a:r>
              <a:rPr sz="1600" spc="-235" dirty="0">
                <a:latin typeface="Arial"/>
                <a:cs typeface="Arial"/>
              </a:rPr>
              <a:t>e</a:t>
            </a:r>
            <a:r>
              <a:rPr sz="1600" spc="-229" dirty="0">
                <a:latin typeface="Arial"/>
                <a:cs typeface="Arial"/>
              </a:rPr>
              <a:t>n</a:t>
            </a:r>
            <a:r>
              <a:rPr sz="1600" spc="-275" dirty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0" dirty="0">
                <a:latin typeface="Arial"/>
                <a:cs typeface="Arial"/>
              </a:rPr>
              <a:t>d</a:t>
            </a:r>
            <a:r>
              <a:rPr sz="1600" spc="-315" dirty="0">
                <a:latin typeface="Arial"/>
                <a:cs typeface="Arial"/>
              </a:rPr>
              <a:t>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260" dirty="0">
                <a:latin typeface="Arial"/>
                <a:cs typeface="Arial"/>
              </a:rPr>
              <a:t>w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00" dirty="0">
                <a:latin typeface="Arial"/>
                <a:cs typeface="Arial"/>
              </a:rPr>
              <a:t>y</a:t>
            </a:r>
            <a:r>
              <a:rPr sz="1600" spc="-275" dirty="0">
                <a:latin typeface="Arial"/>
                <a:cs typeface="Arial"/>
              </a:rPr>
              <a:t>s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320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305" dirty="0">
                <a:latin typeface="Arial"/>
                <a:cs typeface="Arial"/>
              </a:rPr>
              <a:t>ee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60" dirty="0">
                <a:latin typeface="Arial"/>
                <a:cs typeface="Arial"/>
              </a:rPr>
              <a:t>w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215" dirty="0">
                <a:latin typeface="Arial"/>
                <a:cs typeface="Arial"/>
              </a:rPr>
              <a:t>h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275" dirty="0">
                <a:latin typeface="Arial"/>
                <a:cs typeface="Arial"/>
              </a:rPr>
              <a:t>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300" dirty="0">
                <a:latin typeface="Arial"/>
                <a:cs typeface="Arial"/>
              </a:rPr>
              <a:t>de</a:t>
            </a:r>
            <a:r>
              <a:rPr sz="1600" spc="-175" dirty="0">
                <a:latin typeface="Arial"/>
                <a:cs typeface="Arial"/>
              </a:rPr>
              <a:t>ci</a:t>
            </a:r>
            <a:r>
              <a:rPr sz="1600" spc="-315" dirty="0">
                <a:latin typeface="Arial"/>
                <a:cs typeface="Arial"/>
              </a:rPr>
              <a:t>s</a:t>
            </a:r>
            <a:r>
              <a:rPr sz="1600" spc="-135" dirty="0">
                <a:latin typeface="Arial"/>
                <a:cs typeface="Arial"/>
              </a:rPr>
              <a:t>i</a:t>
            </a:r>
            <a:r>
              <a:rPr sz="1600" spc="-260" dirty="0">
                <a:latin typeface="Arial"/>
                <a:cs typeface="Arial"/>
              </a:rPr>
              <a:t>on</a:t>
            </a:r>
            <a:r>
              <a:rPr sz="1600" spc="-229" dirty="0">
                <a:latin typeface="Arial"/>
                <a:cs typeface="Arial"/>
              </a:rPr>
              <a:t>s</a:t>
            </a:r>
            <a:r>
              <a:rPr sz="1600" spc="-225" dirty="0">
                <a:latin typeface="Arial"/>
                <a:cs typeface="Arial"/>
              </a:rPr>
              <a:t>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4" dirty="0">
                <a:latin typeface="Arial"/>
                <a:cs typeface="Arial"/>
              </a:rPr>
              <a:t>b</a:t>
            </a:r>
            <a:r>
              <a:rPr sz="1600" spc="-229" dirty="0">
                <a:latin typeface="Arial"/>
                <a:cs typeface="Arial"/>
              </a:rPr>
              <a:t>u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300" dirty="0">
                <a:latin typeface="Arial"/>
                <a:cs typeface="Arial"/>
              </a:rPr>
              <a:t>e</a:t>
            </a:r>
            <a:r>
              <a:rPr sz="1600" spc="-114" dirty="0">
                <a:latin typeface="Arial"/>
                <a:cs typeface="Arial"/>
              </a:rPr>
              <a:t>y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14" dirty="0">
                <a:latin typeface="Arial"/>
                <a:cs typeface="Arial"/>
              </a:rPr>
              <a:t>v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315" dirty="0">
                <a:latin typeface="Arial"/>
                <a:cs typeface="Arial"/>
              </a:rPr>
              <a:t>o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254" dirty="0">
                <a:latin typeface="Arial"/>
                <a:cs typeface="Arial"/>
              </a:rPr>
              <a:t>p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60" dirty="0">
                <a:latin typeface="Arial"/>
                <a:cs typeface="Arial"/>
              </a:rPr>
              <a:t>w</a:t>
            </a:r>
            <a:r>
              <a:rPr sz="1600" spc="-160" dirty="0">
                <a:latin typeface="Arial"/>
                <a:cs typeface="Arial"/>
              </a:rPr>
              <a:t>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315" dirty="0">
                <a:latin typeface="Arial"/>
                <a:cs typeface="Arial"/>
              </a:rPr>
              <a:t>o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c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325" dirty="0">
                <a:latin typeface="Arial"/>
                <a:cs typeface="Arial"/>
              </a:rPr>
              <a:t>ge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105" dirty="0">
                <a:latin typeface="Arial"/>
                <a:cs typeface="Arial"/>
              </a:rPr>
              <a:t>y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210" dirty="0">
                <a:latin typeface="Arial"/>
                <a:cs typeface="Arial"/>
              </a:rPr>
              <a:t>h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275" dirty="0">
                <a:latin typeface="Arial"/>
                <a:cs typeface="Arial"/>
              </a:rPr>
              <a:t>ng.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315" dirty="0">
                <a:latin typeface="Arial"/>
                <a:cs typeface="Arial"/>
              </a:rPr>
              <a:t>H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20" dirty="0">
                <a:latin typeface="Arial"/>
                <a:cs typeface="Arial"/>
              </a:rPr>
              <a:t>m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80" dirty="0">
                <a:latin typeface="Arial"/>
                <a:cs typeface="Arial"/>
              </a:rPr>
              <a:t>k</a:t>
            </a:r>
            <a:r>
              <a:rPr sz="1600" spc="-300" dirty="0">
                <a:latin typeface="Arial"/>
                <a:cs typeface="Arial"/>
              </a:rPr>
              <a:t>e</a:t>
            </a:r>
            <a:r>
              <a:rPr sz="1600" spc="-275" dirty="0">
                <a:latin typeface="Arial"/>
                <a:cs typeface="Arial"/>
              </a:rPr>
              <a:t>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210" dirty="0">
                <a:latin typeface="Arial"/>
                <a:cs typeface="Arial"/>
              </a:rPr>
              <a:t>h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300" dirty="0">
                <a:latin typeface="Arial"/>
                <a:cs typeface="Arial"/>
              </a:rPr>
              <a:t>de</a:t>
            </a:r>
            <a:r>
              <a:rPr sz="1600" spc="-175" dirty="0">
                <a:latin typeface="Arial"/>
                <a:cs typeface="Arial"/>
              </a:rPr>
              <a:t>c</a:t>
            </a:r>
            <a:r>
              <a:rPr sz="1600" spc="-229" dirty="0">
                <a:latin typeface="Arial"/>
                <a:cs typeface="Arial"/>
              </a:rPr>
              <a:t>is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250" dirty="0">
                <a:latin typeface="Arial"/>
                <a:cs typeface="Arial"/>
              </a:rPr>
              <a:t>ons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305" dirty="0">
                <a:latin typeface="Arial"/>
                <a:cs typeface="Arial"/>
              </a:rPr>
              <a:t>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10" dirty="0">
                <a:latin typeface="Arial"/>
                <a:cs typeface="Arial"/>
              </a:rPr>
              <a:t>h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275" dirty="0">
                <a:latin typeface="Arial"/>
                <a:cs typeface="Arial"/>
              </a:rPr>
              <a:t>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35" dirty="0">
                <a:latin typeface="Arial"/>
                <a:cs typeface="Arial"/>
              </a:rPr>
              <a:t>u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320" dirty="0">
                <a:latin typeface="Arial"/>
                <a:cs typeface="Arial"/>
              </a:rPr>
              <a:t>m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305" dirty="0">
                <a:latin typeface="Arial"/>
                <a:cs typeface="Arial"/>
              </a:rPr>
              <a:t>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60" dirty="0">
                <a:latin typeface="Arial"/>
                <a:cs typeface="Arial"/>
              </a:rPr>
              <a:t>p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60" dirty="0">
                <a:latin typeface="Arial"/>
                <a:cs typeface="Arial"/>
              </a:rPr>
              <a:t>w</a:t>
            </a:r>
            <a:r>
              <a:rPr sz="1600" spc="-215" dirty="0">
                <a:latin typeface="Arial"/>
                <a:cs typeface="Arial"/>
              </a:rPr>
              <a:t>er.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409" dirty="0">
                <a:latin typeface="Arial"/>
                <a:cs typeface="Arial"/>
              </a:rPr>
              <a:t>W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175" dirty="0">
                <a:latin typeface="Arial"/>
                <a:cs typeface="Arial"/>
              </a:rPr>
              <a:t>ic</a:t>
            </a:r>
            <a:r>
              <a:rPr sz="1600" spc="-215" dirty="0">
                <a:latin typeface="Arial"/>
                <a:cs typeface="Arial"/>
              </a:rPr>
              <a:t>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155" dirty="0">
                <a:latin typeface="Arial"/>
                <a:cs typeface="Arial"/>
              </a:rPr>
              <a:t>f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320" dirty="0">
                <a:latin typeface="Arial"/>
                <a:cs typeface="Arial"/>
              </a:rPr>
              <a:t>m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155" dirty="0">
                <a:latin typeface="Arial"/>
                <a:cs typeface="Arial"/>
              </a:rPr>
              <a:t>f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320" dirty="0">
                <a:latin typeface="Arial"/>
                <a:cs typeface="Arial"/>
              </a:rPr>
              <a:t>g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114" dirty="0">
                <a:latin typeface="Arial"/>
                <a:cs typeface="Arial"/>
              </a:rPr>
              <a:t>v</a:t>
            </a:r>
            <a:r>
              <a:rPr sz="1600" spc="-170" dirty="0">
                <a:latin typeface="Arial"/>
                <a:cs typeface="Arial"/>
              </a:rPr>
              <a:t>ern</a:t>
            </a:r>
            <a:r>
              <a:rPr sz="1600" spc="-290" dirty="0">
                <a:latin typeface="Arial"/>
                <a:cs typeface="Arial"/>
              </a:rPr>
              <a:t>m</a:t>
            </a:r>
            <a:r>
              <a:rPr sz="1600" spc="-120" dirty="0">
                <a:latin typeface="Arial"/>
                <a:cs typeface="Arial"/>
              </a:rPr>
              <a:t>ent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0" dirty="0">
                <a:latin typeface="Arial"/>
                <a:cs typeface="Arial"/>
              </a:rPr>
              <a:t>d</a:t>
            </a:r>
            <a:r>
              <a:rPr sz="1600" spc="-315" dirty="0">
                <a:latin typeface="Arial"/>
                <a:cs typeface="Arial"/>
              </a:rPr>
              <a:t>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y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45" dirty="0">
                <a:latin typeface="Arial"/>
                <a:cs typeface="Arial"/>
              </a:rPr>
              <a:t>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14" dirty="0">
                <a:latin typeface="Arial"/>
                <a:cs typeface="Arial"/>
              </a:rPr>
              <a:t>v</a:t>
            </a:r>
            <a:r>
              <a:rPr sz="1600" spc="-300" dirty="0">
                <a:latin typeface="Arial"/>
                <a:cs typeface="Arial"/>
              </a:rPr>
              <a:t>e</a:t>
            </a:r>
            <a:r>
              <a:rPr sz="1600" spc="-285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12700" marR="2677795">
              <a:lnSpc>
                <a:spcPct val="100000"/>
              </a:lnSpc>
            </a:pPr>
            <a:r>
              <a:rPr sz="1600" spc="-250" dirty="0">
                <a:latin typeface="Arial"/>
                <a:cs typeface="Arial"/>
              </a:rPr>
              <a:t>A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25" dirty="0">
                <a:latin typeface="Arial"/>
                <a:cs typeface="Arial"/>
              </a:rPr>
              <a:t>Par</a:t>
            </a:r>
            <a:r>
              <a:rPr sz="1600" spc="-110" dirty="0">
                <a:latin typeface="Arial"/>
                <a:cs typeface="Arial"/>
              </a:rPr>
              <a:t>l</a:t>
            </a:r>
            <a:r>
              <a:rPr sz="1600" spc="-190" dirty="0">
                <a:latin typeface="Arial"/>
                <a:cs typeface="Arial"/>
              </a:rPr>
              <a:t>ia</a:t>
            </a:r>
            <a:r>
              <a:rPr sz="1600" spc="-405" dirty="0">
                <a:latin typeface="Arial"/>
                <a:cs typeface="Arial"/>
              </a:rPr>
              <a:t>m</a:t>
            </a:r>
            <a:r>
              <a:rPr sz="1600" spc="-145" dirty="0">
                <a:latin typeface="Arial"/>
                <a:cs typeface="Arial"/>
              </a:rPr>
              <a:t>en</a:t>
            </a:r>
            <a:r>
              <a:rPr sz="1600" spc="-85" dirty="0">
                <a:latin typeface="Arial"/>
                <a:cs typeface="Arial"/>
              </a:rPr>
              <a:t>t</a:t>
            </a:r>
            <a:r>
              <a:rPr sz="1600" spc="-135" dirty="0">
                <a:latin typeface="Arial"/>
                <a:cs typeface="Arial"/>
              </a:rPr>
              <a:t>ary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300" dirty="0">
                <a:latin typeface="Arial"/>
                <a:cs typeface="Arial"/>
              </a:rPr>
              <a:t>Demo</a:t>
            </a:r>
            <a:r>
              <a:rPr sz="1600" spc="-229" dirty="0">
                <a:latin typeface="Arial"/>
                <a:cs typeface="Arial"/>
              </a:rPr>
              <a:t>c</a:t>
            </a:r>
            <a:r>
              <a:rPr sz="1600" spc="-145" dirty="0">
                <a:latin typeface="Arial"/>
                <a:cs typeface="Arial"/>
              </a:rPr>
              <a:t>racy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55" dirty="0">
                <a:latin typeface="Arial"/>
                <a:cs typeface="Arial"/>
              </a:rPr>
              <a:t>B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75" dirty="0">
                <a:latin typeface="Arial"/>
                <a:cs typeface="Arial"/>
              </a:rPr>
              <a:t>Con</a:t>
            </a:r>
            <a:r>
              <a:rPr sz="1600" spc="-235" dirty="0">
                <a:latin typeface="Arial"/>
                <a:cs typeface="Arial"/>
              </a:rPr>
              <a:t>s</a:t>
            </a:r>
            <a:r>
              <a:rPr sz="1600" spc="105" dirty="0">
                <a:latin typeface="Arial"/>
                <a:cs typeface="Arial"/>
              </a:rPr>
              <a:t>t</a:t>
            </a:r>
            <a:r>
              <a:rPr sz="1600" spc="-30" dirty="0">
                <a:latin typeface="Arial"/>
                <a:cs typeface="Arial"/>
              </a:rPr>
              <a:t>i</a:t>
            </a:r>
            <a:r>
              <a:rPr sz="1600" spc="-45" dirty="0">
                <a:latin typeface="Arial"/>
                <a:cs typeface="Arial"/>
              </a:rPr>
              <a:t>t</a:t>
            </a:r>
            <a:r>
              <a:rPr sz="1600" spc="-245" dirty="0">
                <a:latin typeface="Arial"/>
                <a:cs typeface="Arial"/>
              </a:rPr>
              <a:t>u</a:t>
            </a:r>
            <a:r>
              <a:rPr sz="1600" spc="105" dirty="0">
                <a:latin typeface="Arial"/>
                <a:cs typeface="Arial"/>
              </a:rPr>
              <a:t>t</a:t>
            </a:r>
            <a:r>
              <a:rPr sz="1600" spc="-210" dirty="0">
                <a:latin typeface="Arial"/>
                <a:cs typeface="Arial"/>
              </a:rPr>
              <a:t>ional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Monarchy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315" dirty="0">
                <a:latin typeface="Arial"/>
                <a:cs typeface="Arial"/>
              </a:rPr>
              <a:t>C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54" dirty="0">
                <a:latin typeface="Arial"/>
                <a:cs typeface="Arial"/>
              </a:rPr>
              <a:t>A</a:t>
            </a:r>
            <a:r>
              <a:rPr sz="1600" spc="-245" dirty="0">
                <a:latin typeface="Arial"/>
                <a:cs typeface="Arial"/>
              </a:rPr>
              <a:t>u</a:t>
            </a:r>
            <a:r>
              <a:rPr sz="1600" spc="105" dirty="0">
                <a:latin typeface="Arial"/>
                <a:cs typeface="Arial"/>
              </a:rPr>
              <a:t>t</a:t>
            </a:r>
            <a:r>
              <a:rPr sz="1600" spc="-175" dirty="0">
                <a:latin typeface="Arial"/>
                <a:cs typeface="Arial"/>
              </a:rPr>
              <a:t>ocracy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335" dirty="0">
                <a:latin typeface="Arial"/>
                <a:cs typeface="Arial"/>
              </a:rPr>
              <a:t>D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400" dirty="0">
                <a:latin typeface="Arial"/>
                <a:cs typeface="Arial"/>
              </a:rPr>
              <a:t>O</a:t>
            </a:r>
            <a:r>
              <a:rPr sz="1600" spc="-145" dirty="0">
                <a:latin typeface="Arial"/>
                <a:cs typeface="Arial"/>
              </a:rPr>
              <a:t>l</a:t>
            </a:r>
            <a:r>
              <a:rPr sz="1600" spc="-185" dirty="0">
                <a:latin typeface="Arial"/>
                <a:cs typeface="Arial"/>
              </a:rPr>
              <a:t>igarchy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59" y="4689729"/>
            <a:ext cx="4096385" cy="171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600" spc="160" dirty="0">
                <a:latin typeface="Arial"/>
                <a:cs typeface="Arial"/>
              </a:rPr>
              <a:t>f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320" dirty="0">
                <a:latin typeface="Arial"/>
                <a:cs typeface="Arial"/>
              </a:rPr>
              <a:t>m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290" dirty="0">
                <a:latin typeface="Arial"/>
                <a:cs typeface="Arial"/>
              </a:rPr>
              <a:t>es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210" dirty="0">
                <a:latin typeface="Arial"/>
                <a:cs typeface="Arial"/>
              </a:rPr>
              <a:t>h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10" dirty="0">
                <a:latin typeface="Arial"/>
                <a:cs typeface="Arial"/>
              </a:rPr>
              <a:t>h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300" dirty="0">
                <a:latin typeface="Arial"/>
                <a:cs typeface="Arial"/>
              </a:rPr>
              <a:t>d</a:t>
            </a:r>
            <a:r>
              <a:rPr sz="1600" spc="-275" dirty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ll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160" dirty="0">
                <a:latin typeface="Arial"/>
                <a:cs typeface="Arial"/>
              </a:rPr>
              <a:t>f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210" dirty="0">
                <a:latin typeface="Arial"/>
                <a:cs typeface="Arial"/>
              </a:rPr>
              <a:t>h</a:t>
            </a:r>
            <a:r>
              <a:rPr sz="1600" spc="-305" dirty="0">
                <a:latin typeface="Arial"/>
                <a:cs typeface="Arial"/>
              </a:rPr>
              <a:t>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60" dirty="0">
                <a:latin typeface="Arial"/>
                <a:cs typeface="Arial"/>
              </a:rPr>
              <a:t>p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210" dirty="0">
                <a:latin typeface="Arial"/>
                <a:cs typeface="Arial"/>
              </a:rPr>
              <a:t>c</a:t>
            </a:r>
            <a:r>
              <a:rPr sz="1600" spc="-240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60" dirty="0">
                <a:latin typeface="Arial"/>
                <a:cs typeface="Arial"/>
              </a:rPr>
              <a:t>p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60" dirty="0">
                <a:latin typeface="Arial"/>
                <a:cs typeface="Arial"/>
              </a:rPr>
              <a:t>w</a:t>
            </a:r>
            <a:r>
              <a:rPr sz="1600" spc="-160" dirty="0">
                <a:latin typeface="Arial"/>
                <a:cs typeface="Arial"/>
              </a:rPr>
              <a:t>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165" dirty="0">
                <a:latin typeface="Arial"/>
                <a:cs typeface="Arial"/>
              </a:rPr>
              <a:t>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y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35" dirty="0">
                <a:latin typeface="Arial"/>
                <a:cs typeface="Arial"/>
              </a:rPr>
              <a:t>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50" dirty="0">
                <a:latin typeface="Arial"/>
                <a:cs typeface="Arial"/>
              </a:rPr>
              <a:t>n.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270" dirty="0">
                <a:latin typeface="Arial"/>
                <a:cs typeface="Arial"/>
              </a:rPr>
              <a:t>s</a:t>
            </a:r>
            <a:r>
              <a:rPr sz="1600" spc="-315" dirty="0">
                <a:latin typeface="Arial"/>
                <a:cs typeface="Arial"/>
              </a:rPr>
              <a:t>m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ll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320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45" dirty="0">
                <a:latin typeface="Arial"/>
                <a:cs typeface="Arial"/>
              </a:rPr>
              <a:t>u</a:t>
            </a:r>
            <a:r>
              <a:rPr sz="1600" spc="-270" dirty="0">
                <a:latin typeface="Arial"/>
                <a:cs typeface="Arial"/>
              </a:rPr>
              <a:t>p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15" dirty="0">
                <a:latin typeface="Arial"/>
                <a:cs typeface="Arial"/>
              </a:rPr>
              <a:t>m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80" dirty="0">
                <a:latin typeface="Arial"/>
                <a:cs typeface="Arial"/>
              </a:rPr>
              <a:t>k</a:t>
            </a:r>
            <a:r>
              <a:rPr sz="1600" spc="-300" dirty="0">
                <a:latin typeface="Arial"/>
                <a:cs typeface="Arial"/>
              </a:rPr>
              <a:t>e</a:t>
            </a:r>
            <a:r>
              <a:rPr sz="1600" spc="-275" dirty="0">
                <a:latin typeface="Arial"/>
                <a:cs typeface="Arial"/>
              </a:rPr>
              <a:t>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ll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54" dirty="0">
                <a:latin typeface="Arial"/>
                <a:cs typeface="Arial"/>
              </a:rPr>
              <a:t>p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135" dirty="0">
                <a:latin typeface="Arial"/>
                <a:cs typeface="Arial"/>
              </a:rPr>
              <a:t>l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110" dirty="0">
                <a:latin typeface="Arial"/>
                <a:cs typeface="Arial"/>
              </a:rPr>
              <a:t>t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195" dirty="0">
                <a:latin typeface="Arial"/>
                <a:cs typeface="Arial"/>
              </a:rPr>
              <a:t>cal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0" dirty="0">
                <a:latin typeface="Arial"/>
                <a:cs typeface="Arial"/>
              </a:rPr>
              <a:t>de</a:t>
            </a:r>
            <a:r>
              <a:rPr sz="1600" spc="-175" dirty="0">
                <a:latin typeface="Arial"/>
                <a:cs typeface="Arial"/>
              </a:rPr>
              <a:t>c</a:t>
            </a:r>
            <a:r>
              <a:rPr sz="1600" spc="-140" dirty="0">
                <a:latin typeface="Arial"/>
                <a:cs typeface="Arial"/>
              </a:rPr>
              <a:t>i</a:t>
            </a:r>
            <a:r>
              <a:rPr sz="1600" spc="-310" dirty="0">
                <a:latin typeface="Arial"/>
                <a:cs typeface="Arial"/>
              </a:rPr>
              <a:t>s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250" dirty="0">
                <a:latin typeface="Arial"/>
                <a:cs typeface="Arial"/>
              </a:rPr>
              <a:t>ons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155" dirty="0">
                <a:latin typeface="Arial"/>
                <a:cs typeface="Arial"/>
              </a:rPr>
              <a:t>f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y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29" dirty="0">
                <a:latin typeface="Arial"/>
                <a:cs typeface="Arial"/>
              </a:rPr>
              <a:t>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c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29" dirty="0">
                <a:latin typeface="Arial"/>
                <a:cs typeface="Arial"/>
              </a:rPr>
              <a:t>u</a:t>
            </a:r>
            <a:r>
              <a:rPr sz="1600" spc="-160" dirty="0">
                <a:latin typeface="Arial"/>
                <a:cs typeface="Arial"/>
              </a:rPr>
              <a:t>n</a:t>
            </a:r>
            <a:r>
              <a:rPr sz="1600" spc="105" dirty="0">
                <a:latin typeface="Arial"/>
                <a:cs typeface="Arial"/>
              </a:rPr>
              <a:t>t</a:t>
            </a:r>
            <a:r>
              <a:rPr sz="1600" spc="-50" dirty="0">
                <a:latin typeface="Arial"/>
                <a:cs typeface="Arial"/>
              </a:rPr>
              <a:t>r</a:t>
            </a:r>
            <a:r>
              <a:rPr sz="1600" spc="-70" dirty="0">
                <a:latin typeface="Arial"/>
                <a:cs typeface="Arial"/>
              </a:rPr>
              <a:t>y</a:t>
            </a:r>
            <a:r>
              <a:rPr sz="1600" spc="-330" dirty="0">
                <a:latin typeface="Arial"/>
                <a:cs typeface="Arial"/>
              </a:rPr>
              <a:t>. </a:t>
            </a:r>
            <a:r>
              <a:rPr sz="1600" spc="-409" dirty="0">
                <a:latin typeface="Arial"/>
                <a:cs typeface="Arial"/>
              </a:rPr>
              <a:t>W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175" dirty="0">
                <a:latin typeface="Arial"/>
                <a:cs typeface="Arial"/>
              </a:rPr>
              <a:t>ic</a:t>
            </a:r>
            <a:r>
              <a:rPr sz="1600" spc="-215" dirty="0">
                <a:latin typeface="Arial"/>
                <a:cs typeface="Arial"/>
              </a:rPr>
              <a:t>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155" dirty="0">
                <a:latin typeface="Arial"/>
                <a:cs typeface="Arial"/>
              </a:rPr>
              <a:t>f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320" dirty="0">
                <a:latin typeface="Arial"/>
                <a:cs typeface="Arial"/>
              </a:rPr>
              <a:t>m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155" dirty="0">
                <a:latin typeface="Arial"/>
                <a:cs typeface="Arial"/>
              </a:rPr>
              <a:t>f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320" dirty="0">
                <a:latin typeface="Arial"/>
                <a:cs typeface="Arial"/>
              </a:rPr>
              <a:t>g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114" dirty="0">
                <a:latin typeface="Arial"/>
                <a:cs typeface="Arial"/>
              </a:rPr>
              <a:t>v</a:t>
            </a:r>
            <a:r>
              <a:rPr sz="1600" spc="-170" dirty="0">
                <a:latin typeface="Arial"/>
                <a:cs typeface="Arial"/>
              </a:rPr>
              <a:t>ern</a:t>
            </a:r>
            <a:r>
              <a:rPr sz="1600" spc="-290" dirty="0">
                <a:latin typeface="Arial"/>
                <a:cs typeface="Arial"/>
              </a:rPr>
              <a:t>m</a:t>
            </a:r>
            <a:r>
              <a:rPr sz="1600" spc="-120" dirty="0">
                <a:latin typeface="Arial"/>
                <a:cs typeface="Arial"/>
              </a:rPr>
              <a:t>ent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0" dirty="0">
                <a:latin typeface="Arial"/>
                <a:cs typeface="Arial"/>
              </a:rPr>
              <a:t>d</a:t>
            </a:r>
            <a:r>
              <a:rPr sz="1600" spc="-315" dirty="0">
                <a:latin typeface="Arial"/>
                <a:cs typeface="Arial"/>
              </a:rPr>
              <a:t>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y</a:t>
            </a:r>
            <a:r>
              <a:rPr sz="1600" spc="-305" dirty="0">
                <a:latin typeface="Arial"/>
                <a:cs typeface="Arial"/>
              </a:rPr>
              <a:t>o</a:t>
            </a:r>
            <a:r>
              <a:rPr sz="1600" spc="-245" dirty="0">
                <a:latin typeface="Arial"/>
                <a:cs typeface="Arial"/>
              </a:rPr>
              <a:t>u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204" dirty="0">
                <a:latin typeface="Arial"/>
                <a:cs typeface="Arial"/>
              </a:rPr>
              <a:t>h</a:t>
            </a:r>
            <a:r>
              <a:rPr sz="1600" spc="-265" dirty="0">
                <a:latin typeface="Arial"/>
                <a:cs typeface="Arial"/>
              </a:rPr>
              <a:t>a</a:t>
            </a:r>
            <a:r>
              <a:rPr sz="1600" spc="-114" dirty="0">
                <a:latin typeface="Arial"/>
                <a:cs typeface="Arial"/>
              </a:rPr>
              <a:t>v</a:t>
            </a:r>
            <a:r>
              <a:rPr sz="1600" spc="-300" dirty="0">
                <a:latin typeface="Arial"/>
                <a:cs typeface="Arial"/>
              </a:rPr>
              <a:t>e</a:t>
            </a:r>
            <a:r>
              <a:rPr sz="1600" spc="-285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12700" marR="2101215">
              <a:lnSpc>
                <a:spcPct val="100000"/>
              </a:lnSpc>
            </a:pPr>
            <a:r>
              <a:rPr sz="1600" spc="-250" dirty="0">
                <a:latin typeface="Arial"/>
                <a:cs typeface="Arial"/>
              </a:rPr>
              <a:t>A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25" dirty="0">
                <a:latin typeface="Arial"/>
                <a:cs typeface="Arial"/>
              </a:rPr>
              <a:t>Par</a:t>
            </a:r>
            <a:r>
              <a:rPr sz="1600" spc="-110" dirty="0">
                <a:latin typeface="Arial"/>
                <a:cs typeface="Arial"/>
              </a:rPr>
              <a:t>l</a:t>
            </a:r>
            <a:r>
              <a:rPr sz="1600" spc="-190" dirty="0">
                <a:latin typeface="Arial"/>
                <a:cs typeface="Arial"/>
              </a:rPr>
              <a:t>ia</a:t>
            </a:r>
            <a:r>
              <a:rPr sz="1600" spc="-405" dirty="0">
                <a:latin typeface="Arial"/>
                <a:cs typeface="Arial"/>
              </a:rPr>
              <a:t>m</a:t>
            </a:r>
            <a:r>
              <a:rPr sz="1600" spc="-145" dirty="0">
                <a:latin typeface="Arial"/>
                <a:cs typeface="Arial"/>
              </a:rPr>
              <a:t>en</a:t>
            </a:r>
            <a:r>
              <a:rPr sz="1600" spc="-85" dirty="0">
                <a:latin typeface="Arial"/>
                <a:cs typeface="Arial"/>
              </a:rPr>
              <a:t>t</a:t>
            </a:r>
            <a:r>
              <a:rPr sz="1600" spc="-135" dirty="0">
                <a:latin typeface="Arial"/>
                <a:cs typeface="Arial"/>
              </a:rPr>
              <a:t>ary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300" dirty="0">
                <a:latin typeface="Arial"/>
                <a:cs typeface="Arial"/>
              </a:rPr>
              <a:t>Demo</a:t>
            </a:r>
            <a:r>
              <a:rPr sz="1600" spc="-229" dirty="0">
                <a:latin typeface="Arial"/>
                <a:cs typeface="Arial"/>
              </a:rPr>
              <a:t>c</a:t>
            </a:r>
            <a:r>
              <a:rPr sz="1600" spc="-145" dirty="0">
                <a:latin typeface="Arial"/>
                <a:cs typeface="Arial"/>
              </a:rPr>
              <a:t>racy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55" dirty="0">
                <a:latin typeface="Arial"/>
                <a:cs typeface="Arial"/>
              </a:rPr>
              <a:t>B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75" dirty="0">
                <a:latin typeface="Arial"/>
                <a:cs typeface="Arial"/>
              </a:rPr>
              <a:t>Con</a:t>
            </a:r>
            <a:r>
              <a:rPr sz="1600" spc="-235" dirty="0">
                <a:latin typeface="Arial"/>
                <a:cs typeface="Arial"/>
              </a:rPr>
              <a:t>s</a:t>
            </a:r>
            <a:r>
              <a:rPr sz="1600" spc="105" dirty="0">
                <a:latin typeface="Arial"/>
                <a:cs typeface="Arial"/>
              </a:rPr>
              <a:t>t</a:t>
            </a:r>
            <a:r>
              <a:rPr sz="1600" spc="-30" dirty="0">
                <a:latin typeface="Arial"/>
                <a:cs typeface="Arial"/>
              </a:rPr>
              <a:t>i</a:t>
            </a:r>
            <a:r>
              <a:rPr sz="1600" spc="-45" dirty="0">
                <a:latin typeface="Arial"/>
                <a:cs typeface="Arial"/>
              </a:rPr>
              <a:t>t</a:t>
            </a:r>
            <a:r>
              <a:rPr sz="1600" spc="-245" dirty="0">
                <a:latin typeface="Arial"/>
                <a:cs typeface="Arial"/>
              </a:rPr>
              <a:t>u</a:t>
            </a:r>
            <a:r>
              <a:rPr sz="1600" spc="105" dirty="0">
                <a:latin typeface="Arial"/>
                <a:cs typeface="Arial"/>
              </a:rPr>
              <a:t>t</a:t>
            </a:r>
            <a:r>
              <a:rPr sz="1600" spc="-210" dirty="0">
                <a:latin typeface="Arial"/>
                <a:cs typeface="Arial"/>
              </a:rPr>
              <a:t>ional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Monarchy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315" dirty="0">
                <a:latin typeface="Arial"/>
                <a:cs typeface="Arial"/>
              </a:rPr>
              <a:t>C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54" dirty="0">
                <a:latin typeface="Arial"/>
                <a:cs typeface="Arial"/>
              </a:rPr>
              <a:t>A</a:t>
            </a:r>
            <a:r>
              <a:rPr sz="1600" spc="-245" dirty="0">
                <a:latin typeface="Arial"/>
                <a:cs typeface="Arial"/>
              </a:rPr>
              <a:t>u</a:t>
            </a:r>
            <a:r>
              <a:rPr sz="1600" spc="105" dirty="0">
                <a:latin typeface="Arial"/>
                <a:cs typeface="Arial"/>
              </a:rPr>
              <a:t>t</a:t>
            </a:r>
            <a:r>
              <a:rPr sz="1600" spc="-175" dirty="0">
                <a:latin typeface="Arial"/>
                <a:cs typeface="Arial"/>
              </a:rPr>
              <a:t>ocracy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335" dirty="0">
                <a:latin typeface="Arial"/>
                <a:cs typeface="Arial"/>
              </a:rPr>
              <a:t>D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04" dirty="0">
                <a:latin typeface="Arial"/>
                <a:cs typeface="Arial"/>
              </a:rPr>
              <a:t>Oligarchy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43929" y="4689729"/>
            <a:ext cx="29845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4" dirty="0">
                <a:latin typeface="Arial"/>
                <a:cs typeface="Arial"/>
              </a:rPr>
              <a:t>T</a:t>
            </a:r>
            <a:r>
              <a:rPr sz="1600" spc="-210" dirty="0">
                <a:latin typeface="Arial"/>
                <a:cs typeface="Arial"/>
              </a:rPr>
              <a:t>h</a:t>
            </a:r>
            <a:r>
              <a:rPr sz="1600" spc="-175" dirty="0">
                <a:latin typeface="Arial"/>
                <a:cs typeface="Arial"/>
              </a:rPr>
              <a:t>i</a:t>
            </a:r>
            <a:r>
              <a:rPr sz="1600" spc="-27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74789" y="4215638"/>
            <a:ext cx="4769485" cy="2445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2000" spc="-325" dirty="0">
                <a:latin typeface="Arial"/>
                <a:cs typeface="Arial"/>
              </a:rPr>
              <a:t>Y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j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135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-380" dirty="0">
                <a:latin typeface="Arial"/>
                <a:cs typeface="Arial"/>
              </a:rPr>
              <a:t>ed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310" dirty="0">
                <a:latin typeface="Arial"/>
                <a:cs typeface="Arial"/>
              </a:rPr>
              <a:t>1</a:t>
            </a:r>
            <a:r>
              <a:rPr sz="2000" spc="-135" dirty="0">
                <a:latin typeface="Arial"/>
                <a:cs typeface="Arial"/>
              </a:rPr>
              <a:t>8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305" dirty="0">
                <a:latin typeface="Arial"/>
                <a:cs typeface="Arial"/>
              </a:rPr>
              <a:t>ng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204" dirty="0">
                <a:latin typeface="Arial"/>
                <a:cs typeface="Arial"/>
              </a:rPr>
              <a:t>f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204" dirty="0">
                <a:latin typeface="Arial"/>
                <a:cs typeface="Arial"/>
              </a:rPr>
              <a:t>f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05" dirty="0">
                <a:latin typeface="Arial"/>
                <a:cs typeface="Arial"/>
              </a:rPr>
              <a:t>st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380" dirty="0">
                <a:latin typeface="Arial"/>
                <a:cs typeface="Arial"/>
              </a:rPr>
              <a:t>me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204" dirty="0">
                <a:latin typeface="Arial"/>
                <a:cs typeface="Arial"/>
              </a:rPr>
              <a:t>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y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55" dirty="0">
                <a:latin typeface="Arial"/>
                <a:cs typeface="Arial"/>
              </a:rPr>
              <a:t>ur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l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204" dirty="0">
                <a:latin typeface="Arial"/>
                <a:cs typeface="Arial"/>
              </a:rPr>
              <a:t>f</a:t>
            </a:r>
            <a:r>
              <a:rPr sz="2000" spc="-395" dirty="0">
                <a:latin typeface="Arial"/>
                <a:cs typeface="Arial"/>
              </a:rPr>
              <a:t>e.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325" dirty="0">
                <a:latin typeface="Arial"/>
                <a:cs typeface="Arial"/>
              </a:rPr>
              <a:t>Y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10" dirty="0">
                <a:latin typeface="Arial"/>
                <a:cs typeface="Arial"/>
              </a:rPr>
              <a:t>w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170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b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305" dirty="0">
                <a:latin typeface="Arial"/>
                <a:cs typeface="Arial"/>
              </a:rPr>
              <a:t>ng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204" dirty="0">
                <a:latin typeface="Arial"/>
                <a:cs typeface="Arial"/>
              </a:rPr>
              <a:t>f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325" dirty="0">
                <a:latin typeface="Arial"/>
                <a:cs typeface="Arial"/>
              </a:rPr>
              <a:t>he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31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-350" dirty="0">
                <a:latin typeface="Arial"/>
                <a:cs typeface="Arial"/>
              </a:rPr>
              <a:t>s</a:t>
            </a:r>
            <a:r>
              <a:rPr sz="2000" spc="-210" dirty="0">
                <a:latin typeface="Arial"/>
                <a:cs typeface="Arial"/>
              </a:rPr>
              <a:t>ident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y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c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75" dirty="0">
                <a:latin typeface="Arial"/>
                <a:cs typeface="Arial"/>
              </a:rPr>
              <a:t>ry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204" dirty="0">
                <a:latin typeface="Arial"/>
                <a:cs typeface="Arial"/>
              </a:rPr>
              <a:t>f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140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165" dirty="0">
                <a:latin typeface="Arial"/>
                <a:cs typeface="Arial"/>
              </a:rPr>
              <a:t>l</a:t>
            </a:r>
            <a:r>
              <a:rPr sz="2000" spc="-300" dirty="0">
                <a:latin typeface="Arial"/>
                <a:cs typeface="Arial"/>
              </a:rPr>
              <a:t>ec</a:t>
            </a:r>
            <a:r>
              <a:rPr sz="2000" spc="-204" dirty="0">
                <a:latin typeface="Arial"/>
                <a:cs typeface="Arial"/>
              </a:rPr>
              <a:t>ted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4" dirty="0">
                <a:latin typeface="Arial"/>
                <a:cs typeface="Arial"/>
              </a:rPr>
              <a:t>ff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240" dirty="0">
                <a:latin typeface="Arial"/>
                <a:cs typeface="Arial"/>
              </a:rPr>
              <a:t>cial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-415" dirty="0">
                <a:latin typeface="Arial"/>
                <a:cs typeface="Arial"/>
              </a:rPr>
              <a:t>.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00" dirty="0">
                <a:latin typeface="Arial"/>
                <a:cs typeface="Arial"/>
              </a:rPr>
              <a:t>W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210" dirty="0">
                <a:latin typeface="Arial"/>
                <a:cs typeface="Arial"/>
              </a:rPr>
              <a:t>i</a:t>
            </a:r>
            <a:r>
              <a:rPr sz="2000" spc="-245" dirty="0">
                <a:latin typeface="Arial"/>
                <a:cs typeface="Arial"/>
              </a:rPr>
              <a:t>ch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204" dirty="0">
                <a:latin typeface="Arial"/>
                <a:cs typeface="Arial"/>
              </a:rPr>
              <a:t>f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385" dirty="0">
                <a:latin typeface="Arial"/>
                <a:cs typeface="Arial"/>
              </a:rPr>
              <a:t>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200" dirty="0">
                <a:latin typeface="Arial"/>
                <a:cs typeface="Arial"/>
              </a:rPr>
              <a:t>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405" dirty="0">
                <a:latin typeface="Arial"/>
                <a:cs typeface="Arial"/>
              </a:rPr>
              <a:t>g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240" dirty="0">
                <a:latin typeface="Arial"/>
                <a:cs typeface="Arial"/>
              </a:rPr>
              <a:t>rnmen</a:t>
            </a:r>
            <a:r>
              <a:rPr sz="2000" spc="135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70" dirty="0">
                <a:latin typeface="Arial"/>
                <a:cs typeface="Arial"/>
              </a:rPr>
              <a:t>d</a:t>
            </a:r>
            <a:r>
              <a:rPr sz="2000" spc="-380" dirty="0">
                <a:latin typeface="Arial"/>
                <a:cs typeface="Arial"/>
              </a:rPr>
              <a:t>o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y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000" spc="-305" dirty="0">
                <a:latin typeface="Arial"/>
                <a:cs typeface="Arial"/>
              </a:rPr>
              <a:t>u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h</a:t>
            </a:r>
            <a:r>
              <a:rPr sz="2000" spc="-330" dirty="0">
                <a:latin typeface="Arial"/>
                <a:cs typeface="Arial"/>
              </a:rPr>
              <a:t>a</a:t>
            </a:r>
            <a:r>
              <a:rPr sz="2000" spc="-130" dirty="0">
                <a:latin typeface="Arial"/>
                <a:cs typeface="Arial"/>
              </a:rPr>
              <a:t>v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000" spc="-36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295" dirty="0">
                <a:latin typeface="Arial"/>
                <a:cs typeface="Arial"/>
              </a:rPr>
              <a:t>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Monarchy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445" dirty="0">
                <a:latin typeface="Arial"/>
                <a:cs typeface="Arial"/>
              </a:rPr>
              <a:t>B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Pre</a:t>
            </a:r>
            <a:r>
              <a:rPr sz="2000" spc="-275" dirty="0">
                <a:latin typeface="Arial"/>
                <a:cs typeface="Arial"/>
              </a:rPr>
              <a:t>s</a:t>
            </a:r>
            <a:r>
              <a:rPr sz="2000" spc="-300" dirty="0">
                <a:latin typeface="Arial"/>
                <a:cs typeface="Arial"/>
              </a:rPr>
              <a:t>id</a:t>
            </a:r>
            <a:r>
              <a:rPr sz="2000" spc="-195" dirty="0">
                <a:latin typeface="Arial"/>
                <a:cs typeface="Arial"/>
              </a:rPr>
              <a:t>ential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80" dirty="0">
                <a:latin typeface="Arial"/>
                <a:cs typeface="Arial"/>
              </a:rPr>
              <a:t>d</a:t>
            </a:r>
            <a:r>
              <a:rPr sz="2000" spc="-375" dirty="0">
                <a:latin typeface="Arial"/>
                <a:cs typeface="Arial"/>
              </a:rPr>
              <a:t>e</a:t>
            </a:r>
            <a:r>
              <a:rPr sz="2000" spc="-470" dirty="0">
                <a:latin typeface="Arial"/>
                <a:cs typeface="Arial"/>
              </a:rPr>
              <a:t>m</a:t>
            </a:r>
            <a:r>
              <a:rPr sz="2000" spc="-325" dirty="0">
                <a:latin typeface="Arial"/>
                <a:cs typeface="Arial"/>
              </a:rPr>
              <a:t>o</a:t>
            </a:r>
            <a:r>
              <a:rPr sz="2000" spc="-140" dirty="0">
                <a:latin typeface="Arial"/>
                <a:cs typeface="Arial"/>
              </a:rPr>
              <a:t>c</a:t>
            </a:r>
            <a:r>
              <a:rPr sz="2000" spc="-90" dirty="0">
                <a:latin typeface="Arial"/>
                <a:cs typeface="Arial"/>
              </a:rPr>
              <a:t>r</a:t>
            </a:r>
            <a:r>
              <a:rPr sz="2000" spc="-229" dirty="0">
                <a:latin typeface="Arial"/>
                <a:cs typeface="Arial"/>
              </a:rPr>
              <a:t>acy</a:t>
            </a:r>
            <a:endParaRPr sz="2000">
              <a:latin typeface="Arial"/>
              <a:cs typeface="Arial"/>
            </a:endParaRPr>
          </a:p>
          <a:p>
            <a:pPr marL="12700" marR="2303780">
              <a:lnSpc>
                <a:spcPct val="100000"/>
              </a:lnSpc>
            </a:pPr>
            <a:r>
              <a:rPr sz="2000" spc="-390" dirty="0">
                <a:latin typeface="Arial"/>
                <a:cs typeface="Arial"/>
              </a:rPr>
              <a:t>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Parlia</a:t>
            </a:r>
            <a:r>
              <a:rPr sz="2000" spc="-480" dirty="0">
                <a:latin typeface="Arial"/>
                <a:cs typeface="Arial"/>
              </a:rPr>
              <a:t>m</a:t>
            </a:r>
            <a:r>
              <a:rPr sz="2000" spc="-150" dirty="0">
                <a:latin typeface="Arial"/>
                <a:cs typeface="Arial"/>
              </a:rPr>
              <a:t>entary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75" dirty="0">
                <a:latin typeface="Arial"/>
                <a:cs typeface="Arial"/>
              </a:rPr>
              <a:t>democracy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420" dirty="0">
                <a:latin typeface="Arial"/>
                <a:cs typeface="Arial"/>
              </a:rPr>
              <a:t>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400" dirty="0">
                <a:latin typeface="Arial"/>
                <a:cs typeface="Arial"/>
              </a:rPr>
              <a:t>C</a:t>
            </a:r>
            <a:r>
              <a:rPr sz="2000" spc="-315" dirty="0">
                <a:latin typeface="Arial"/>
                <a:cs typeface="Arial"/>
              </a:rPr>
              <a:t>o</a:t>
            </a:r>
            <a:r>
              <a:rPr sz="2000" spc="-480" dirty="0">
                <a:latin typeface="Arial"/>
                <a:cs typeface="Arial"/>
              </a:rPr>
              <a:t>m</a:t>
            </a:r>
            <a:r>
              <a:rPr sz="2000" spc="-420" dirty="0">
                <a:latin typeface="Arial"/>
                <a:cs typeface="Arial"/>
              </a:rPr>
              <a:t>m</a:t>
            </a:r>
            <a:r>
              <a:rPr sz="2000" spc="-290" dirty="0">
                <a:latin typeface="Arial"/>
                <a:cs typeface="Arial"/>
              </a:rPr>
              <a:t>u</a:t>
            </a:r>
            <a:r>
              <a:rPr sz="2000" spc="-229" dirty="0">
                <a:latin typeface="Arial"/>
                <a:cs typeface="Arial"/>
              </a:rPr>
              <a:t>ni</a:t>
            </a:r>
            <a:r>
              <a:rPr sz="2000" spc="-285" dirty="0">
                <a:latin typeface="Arial"/>
                <a:cs typeface="Arial"/>
              </a:rPr>
              <a:t>s</a:t>
            </a:r>
            <a:r>
              <a:rPr sz="2000" spc="135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408" y="182879"/>
            <a:ext cx="624840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385" y="278003"/>
            <a:ext cx="2698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Century"/>
                <a:cs typeface="Century"/>
              </a:rPr>
              <a:t>17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661416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57059" y="3779520"/>
            <a:ext cx="675131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546100" cy="370840"/>
          </a:xfrm>
          <a:custGeom>
            <a:avLst/>
            <a:gdLst/>
            <a:ahLst/>
            <a:cxnLst/>
            <a:rect l="l" t="t" r="r" b="b"/>
            <a:pathLst>
              <a:path w="546100" h="370839">
                <a:moveTo>
                  <a:pt x="0" y="370331"/>
                </a:moveTo>
                <a:lnTo>
                  <a:pt x="545592" y="370331"/>
                </a:lnTo>
                <a:lnTo>
                  <a:pt x="545592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546100" cy="370840"/>
          </a:xfrm>
          <a:custGeom>
            <a:avLst/>
            <a:gdLst/>
            <a:ahLst/>
            <a:cxnLst/>
            <a:rect l="l" t="t" r="r" b="b"/>
            <a:pathLst>
              <a:path w="546100" h="370839">
                <a:moveTo>
                  <a:pt x="0" y="370331"/>
                </a:moveTo>
                <a:lnTo>
                  <a:pt x="545592" y="370331"/>
                </a:lnTo>
                <a:lnTo>
                  <a:pt x="545592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08317" y="3875532"/>
            <a:ext cx="3206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20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57302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20483" y="182879"/>
            <a:ext cx="629412" cy="586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72376" y="278003"/>
            <a:ext cx="27432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18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573023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359" y="3779520"/>
            <a:ext cx="632460" cy="586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7820" y="3875532"/>
            <a:ext cx="4716780" cy="229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ct val="100000"/>
              </a:lnSpc>
            </a:pPr>
            <a:r>
              <a:rPr sz="1800" spc="-25" dirty="0">
                <a:latin typeface="Century"/>
                <a:cs typeface="Century"/>
              </a:rPr>
              <a:t>19</a:t>
            </a:r>
            <a:endParaRPr sz="1800">
              <a:latin typeface="Century"/>
              <a:cs typeface="Century"/>
            </a:endParaRPr>
          </a:p>
          <a:p>
            <a:pPr marL="12700" marR="6350">
              <a:lnSpc>
                <a:spcPct val="100000"/>
              </a:lnSpc>
              <a:spcBef>
                <a:spcPts val="735"/>
              </a:spcBef>
              <a:tabLst>
                <a:tab pos="3779520" algn="l"/>
                <a:tab pos="4046220" algn="l"/>
              </a:tabLst>
            </a:pPr>
            <a:r>
              <a:rPr sz="1800" spc="-300" dirty="0">
                <a:latin typeface="Arial"/>
                <a:cs typeface="Arial"/>
              </a:rPr>
              <a:t>Y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275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l</a:t>
            </a:r>
            <a:r>
              <a:rPr sz="1800" spc="-190" dirty="0">
                <a:latin typeface="Arial"/>
                <a:cs typeface="Arial"/>
              </a:rPr>
              <a:t>i</a:t>
            </a:r>
            <a:r>
              <a:rPr sz="1800" spc="-120" dirty="0">
                <a:latin typeface="Arial"/>
                <a:cs typeface="Arial"/>
              </a:rPr>
              <a:t>v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i</a:t>
            </a:r>
            <a:r>
              <a:rPr sz="1800" spc="-185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305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l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245" dirty="0">
                <a:latin typeface="Arial"/>
                <a:cs typeface="Arial"/>
              </a:rPr>
              <a:t>rge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c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275" dirty="0">
                <a:latin typeface="Arial"/>
                <a:cs typeface="Arial"/>
              </a:rPr>
              <a:t>u</a:t>
            </a:r>
            <a:r>
              <a:rPr sz="1800" spc="-175" dirty="0">
                <a:latin typeface="Arial"/>
                <a:cs typeface="Arial"/>
              </a:rPr>
              <a:t>n</a:t>
            </a:r>
            <a:r>
              <a:rPr sz="1800" spc="50" dirty="0">
                <a:latin typeface="Arial"/>
                <a:cs typeface="Arial"/>
              </a:rPr>
              <a:t>tr</a:t>
            </a:r>
            <a:r>
              <a:rPr sz="1800" spc="-13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12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31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340" dirty="0">
                <a:latin typeface="Arial"/>
                <a:cs typeface="Arial"/>
              </a:rPr>
              <a:t>m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155" dirty="0">
                <a:latin typeface="Arial"/>
                <a:cs typeface="Arial"/>
              </a:rPr>
              <a:t>ny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t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340" dirty="0">
                <a:latin typeface="Arial"/>
                <a:cs typeface="Arial"/>
              </a:rPr>
              <a:t>s.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95" dirty="0">
                <a:latin typeface="Arial"/>
                <a:cs typeface="Arial"/>
              </a:rPr>
              <a:t>T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365" dirty="0">
                <a:latin typeface="Arial"/>
                <a:cs typeface="Arial"/>
              </a:rPr>
              <a:t>g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v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80" dirty="0">
                <a:latin typeface="Arial"/>
                <a:cs typeface="Arial"/>
              </a:rPr>
              <a:t>rnm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14" dirty="0">
                <a:latin typeface="Arial"/>
                <a:cs typeface="Arial"/>
              </a:rPr>
              <a:t>nt’s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p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295" dirty="0">
                <a:latin typeface="Arial"/>
                <a:cs typeface="Arial"/>
              </a:rPr>
              <a:t>w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i</a:t>
            </a:r>
            <a:r>
              <a:rPr sz="1800" spc="-31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340" dirty="0">
                <a:latin typeface="Arial"/>
                <a:cs typeface="Arial"/>
              </a:rPr>
              <a:t>d</a:t>
            </a:r>
            <a:r>
              <a:rPr sz="1800" spc="-190" dirty="0">
                <a:latin typeface="Arial"/>
                <a:cs typeface="Arial"/>
              </a:rPr>
              <a:t>i</a:t>
            </a:r>
            <a:r>
              <a:rPr sz="1800" spc="-240" dirty="0">
                <a:latin typeface="Arial"/>
                <a:cs typeface="Arial"/>
              </a:rPr>
              <a:t>vid</a:t>
            </a:r>
            <a:r>
              <a:rPr sz="1800" spc="-310" dirty="0">
                <a:latin typeface="Arial"/>
                <a:cs typeface="Arial"/>
              </a:rPr>
              <a:t>e</a:t>
            </a:r>
            <a:r>
              <a:rPr sz="1800" spc="-34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b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95" dirty="0">
                <a:latin typeface="Arial"/>
                <a:cs typeface="Arial"/>
              </a:rPr>
              <a:t>w</a:t>
            </a:r>
            <a:r>
              <a:rPr sz="1800" spc="-355" dirty="0">
                <a:latin typeface="Arial"/>
                <a:cs typeface="Arial"/>
              </a:rPr>
              <a:t>ee</a:t>
            </a:r>
            <a:r>
              <a:rPr sz="1800" spc="-18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305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c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75" dirty="0">
                <a:latin typeface="Arial"/>
                <a:cs typeface="Arial"/>
              </a:rPr>
              <a:t>n</a:t>
            </a:r>
            <a:r>
              <a:rPr sz="1800" spc="50" dirty="0">
                <a:latin typeface="Arial"/>
                <a:cs typeface="Arial"/>
              </a:rPr>
              <a:t>tr</a:t>
            </a:r>
            <a:r>
              <a:rPr sz="1800" spc="-315" dirty="0">
                <a:latin typeface="Arial"/>
                <a:cs typeface="Arial"/>
              </a:rPr>
              <a:t>a</a:t>
            </a:r>
            <a:r>
              <a:rPr sz="1800" spc="80" dirty="0">
                <a:latin typeface="Arial"/>
                <a:cs typeface="Arial"/>
              </a:rPr>
              <a:t>l</a:t>
            </a:r>
            <a:r>
              <a:rPr sz="1800" spc="105" dirty="0">
                <a:latin typeface="Arial"/>
                <a:cs typeface="Arial"/>
              </a:rPr>
              <a:t>/</a:t>
            </a:r>
            <a:r>
              <a:rPr sz="1800" spc="-245" dirty="0">
                <a:latin typeface="Arial"/>
                <a:cs typeface="Arial"/>
              </a:rPr>
              <a:t>n</a:t>
            </a:r>
            <a:r>
              <a:rPr sz="1800" spc="-254" dirty="0">
                <a:latin typeface="Arial"/>
                <a:cs typeface="Arial"/>
              </a:rPr>
              <a:t>a</a:t>
            </a:r>
            <a:r>
              <a:rPr sz="1800" spc="-170" dirty="0">
                <a:latin typeface="Arial"/>
                <a:cs typeface="Arial"/>
              </a:rPr>
              <a:t>tion</a:t>
            </a:r>
            <a:r>
              <a:rPr sz="1800" spc="-250" dirty="0">
                <a:latin typeface="Arial"/>
                <a:cs typeface="Arial"/>
              </a:rPr>
              <a:t>a</a:t>
            </a:r>
            <a:r>
              <a:rPr sz="1800" spc="-155" dirty="0">
                <a:latin typeface="Arial"/>
                <a:cs typeface="Arial"/>
              </a:rPr>
              <a:t>l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365" dirty="0">
                <a:latin typeface="Arial"/>
                <a:cs typeface="Arial"/>
              </a:rPr>
              <a:t>g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v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80" dirty="0">
                <a:latin typeface="Arial"/>
                <a:cs typeface="Arial"/>
              </a:rPr>
              <a:t>rnm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nt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175" dirty="0">
                <a:latin typeface="Arial"/>
                <a:cs typeface="Arial"/>
              </a:rPr>
              <a:t>n</a:t>
            </a:r>
            <a:r>
              <a:rPr sz="1800" spc="-34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t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335" dirty="0">
                <a:latin typeface="Arial"/>
                <a:cs typeface="Arial"/>
              </a:rPr>
              <a:t>/</a:t>
            </a:r>
            <a:r>
              <a:rPr sz="1800" spc="-250" dirty="0">
                <a:latin typeface="Arial"/>
                <a:cs typeface="Arial"/>
              </a:rPr>
              <a:t>loca</a:t>
            </a:r>
            <a:r>
              <a:rPr sz="1800" spc="-15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365" dirty="0">
                <a:latin typeface="Arial"/>
                <a:cs typeface="Arial"/>
              </a:rPr>
              <a:t>g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v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80" dirty="0">
                <a:latin typeface="Arial"/>
                <a:cs typeface="Arial"/>
              </a:rPr>
              <a:t>rnm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85" dirty="0">
                <a:latin typeface="Arial"/>
                <a:cs typeface="Arial"/>
              </a:rPr>
              <a:t>nts.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75" dirty="0">
                <a:latin typeface="Arial"/>
                <a:cs typeface="Arial"/>
              </a:rPr>
              <a:t>W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120" dirty="0">
                <a:latin typeface="Arial"/>
                <a:cs typeface="Arial"/>
              </a:rPr>
              <a:t>i</a:t>
            </a:r>
            <a:r>
              <a:rPr sz="1800" spc="-260" dirty="0">
                <a:latin typeface="Arial"/>
                <a:cs typeface="Arial"/>
              </a:rPr>
              <a:t>c</a:t>
            </a:r>
            <a:r>
              <a:rPr sz="1800" spc="-24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345" dirty="0">
                <a:latin typeface="Arial"/>
                <a:cs typeface="Arial"/>
              </a:rPr>
              <a:t>m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b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125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340" dirty="0">
                <a:latin typeface="Arial"/>
                <a:cs typeface="Arial"/>
              </a:rPr>
              <a:t>d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-190" dirty="0">
                <a:latin typeface="Arial"/>
                <a:cs typeface="Arial"/>
              </a:rPr>
              <a:t>crib</a:t>
            </a:r>
            <a:r>
              <a:rPr sz="1800" spc="-300" dirty="0">
                <a:latin typeface="Arial"/>
                <a:cs typeface="Arial"/>
              </a:rPr>
              <a:t>e</a:t>
            </a:r>
            <a:r>
              <a:rPr sz="1800" spc="-3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t</a:t>
            </a:r>
            <a:r>
              <a:rPr sz="1800" spc="-120" dirty="0">
                <a:latin typeface="Arial"/>
                <a:cs typeface="Arial"/>
              </a:rPr>
              <a:t>y</a:t>
            </a:r>
            <a:r>
              <a:rPr sz="1800" spc="-290" dirty="0">
                <a:latin typeface="Arial"/>
                <a:cs typeface="Arial"/>
              </a:rPr>
              <a:t>p</a:t>
            </a:r>
            <a:r>
              <a:rPr sz="1800" spc="-34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180" dirty="0">
                <a:latin typeface="Arial"/>
                <a:cs typeface="Arial"/>
              </a:rPr>
              <a:t>f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365" dirty="0">
                <a:latin typeface="Arial"/>
                <a:cs typeface="Arial"/>
              </a:rPr>
              <a:t>g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v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180" dirty="0">
                <a:latin typeface="Arial"/>
                <a:cs typeface="Arial"/>
              </a:rPr>
              <a:t>rnm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nt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300" dirty="0">
                <a:latin typeface="Arial"/>
                <a:cs typeface="Arial"/>
              </a:rPr>
              <a:t>s</a:t>
            </a:r>
            <a:r>
              <a:rPr sz="1800" spc="-120" dirty="0">
                <a:latin typeface="Arial"/>
                <a:cs typeface="Arial"/>
              </a:rPr>
              <a:t>y</a:t>
            </a:r>
            <a:r>
              <a:rPr sz="1800" spc="-215" dirty="0">
                <a:latin typeface="Arial"/>
                <a:cs typeface="Arial"/>
              </a:rPr>
              <a:t>stem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y</a:t>
            </a:r>
            <a:r>
              <a:rPr sz="1800" spc="-340" dirty="0">
                <a:latin typeface="Arial"/>
                <a:cs typeface="Arial"/>
              </a:rPr>
              <a:t>o</a:t>
            </a:r>
            <a:r>
              <a:rPr sz="1800" spc="-275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40" dirty="0">
                <a:latin typeface="Arial"/>
                <a:cs typeface="Arial"/>
              </a:rPr>
              <a:t>h</a:t>
            </a:r>
            <a:r>
              <a:rPr sz="1800" spc="-295" dirty="0">
                <a:latin typeface="Arial"/>
                <a:cs typeface="Arial"/>
              </a:rPr>
              <a:t>a</a:t>
            </a:r>
            <a:r>
              <a:rPr sz="1800" spc="-120" dirty="0">
                <a:latin typeface="Arial"/>
                <a:cs typeface="Arial"/>
              </a:rPr>
              <a:t>v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325" dirty="0">
                <a:latin typeface="Arial"/>
                <a:cs typeface="Arial"/>
              </a:rPr>
              <a:t>?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280" dirty="0">
                <a:latin typeface="Arial"/>
                <a:cs typeface="Arial"/>
              </a:rPr>
              <a:t>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325" dirty="0">
                <a:latin typeface="Arial"/>
                <a:cs typeface="Arial"/>
              </a:rPr>
              <a:t>Co</a:t>
            </a:r>
            <a:r>
              <a:rPr sz="1800" spc="-430" dirty="0">
                <a:latin typeface="Arial"/>
                <a:cs typeface="Arial"/>
              </a:rPr>
              <a:t>m</a:t>
            </a:r>
            <a:r>
              <a:rPr sz="1800" spc="-375" dirty="0">
                <a:latin typeface="Arial"/>
                <a:cs typeface="Arial"/>
              </a:rPr>
              <a:t>m</a:t>
            </a:r>
            <a:r>
              <a:rPr sz="1800" spc="-265" dirty="0">
                <a:latin typeface="Arial"/>
                <a:cs typeface="Arial"/>
              </a:rPr>
              <a:t>u</a:t>
            </a:r>
            <a:r>
              <a:rPr sz="1800" spc="-140" dirty="0">
                <a:latin typeface="Arial"/>
                <a:cs typeface="Arial"/>
              </a:rPr>
              <a:t>nist</a:t>
            </a:r>
            <a:endParaRPr sz="1800">
              <a:latin typeface="Arial"/>
              <a:cs typeface="Arial"/>
            </a:endParaRPr>
          </a:p>
          <a:p>
            <a:pPr marL="12700" marR="3942715">
              <a:lnSpc>
                <a:spcPct val="100000"/>
              </a:lnSpc>
            </a:pPr>
            <a:r>
              <a:rPr sz="1800" spc="-400" dirty="0">
                <a:latin typeface="Arial"/>
                <a:cs typeface="Arial"/>
              </a:rPr>
              <a:t>B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Uni</a:t>
            </a:r>
            <a:r>
              <a:rPr sz="1800" spc="-120" dirty="0">
                <a:latin typeface="Arial"/>
                <a:cs typeface="Arial"/>
              </a:rPr>
              <a:t>t</a:t>
            </a:r>
            <a:r>
              <a:rPr sz="1800" spc="-150" dirty="0">
                <a:latin typeface="Arial"/>
                <a:cs typeface="Arial"/>
              </a:rPr>
              <a:t>ary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55" dirty="0">
                <a:latin typeface="Arial"/>
                <a:cs typeface="Arial"/>
              </a:rPr>
              <a:t>C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380" dirty="0">
                <a:latin typeface="Arial"/>
                <a:cs typeface="Arial"/>
              </a:rPr>
              <a:t>F</a:t>
            </a:r>
            <a:r>
              <a:rPr sz="1800" spc="-355" dirty="0">
                <a:latin typeface="Arial"/>
                <a:cs typeface="Arial"/>
              </a:rPr>
              <a:t>e</a:t>
            </a:r>
            <a:r>
              <a:rPr sz="1800" spc="-345" dirty="0">
                <a:latin typeface="Arial"/>
                <a:cs typeface="Arial"/>
              </a:rPr>
              <a:t>d</a:t>
            </a:r>
            <a:r>
              <a:rPr sz="1800" spc="-360" dirty="0">
                <a:latin typeface="Arial"/>
                <a:cs typeface="Arial"/>
              </a:rPr>
              <a:t>e</a:t>
            </a:r>
            <a:r>
              <a:rPr sz="1800" spc="-155" dirty="0">
                <a:latin typeface="Arial"/>
                <a:cs typeface="Arial"/>
              </a:rPr>
              <a:t>ral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646938"/>
            <a:ext cx="4548505" cy="235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spc="-315" dirty="0">
                <a:latin typeface="Arial"/>
                <a:cs typeface="Arial"/>
              </a:rPr>
              <a:t>I</a:t>
            </a:r>
            <a:r>
              <a:rPr sz="2200" spc="-225" dirty="0">
                <a:latin typeface="Arial"/>
                <a:cs typeface="Arial"/>
              </a:rPr>
              <a:t>n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y</a:t>
            </a:r>
            <a:r>
              <a:rPr sz="2200" spc="-425" dirty="0">
                <a:latin typeface="Arial"/>
                <a:cs typeface="Arial"/>
              </a:rPr>
              <a:t>o</a:t>
            </a:r>
            <a:r>
              <a:rPr sz="2200" spc="-33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235" dirty="0">
                <a:latin typeface="Arial"/>
                <a:cs typeface="Arial"/>
              </a:rPr>
              <a:t>c</a:t>
            </a:r>
            <a:r>
              <a:rPr sz="2200" spc="-425" dirty="0">
                <a:latin typeface="Arial"/>
                <a:cs typeface="Arial"/>
              </a:rPr>
              <a:t>o</a:t>
            </a:r>
            <a:r>
              <a:rPr sz="2200" spc="-330" dirty="0">
                <a:latin typeface="Arial"/>
                <a:cs typeface="Arial"/>
              </a:rPr>
              <a:t>u</a:t>
            </a:r>
            <a:r>
              <a:rPr sz="2200" spc="-220" dirty="0">
                <a:latin typeface="Arial"/>
                <a:cs typeface="Arial"/>
              </a:rPr>
              <a:t>n</a:t>
            </a:r>
            <a:r>
              <a:rPr sz="2200" spc="160" dirty="0">
                <a:latin typeface="Arial"/>
                <a:cs typeface="Arial"/>
              </a:rPr>
              <a:t>t</a:t>
            </a:r>
            <a:r>
              <a:rPr sz="2200" spc="-155" dirty="0">
                <a:latin typeface="Arial"/>
                <a:cs typeface="Arial"/>
              </a:rPr>
              <a:t>ry,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160" dirty="0">
                <a:latin typeface="Arial"/>
                <a:cs typeface="Arial"/>
              </a:rPr>
              <a:t>t</a:t>
            </a:r>
            <a:r>
              <a:rPr sz="2200" spc="-290" dirty="0">
                <a:latin typeface="Arial"/>
                <a:cs typeface="Arial"/>
              </a:rPr>
              <a:t>h</a:t>
            </a:r>
            <a:r>
              <a:rPr sz="2200" spc="-420" dirty="0">
                <a:latin typeface="Arial"/>
                <a:cs typeface="Arial"/>
              </a:rPr>
              <a:t>e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l</a:t>
            </a:r>
            <a:r>
              <a:rPr sz="2200" spc="-409" dirty="0">
                <a:latin typeface="Arial"/>
                <a:cs typeface="Arial"/>
              </a:rPr>
              <a:t>e</a:t>
            </a:r>
            <a:r>
              <a:rPr sz="2200" spc="-440" dirty="0">
                <a:latin typeface="Arial"/>
                <a:cs typeface="Arial"/>
              </a:rPr>
              <a:t>g</a:t>
            </a:r>
            <a:r>
              <a:rPr sz="2200" spc="-195" dirty="0">
                <a:latin typeface="Arial"/>
                <a:cs typeface="Arial"/>
              </a:rPr>
              <a:t>i</a:t>
            </a:r>
            <a:r>
              <a:rPr sz="2200" spc="-415" dirty="0">
                <a:latin typeface="Arial"/>
                <a:cs typeface="Arial"/>
              </a:rPr>
              <a:t>s</a:t>
            </a:r>
            <a:r>
              <a:rPr sz="2200" spc="-190" dirty="0">
                <a:latin typeface="Arial"/>
                <a:cs typeface="Arial"/>
              </a:rPr>
              <a:t>l</a:t>
            </a:r>
            <a:r>
              <a:rPr sz="2200" spc="-110" dirty="0">
                <a:latin typeface="Arial"/>
                <a:cs typeface="Arial"/>
              </a:rPr>
              <a:t>at</a:t>
            </a:r>
            <a:r>
              <a:rPr sz="2200" spc="-275" dirty="0">
                <a:latin typeface="Arial"/>
                <a:cs typeface="Arial"/>
              </a:rPr>
              <a:t>ive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365" dirty="0">
                <a:latin typeface="Arial"/>
                <a:cs typeface="Arial"/>
              </a:rPr>
              <a:t>b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355" dirty="0">
                <a:latin typeface="Arial"/>
                <a:cs typeface="Arial"/>
              </a:rPr>
              <a:t>a</a:t>
            </a:r>
            <a:r>
              <a:rPr sz="2200" spc="-220" dirty="0">
                <a:latin typeface="Arial"/>
                <a:cs typeface="Arial"/>
              </a:rPr>
              <a:t>n</a:t>
            </a:r>
            <a:r>
              <a:rPr sz="2200" spc="-235" dirty="0">
                <a:latin typeface="Arial"/>
                <a:cs typeface="Arial"/>
              </a:rPr>
              <a:t>c</a:t>
            </a:r>
            <a:r>
              <a:rPr sz="2200" spc="-295" dirty="0">
                <a:latin typeface="Arial"/>
                <a:cs typeface="Arial"/>
              </a:rPr>
              <a:t>h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290" dirty="0">
                <a:latin typeface="Arial"/>
                <a:cs typeface="Arial"/>
              </a:rPr>
              <a:t>h</a:t>
            </a:r>
            <a:r>
              <a:rPr sz="2200" spc="-355" dirty="0">
                <a:latin typeface="Arial"/>
                <a:cs typeface="Arial"/>
              </a:rPr>
              <a:t>a</a:t>
            </a:r>
            <a:r>
              <a:rPr sz="2200" spc="-375" dirty="0">
                <a:latin typeface="Arial"/>
                <a:cs typeface="Arial"/>
              </a:rPr>
              <a:t>s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j</a:t>
            </a:r>
            <a:r>
              <a:rPr sz="2200" spc="-330" dirty="0">
                <a:latin typeface="Arial"/>
                <a:cs typeface="Arial"/>
              </a:rPr>
              <a:t>u</a:t>
            </a:r>
            <a:r>
              <a:rPr sz="2200" spc="-365" dirty="0">
                <a:latin typeface="Arial"/>
                <a:cs typeface="Arial"/>
              </a:rPr>
              <a:t>s</a:t>
            </a:r>
            <a:r>
              <a:rPr sz="2200" spc="150" dirty="0">
                <a:latin typeface="Arial"/>
                <a:cs typeface="Arial"/>
              </a:rPr>
              <a:t>t </a:t>
            </a:r>
            <a:r>
              <a:rPr sz="2200" spc="-409" dirty="0">
                <a:latin typeface="Arial"/>
                <a:cs typeface="Arial"/>
              </a:rPr>
              <a:t>e</a:t>
            </a:r>
            <a:r>
              <a:rPr sz="2200" spc="-190" dirty="0">
                <a:latin typeface="Arial"/>
                <a:cs typeface="Arial"/>
              </a:rPr>
              <a:t>l</a:t>
            </a:r>
            <a:r>
              <a:rPr sz="2200" spc="-409" dirty="0">
                <a:latin typeface="Arial"/>
                <a:cs typeface="Arial"/>
              </a:rPr>
              <a:t>e</a:t>
            </a:r>
            <a:r>
              <a:rPr sz="2200" spc="-55" dirty="0">
                <a:latin typeface="Arial"/>
                <a:cs typeface="Arial"/>
              </a:rPr>
              <a:t>c</a:t>
            </a:r>
            <a:r>
              <a:rPr sz="2200" spc="-25" dirty="0">
                <a:latin typeface="Arial"/>
                <a:cs typeface="Arial"/>
              </a:rPr>
              <a:t>t</a:t>
            </a:r>
            <a:r>
              <a:rPr sz="2200" spc="-420" dirty="0">
                <a:latin typeface="Arial"/>
                <a:cs typeface="Arial"/>
              </a:rPr>
              <a:t>ed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370" dirty="0">
                <a:latin typeface="Arial"/>
                <a:cs typeface="Arial"/>
              </a:rPr>
              <a:t>a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220" dirty="0">
                <a:latin typeface="Arial"/>
                <a:cs typeface="Arial"/>
              </a:rPr>
              <a:t>n</a:t>
            </a:r>
            <a:r>
              <a:rPr sz="2200" spc="-409" dirty="0">
                <a:latin typeface="Arial"/>
                <a:cs typeface="Arial"/>
              </a:rPr>
              <a:t>e</a:t>
            </a:r>
            <a:r>
              <a:rPr sz="2200" spc="-370" dirty="0">
                <a:latin typeface="Arial"/>
                <a:cs typeface="Arial"/>
              </a:rPr>
              <a:t>w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365" dirty="0">
                <a:latin typeface="Arial"/>
                <a:cs typeface="Arial"/>
              </a:rPr>
              <a:t>p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235" dirty="0">
                <a:latin typeface="Arial"/>
                <a:cs typeface="Arial"/>
              </a:rPr>
              <a:t>i</a:t>
            </a:r>
            <a:r>
              <a:rPr sz="2200" spc="-430" dirty="0">
                <a:latin typeface="Arial"/>
                <a:cs typeface="Arial"/>
              </a:rPr>
              <a:t>me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35" dirty="0">
                <a:latin typeface="Arial"/>
                <a:cs typeface="Arial"/>
              </a:rPr>
              <a:t>m</a:t>
            </a:r>
            <a:r>
              <a:rPr sz="2200" spc="-130" dirty="0">
                <a:latin typeface="Arial"/>
                <a:cs typeface="Arial"/>
              </a:rPr>
              <a:t>i</a:t>
            </a:r>
            <a:r>
              <a:rPr sz="2200" spc="-220" dirty="0">
                <a:latin typeface="Arial"/>
                <a:cs typeface="Arial"/>
              </a:rPr>
              <a:t>n</a:t>
            </a:r>
            <a:r>
              <a:rPr sz="2200" spc="-235" dirty="0">
                <a:latin typeface="Arial"/>
                <a:cs typeface="Arial"/>
              </a:rPr>
              <a:t>i</a:t>
            </a:r>
            <a:r>
              <a:rPr sz="2200" spc="-180" dirty="0">
                <a:latin typeface="Arial"/>
                <a:cs typeface="Arial"/>
              </a:rPr>
              <a:t>ste</a:t>
            </a:r>
            <a:r>
              <a:rPr sz="2200" spc="-120" dirty="0">
                <a:latin typeface="Arial"/>
                <a:cs typeface="Arial"/>
              </a:rPr>
              <a:t>r</a:t>
            </a:r>
            <a:r>
              <a:rPr sz="2200" spc="-455" dirty="0">
                <a:latin typeface="Arial"/>
                <a:cs typeface="Arial"/>
              </a:rPr>
              <a:t>.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75" dirty="0">
                <a:latin typeface="Arial"/>
                <a:cs typeface="Arial"/>
              </a:rPr>
              <a:t>W</a:t>
            </a:r>
            <a:r>
              <a:rPr sz="2200" spc="-290" dirty="0">
                <a:latin typeface="Arial"/>
                <a:cs typeface="Arial"/>
              </a:rPr>
              <a:t>h</a:t>
            </a:r>
            <a:r>
              <a:rPr sz="2200" spc="-235" dirty="0">
                <a:latin typeface="Arial"/>
                <a:cs typeface="Arial"/>
              </a:rPr>
              <a:t>i</a:t>
            </a:r>
            <a:r>
              <a:rPr sz="2200" spc="-270" dirty="0">
                <a:latin typeface="Arial"/>
                <a:cs typeface="Arial"/>
              </a:rPr>
              <a:t>ch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225" dirty="0">
                <a:latin typeface="Arial"/>
                <a:cs typeface="Arial"/>
              </a:rPr>
              <a:t>f</a:t>
            </a:r>
            <a:r>
              <a:rPr sz="2200" spc="-42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440" dirty="0">
                <a:latin typeface="Arial"/>
                <a:cs typeface="Arial"/>
              </a:rPr>
              <a:t>m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of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445" dirty="0">
                <a:latin typeface="Arial"/>
                <a:cs typeface="Arial"/>
              </a:rPr>
              <a:t>g</a:t>
            </a:r>
            <a:r>
              <a:rPr sz="2200" spc="-425" dirty="0">
                <a:latin typeface="Arial"/>
                <a:cs typeface="Arial"/>
              </a:rPr>
              <a:t>o</a:t>
            </a:r>
            <a:r>
              <a:rPr sz="2200" spc="-145" dirty="0">
                <a:latin typeface="Arial"/>
                <a:cs typeface="Arial"/>
              </a:rPr>
              <a:t>v</a:t>
            </a:r>
            <a:r>
              <a:rPr sz="2200" spc="-270" dirty="0">
                <a:latin typeface="Arial"/>
                <a:cs typeface="Arial"/>
              </a:rPr>
              <a:t>e</a:t>
            </a:r>
            <a:r>
              <a:rPr sz="2200" spc="-155" dirty="0">
                <a:latin typeface="Arial"/>
                <a:cs typeface="Arial"/>
              </a:rPr>
              <a:t>r</a:t>
            </a:r>
            <a:r>
              <a:rPr sz="2200" spc="-260" dirty="0">
                <a:latin typeface="Arial"/>
                <a:cs typeface="Arial"/>
              </a:rPr>
              <a:t>n</a:t>
            </a:r>
            <a:r>
              <a:rPr sz="2200" spc="-400" dirty="0">
                <a:latin typeface="Arial"/>
                <a:cs typeface="Arial"/>
              </a:rPr>
              <a:t>m</a:t>
            </a:r>
            <a:r>
              <a:rPr sz="2200" spc="-320" dirty="0">
                <a:latin typeface="Arial"/>
                <a:cs typeface="Arial"/>
              </a:rPr>
              <a:t>e</a:t>
            </a:r>
            <a:r>
              <a:rPr sz="2200" spc="-315" dirty="0">
                <a:latin typeface="Arial"/>
                <a:cs typeface="Arial"/>
              </a:rPr>
              <a:t>n</a:t>
            </a:r>
            <a:r>
              <a:rPr sz="2200" spc="150" dirty="0">
                <a:latin typeface="Arial"/>
                <a:cs typeface="Arial"/>
              </a:rPr>
              <a:t>t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405" dirty="0">
                <a:latin typeface="Arial"/>
                <a:cs typeface="Arial"/>
              </a:rPr>
              <a:t>d</a:t>
            </a:r>
            <a:r>
              <a:rPr sz="2200" spc="-430" dirty="0">
                <a:latin typeface="Arial"/>
                <a:cs typeface="Arial"/>
              </a:rPr>
              <a:t>o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y</a:t>
            </a:r>
            <a:r>
              <a:rPr sz="2200" spc="-425" dirty="0">
                <a:latin typeface="Arial"/>
                <a:cs typeface="Arial"/>
              </a:rPr>
              <a:t>o</a:t>
            </a:r>
            <a:r>
              <a:rPr sz="2200" spc="-335" dirty="0">
                <a:latin typeface="Arial"/>
                <a:cs typeface="Arial"/>
              </a:rPr>
              <a:t>u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295" dirty="0">
                <a:latin typeface="Arial"/>
                <a:cs typeface="Arial"/>
              </a:rPr>
              <a:t>h</a:t>
            </a:r>
            <a:r>
              <a:rPr sz="2200" spc="-360" dirty="0">
                <a:latin typeface="Arial"/>
                <a:cs typeface="Arial"/>
              </a:rPr>
              <a:t>a</a:t>
            </a:r>
            <a:r>
              <a:rPr sz="2200" spc="-145" dirty="0">
                <a:latin typeface="Arial"/>
                <a:cs typeface="Arial"/>
              </a:rPr>
              <a:t>v</a:t>
            </a:r>
            <a:r>
              <a:rPr sz="2200" spc="-409" dirty="0">
                <a:latin typeface="Arial"/>
                <a:cs typeface="Arial"/>
              </a:rPr>
              <a:t>e</a:t>
            </a:r>
            <a:r>
              <a:rPr sz="2200" spc="-395" dirty="0"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 marL="12700" marR="1806575">
              <a:lnSpc>
                <a:spcPct val="100000"/>
              </a:lnSpc>
            </a:pPr>
            <a:r>
              <a:rPr sz="2200" spc="-340" dirty="0">
                <a:latin typeface="Arial"/>
                <a:cs typeface="Arial"/>
              </a:rPr>
              <a:t>A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270" dirty="0">
                <a:latin typeface="Arial"/>
                <a:cs typeface="Arial"/>
              </a:rPr>
              <a:t>Parliamenta</a:t>
            </a:r>
            <a:r>
              <a:rPr sz="2200" spc="-85" dirty="0">
                <a:latin typeface="Arial"/>
                <a:cs typeface="Arial"/>
              </a:rPr>
              <a:t>ry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495" dirty="0">
                <a:latin typeface="Arial"/>
                <a:cs typeface="Arial"/>
              </a:rPr>
              <a:t>D</a:t>
            </a:r>
            <a:r>
              <a:rPr sz="2200" spc="-375" dirty="0">
                <a:latin typeface="Arial"/>
                <a:cs typeface="Arial"/>
              </a:rPr>
              <a:t>e</a:t>
            </a:r>
            <a:r>
              <a:rPr sz="2200" spc="-515" dirty="0">
                <a:latin typeface="Arial"/>
                <a:cs typeface="Arial"/>
              </a:rPr>
              <a:t>m</a:t>
            </a:r>
            <a:r>
              <a:rPr sz="2200" spc="-355" dirty="0">
                <a:latin typeface="Arial"/>
                <a:cs typeface="Arial"/>
              </a:rPr>
              <a:t>o</a:t>
            </a:r>
            <a:r>
              <a:rPr sz="2200" spc="-220" dirty="0">
                <a:latin typeface="Arial"/>
                <a:cs typeface="Arial"/>
              </a:rPr>
              <a:t>crac</a:t>
            </a:r>
            <a:r>
              <a:rPr sz="2200" spc="-155" dirty="0">
                <a:latin typeface="Arial"/>
                <a:cs typeface="Arial"/>
              </a:rPr>
              <a:t>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484" dirty="0">
                <a:latin typeface="Arial"/>
                <a:cs typeface="Arial"/>
              </a:rPr>
              <a:t>B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Constitut</a:t>
            </a:r>
            <a:r>
              <a:rPr sz="2200" spc="-290" dirty="0">
                <a:latin typeface="Arial"/>
                <a:cs typeface="Arial"/>
              </a:rPr>
              <a:t>ional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270" dirty="0">
                <a:latin typeface="Arial"/>
                <a:cs typeface="Arial"/>
              </a:rPr>
              <a:t>Monarchy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430" dirty="0">
                <a:latin typeface="Arial"/>
                <a:cs typeface="Arial"/>
              </a:rPr>
              <a:t>C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229" dirty="0">
                <a:latin typeface="Arial"/>
                <a:cs typeface="Arial"/>
              </a:rPr>
              <a:t>Autocra</a:t>
            </a:r>
            <a:r>
              <a:rPr sz="2200" spc="-200" dirty="0">
                <a:latin typeface="Arial"/>
                <a:cs typeface="Arial"/>
              </a:rPr>
              <a:t>cy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465" dirty="0">
                <a:latin typeface="Arial"/>
                <a:cs typeface="Arial"/>
              </a:rPr>
              <a:t>D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65" dirty="0">
                <a:latin typeface="Arial"/>
                <a:cs typeface="Arial"/>
              </a:rPr>
              <a:t>O</a:t>
            </a:r>
            <a:r>
              <a:rPr sz="2200" spc="-175" dirty="0">
                <a:latin typeface="Arial"/>
                <a:cs typeface="Arial"/>
              </a:rPr>
              <a:t>l</a:t>
            </a:r>
            <a:r>
              <a:rPr sz="2200" spc="-355" dirty="0">
                <a:latin typeface="Arial"/>
                <a:cs typeface="Arial"/>
              </a:rPr>
              <a:t>ig</a:t>
            </a:r>
            <a:r>
              <a:rPr sz="2200" spc="-220" dirty="0">
                <a:latin typeface="Arial"/>
                <a:cs typeface="Arial"/>
              </a:rPr>
              <a:t>archy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9548" y="646938"/>
            <a:ext cx="4342130" cy="235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spc="-315" dirty="0">
                <a:latin typeface="Arial"/>
                <a:cs typeface="Arial"/>
              </a:rPr>
              <a:t>I</a:t>
            </a:r>
            <a:r>
              <a:rPr sz="2200" spc="-225" dirty="0">
                <a:latin typeface="Arial"/>
                <a:cs typeface="Arial"/>
              </a:rPr>
              <a:t>n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370" dirty="0">
                <a:latin typeface="Arial"/>
                <a:cs typeface="Arial"/>
              </a:rPr>
              <a:t>a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365" dirty="0">
                <a:latin typeface="Arial"/>
                <a:cs typeface="Arial"/>
              </a:rPr>
              <a:t>p</a:t>
            </a:r>
            <a:r>
              <a:rPr sz="2200" spc="-35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190" dirty="0">
                <a:latin typeface="Arial"/>
                <a:cs typeface="Arial"/>
              </a:rPr>
              <a:t>l</a:t>
            </a:r>
            <a:r>
              <a:rPr sz="2200" spc="-235" dirty="0">
                <a:latin typeface="Arial"/>
                <a:cs typeface="Arial"/>
              </a:rPr>
              <a:t>i</a:t>
            </a:r>
            <a:r>
              <a:rPr sz="2200" spc="-290" dirty="0">
                <a:latin typeface="Arial"/>
                <a:cs typeface="Arial"/>
              </a:rPr>
              <a:t>amen</a:t>
            </a:r>
            <a:r>
              <a:rPr sz="2200" spc="-120" dirty="0">
                <a:latin typeface="Arial"/>
                <a:cs typeface="Arial"/>
              </a:rPr>
              <a:t>t</a:t>
            </a:r>
            <a:r>
              <a:rPr sz="2200" spc="-185" dirty="0">
                <a:latin typeface="Arial"/>
                <a:cs typeface="Arial"/>
              </a:rPr>
              <a:t>ary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405" dirty="0">
                <a:latin typeface="Arial"/>
                <a:cs typeface="Arial"/>
              </a:rPr>
              <a:t>d</a:t>
            </a:r>
            <a:r>
              <a:rPr sz="2200" spc="-409" dirty="0">
                <a:latin typeface="Arial"/>
                <a:cs typeface="Arial"/>
              </a:rPr>
              <a:t>e</a:t>
            </a:r>
            <a:r>
              <a:rPr sz="2200" spc="-320" dirty="0">
                <a:latin typeface="Arial"/>
                <a:cs typeface="Arial"/>
              </a:rPr>
              <a:t>moc</a:t>
            </a:r>
            <a:r>
              <a:rPr sz="2200" spc="-155" dirty="0">
                <a:latin typeface="Arial"/>
                <a:cs typeface="Arial"/>
              </a:rPr>
              <a:t>r</a:t>
            </a:r>
            <a:r>
              <a:rPr sz="2200" spc="-275" dirty="0">
                <a:latin typeface="Arial"/>
                <a:cs typeface="Arial"/>
              </a:rPr>
              <a:t>acy,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330" dirty="0">
                <a:latin typeface="Arial"/>
                <a:cs typeface="Arial"/>
              </a:rPr>
              <a:t>u</a:t>
            </a:r>
            <a:r>
              <a:rPr sz="2200" spc="-220" dirty="0">
                <a:latin typeface="Arial"/>
                <a:cs typeface="Arial"/>
              </a:rPr>
              <a:t>n</a:t>
            </a:r>
            <a:r>
              <a:rPr sz="2200" spc="-190" dirty="0">
                <a:latin typeface="Arial"/>
                <a:cs typeface="Arial"/>
              </a:rPr>
              <a:t>l</a:t>
            </a:r>
            <a:r>
              <a:rPr sz="2200" spc="-235" dirty="0">
                <a:latin typeface="Arial"/>
                <a:cs typeface="Arial"/>
              </a:rPr>
              <a:t>i</a:t>
            </a:r>
            <a:r>
              <a:rPr sz="2200" spc="-240" dirty="0">
                <a:latin typeface="Arial"/>
                <a:cs typeface="Arial"/>
              </a:rPr>
              <a:t>k</a:t>
            </a:r>
            <a:r>
              <a:rPr sz="2200" spc="-420" dirty="0">
                <a:latin typeface="Arial"/>
                <a:cs typeface="Arial"/>
              </a:rPr>
              <a:t>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160" dirty="0">
                <a:latin typeface="Arial"/>
                <a:cs typeface="Arial"/>
              </a:rPr>
              <a:t>t</a:t>
            </a:r>
            <a:r>
              <a:rPr sz="2200" spc="-290" dirty="0">
                <a:latin typeface="Arial"/>
                <a:cs typeface="Arial"/>
              </a:rPr>
              <a:t>h</a:t>
            </a:r>
            <a:r>
              <a:rPr sz="2200" spc="-420" dirty="0">
                <a:latin typeface="Arial"/>
                <a:cs typeface="Arial"/>
              </a:rPr>
              <a:t>e</a:t>
            </a:r>
            <a:r>
              <a:rPr sz="2200" spc="-210" dirty="0">
                <a:latin typeface="Arial"/>
                <a:cs typeface="Arial"/>
              </a:rPr>
              <a:t> </a:t>
            </a:r>
            <a:r>
              <a:rPr sz="2200" spc="-365" dirty="0">
                <a:latin typeface="Arial"/>
                <a:cs typeface="Arial"/>
              </a:rPr>
              <a:t>p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385" dirty="0">
                <a:latin typeface="Arial"/>
                <a:cs typeface="Arial"/>
              </a:rPr>
              <a:t>es</a:t>
            </a:r>
            <a:r>
              <a:rPr sz="2200" spc="-195" dirty="0">
                <a:latin typeface="Arial"/>
                <a:cs typeface="Arial"/>
              </a:rPr>
              <a:t>i</a:t>
            </a:r>
            <a:r>
              <a:rPr sz="2200" spc="-475" dirty="0">
                <a:latin typeface="Arial"/>
                <a:cs typeface="Arial"/>
              </a:rPr>
              <a:t>d</a:t>
            </a:r>
            <a:r>
              <a:rPr sz="2200" spc="-200" dirty="0">
                <a:latin typeface="Arial"/>
                <a:cs typeface="Arial"/>
              </a:rPr>
              <a:t>en</a:t>
            </a:r>
            <a:r>
              <a:rPr sz="2200" spc="-90" dirty="0">
                <a:latin typeface="Arial"/>
                <a:cs typeface="Arial"/>
              </a:rPr>
              <a:t>t</a:t>
            </a:r>
            <a:r>
              <a:rPr sz="2200" spc="-265" dirty="0">
                <a:latin typeface="Arial"/>
                <a:cs typeface="Arial"/>
              </a:rPr>
              <a:t>ial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365" dirty="0">
                <a:latin typeface="Arial"/>
                <a:cs typeface="Arial"/>
              </a:rPr>
              <a:t>s</a:t>
            </a:r>
            <a:r>
              <a:rPr sz="2200" spc="-150" dirty="0">
                <a:latin typeface="Arial"/>
                <a:cs typeface="Arial"/>
              </a:rPr>
              <a:t>y</a:t>
            </a:r>
            <a:r>
              <a:rPr sz="2200" spc="-365" dirty="0">
                <a:latin typeface="Arial"/>
                <a:cs typeface="Arial"/>
              </a:rPr>
              <a:t>s</a:t>
            </a:r>
            <a:r>
              <a:rPr sz="2200" spc="160" dirty="0">
                <a:latin typeface="Arial"/>
                <a:cs typeface="Arial"/>
              </a:rPr>
              <a:t>t</a:t>
            </a:r>
            <a:r>
              <a:rPr sz="2200" spc="-345" dirty="0">
                <a:latin typeface="Arial"/>
                <a:cs typeface="Arial"/>
              </a:rPr>
              <a:t>e</a:t>
            </a:r>
            <a:r>
              <a:rPr sz="2200" spc="-509" dirty="0">
                <a:latin typeface="Arial"/>
                <a:cs typeface="Arial"/>
              </a:rPr>
              <a:t>m</a:t>
            </a:r>
            <a:r>
              <a:rPr sz="2200" spc="-310" dirty="0">
                <a:latin typeface="Arial"/>
                <a:cs typeface="Arial"/>
              </a:rPr>
              <a:t>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160" dirty="0">
                <a:latin typeface="Arial"/>
                <a:cs typeface="Arial"/>
              </a:rPr>
              <a:t>t</a:t>
            </a:r>
            <a:r>
              <a:rPr sz="2200" spc="-290" dirty="0">
                <a:latin typeface="Arial"/>
                <a:cs typeface="Arial"/>
              </a:rPr>
              <a:t>h</a:t>
            </a:r>
            <a:r>
              <a:rPr sz="2200" spc="-420" dirty="0">
                <a:latin typeface="Arial"/>
                <a:cs typeface="Arial"/>
              </a:rPr>
              <a:t>e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290" dirty="0">
                <a:latin typeface="Arial"/>
                <a:cs typeface="Arial"/>
              </a:rPr>
              <a:t>h</a:t>
            </a:r>
            <a:r>
              <a:rPr sz="2200" spc="-409" dirty="0">
                <a:latin typeface="Arial"/>
                <a:cs typeface="Arial"/>
              </a:rPr>
              <a:t>e</a:t>
            </a:r>
            <a:r>
              <a:rPr sz="2200" spc="-355" dirty="0">
                <a:latin typeface="Arial"/>
                <a:cs typeface="Arial"/>
              </a:rPr>
              <a:t>a</a:t>
            </a:r>
            <a:r>
              <a:rPr sz="2200" spc="-420" dirty="0">
                <a:latin typeface="Arial"/>
                <a:cs typeface="Arial"/>
              </a:rPr>
              <a:t>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425" dirty="0">
                <a:latin typeface="Arial"/>
                <a:cs typeface="Arial"/>
              </a:rPr>
              <a:t>o</a:t>
            </a:r>
            <a:r>
              <a:rPr sz="2200" spc="220" dirty="0">
                <a:latin typeface="Arial"/>
                <a:cs typeface="Arial"/>
              </a:rPr>
              <a:t>f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440" dirty="0">
                <a:latin typeface="Arial"/>
                <a:cs typeface="Arial"/>
              </a:rPr>
              <a:t>g</a:t>
            </a:r>
            <a:r>
              <a:rPr sz="2200" spc="-425" dirty="0">
                <a:latin typeface="Arial"/>
                <a:cs typeface="Arial"/>
              </a:rPr>
              <a:t>o</a:t>
            </a:r>
            <a:r>
              <a:rPr sz="2200" spc="-145" dirty="0">
                <a:latin typeface="Arial"/>
                <a:cs typeface="Arial"/>
              </a:rPr>
              <a:t>v</a:t>
            </a:r>
            <a:r>
              <a:rPr sz="2200" spc="-270" dirty="0">
                <a:latin typeface="Arial"/>
                <a:cs typeface="Arial"/>
              </a:rPr>
              <a:t>e</a:t>
            </a:r>
            <a:r>
              <a:rPr sz="2200" spc="-155" dirty="0">
                <a:latin typeface="Arial"/>
                <a:cs typeface="Arial"/>
              </a:rPr>
              <a:t>r</a:t>
            </a:r>
            <a:r>
              <a:rPr sz="2200" spc="-260" dirty="0">
                <a:latin typeface="Arial"/>
                <a:cs typeface="Arial"/>
              </a:rPr>
              <a:t>n</a:t>
            </a:r>
            <a:r>
              <a:rPr sz="2200" spc="-395" dirty="0">
                <a:latin typeface="Arial"/>
                <a:cs typeface="Arial"/>
              </a:rPr>
              <a:t>m</a:t>
            </a:r>
            <a:r>
              <a:rPr sz="2200" spc="-320" dirty="0">
                <a:latin typeface="Arial"/>
                <a:cs typeface="Arial"/>
              </a:rPr>
              <a:t>e</a:t>
            </a:r>
            <a:r>
              <a:rPr sz="2200" spc="-310" dirty="0">
                <a:latin typeface="Arial"/>
                <a:cs typeface="Arial"/>
              </a:rPr>
              <a:t>n</a:t>
            </a:r>
            <a:r>
              <a:rPr sz="2200" spc="150" dirty="0">
                <a:latin typeface="Arial"/>
                <a:cs typeface="Arial"/>
              </a:rPr>
              <a:t>t </a:t>
            </a:r>
            <a:r>
              <a:rPr sz="2200" spc="-370" dirty="0">
                <a:latin typeface="Arial"/>
                <a:cs typeface="Arial"/>
              </a:rPr>
              <a:t>b</a:t>
            </a:r>
            <a:r>
              <a:rPr sz="2200" spc="-409" dirty="0">
                <a:latin typeface="Arial"/>
                <a:cs typeface="Arial"/>
              </a:rPr>
              <a:t>e</a:t>
            </a:r>
            <a:r>
              <a:rPr sz="2200" spc="-180" dirty="0">
                <a:latin typeface="Arial"/>
                <a:cs typeface="Arial"/>
              </a:rPr>
              <a:t>l</a:t>
            </a:r>
            <a:r>
              <a:rPr sz="2200" spc="-434" dirty="0">
                <a:latin typeface="Arial"/>
                <a:cs typeface="Arial"/>
              </a:rPr>
              <a:t>o</a:t>
            </a:r>
            <a:r>
              <a:rPr sz="2200" spc="-220" dirty="0">
                <a:latin typeface="Arial"/>
                <a:cs typeface="Arial"/>
              </a:rPr>
              <a:t>n</a:t>
            </a:r>
            <a:r>
              <a:rPr sz="2200" spc="-420" dirty="0">
                <a:latin typeface="Arial"/>
                <a:cs typeface="Arial"/>
              </a:rPr>
              <a:t>gs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160" dirty="0">
                <a:latin typeface="Arial"/>
                <a:cs typeface="Arial"/>
              </a:rPr>
              <a:t>t</a:t>
            </a:r>
            <a:r>
              <a:rPr sz="2200" spc="-430" dirty="0">
                <a:latin typeface="Arial"/>
                <a:cs typeface="Arial"/>
              </a:rPr>
              <a:t>o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360" dirty="0">
                <a:latin typeface="Arial"/>
                <a:cs typeface="Arial"/>
              </a:rPr>
              <a:t>w</a:t>
            </a:r>
            <a:r>
              <a:rPr sz="2200" spc="-295" dirty="0">
                <a:latin typeface="Arial"/>
                <a:cs typeface="Arial"/>
              </a:rPr>
              <a:t>h</a:t>
            </a:r>
            <a:r>
              <a:rPr sz="2200" spc="-235" dirty="0">
                <a:latin typeface="Arial"/>
                <a:cs typeface="Arial"/>
              </a:rPr>
              <a:t>i</a:t>
            </a:r>
            <a:r>
              <a:rPr sz="2200" spc="-240" dirty="0">
                <a:latin typeface="Arial"/>
                <a:cs typeface="Arial"/>
              </a:rPr>
              <a:t>c</a:t>
            </a:r>
            <a:r>
              <a:rPr sz="2200" spc="-295" dirty="0">
                <a:latin typeface="Arial"/>
                <a:cs typeface="Arial"/>
              </a:rPr>
              <a:t>h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370" dirty="0">
                <a:latin typeface="Arial"/>
                <a:cs typeface="Arial"/>
              </a:rPr>
              <a:t>b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360" dirty="0">
                <a:latin typeface="Arial"/>
                <a:cs typeface="Arial"/>
              </a:rPr>
              <a:t>a</a:t>
            </a:r>
            <a:r>
              <a:rPr sz="2200" spc="-220" dirty="0">
                <a:latin typeface="Arial"/>
                <a:cs typeface="Arial"/>
              </a:rPr>
              <a:t>n</a:t>
            </a:r>
            <a:r>
              <a:rPr sz="2200" spc="-270" dirty="0">
                <a:latin typeface="Arial"/>
                <a:cs typeface="Arial"/>
              </a:rPr>
              <a:t>ch</a:t>
            </a:r>
            <a:r>
              <a:rPr sz="2200" spc="-395" dirty="0"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 marL="12700" marR="3122930">
              <a:lnSpc>
                <a:spcPct val="100000"/>
              </a:lnSpc>
            </a:pPr>
            <a:r>
              <a:rPr sz="2200" spc="-340" dirty="0">
                <a:latin typeface="Arial"/>
                <a:cs typeface="Arial"/>
              </a:rPr>
              <a:t>A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335" dirty="0">
                <a:latin typeface="Arial"/>
                <a:cs typeface="Arial"/>
              </a:rPr>
              <a:t>Le</a:t>
            </a:r>
            <a:r>
              <a:rPr sz="2200" spc="-330" dirty="0">
                <a:latin typeface="Arial"/>
                <a:cs typeface="Arial"/>
              </a:rPr>
              <a:t>g</a:t>
            </a:r>
            <a:r>
              <a:rPr sz="2200" spc="-229" dirty="0">
                <a:latin typeface="Arial"/>
                <a:cs typeface="Arial"/>
              </a:rPr>
              <a:t>islat</a:t>
            </a:r>
            <a:r>
              <a:rPr sz="2200" spc="-140" dirty="0">
                <a:latin typeface="Arial"/>
                <a:cs typeface="Arial"/>
              </a:rPr>
              <a:t>i</a:t>
            </a:r>
            <a:r>
              <a:rPr sz="2200" spc="-295" dirty="0">
                <a:latin typeface="Arial"/>
                <a:cs typeface="Arial"/>
              </a:rPr>
              <a:t>ve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484" dirty="0">
                <a:latin typeface="Arial"/>
                <a:cs typeface="Arial"/>
              </a:rPr>
              <a:t>B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235" dirty="0">
                <a:latin typeface="Arial"/>
                <a:cs typeface="Arial"/>
              </a:rPr>
              <a:t>National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430" dirty="0">
                <a:latin typeface="Arial"/>
                <a:cs typeface="Arial"/>
              </a:rPr>
              <a:t>C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295" dirty="0">
                <a:latin typeface="Arial"/>
                <a:cs typeface="Arial"/>
              </a:rPr>
              <a:t>Execut</a:t>
            </a:r>
            <a:r>
              <a:rPr sz="2200" spc="-125" dirty="0">
                <a:latin typeface="Arial"/>
                <a:cs typeface="Arial"/>
              </a:rPr>
              <a:t>i</a:t>
            </a:r>
            <a:r>
              <a:rPr sz="2200" spc="-295" dirty="0">
                <a:latin typeface="Arial"/>
                <a:cs typeface="Arial"/>
              </a:rPr>
              <a:t>ve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465" dirty="0">
                <a:latin typeface="Arial"/>
                <a:cs typeface="Arial"/>
              </a:rPr>
              <a:t>D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J</a:t>
            </a:r>
            <a:r>
              <a:rPr sz="2200" spc="-335" dirty="0">
                <a:latin typeface="Arial"/>
                <a:cs typeface="Arial"/>
              </a:rPr>
              <a:t>udi</a:t>
            </a:r>
            <a:r>
              <a:rPr sz="2200" spc="-240" dirty="0">
                <a:latin typeface="Arial"/>
                <a:cs typeface="Arial"/>
              </a:rPr>
              <a:t>ci</a:t>
            </a:r>
            <a:r>
              <a:rPr sz="2200" spc="-365" dirty="0">
                <a:latin typeface="Arial"/>
                <a:cs typeface="Arial"/>
              </a:rPr>
              <a:t>a</a:t>
            </a:r>
            <a:r>
              <a:rPr sz="2200" spc="-190" dirty="0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03442" y="4243451"/>
            <a:ext cx="31940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3600" spc="-605" dirty="0"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4789" y="4806904"/>
            <a:ext cx="4478655" cy="163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97300"/>
              </a:lnSpc>
            </a:pPr>
            <a:r>
              <a:rPr sz="3600" spc="-420" dirty="0">
                <a:latin typeface="Arial"/>
                <a:cs typeface="Arial"/>
              </a:rPr>
              <a:t>government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155" dirty="0">
                <a:latin typeface="Arial"/>
                <a:cs typeface="Arial"/>
              </a:rPr>
              <a:t>that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395" dirty="0">
                <a:latin typeface="Arial"/>
                <a:cs typeface="Arial"/>
              </a:rPr>
              <a:t>i</a:t>
            </a:r>
            <a:r>
              <a:rPr sz="3600" spc="-615" dirty="0">
                <a:latin typeface="Arial"/>
                <a:cs typeface="Arial"/>
              </a:rPr>
              <a:t>s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450" dirty="0">
                <a:latin typeface="Arial"/>
                <a:cs typeface="Arial"/>
              </a:rPr>
              <a:t>ruled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420" dirty="0">
                <a:latin typeface="Arial"/>
                <a:cs typeface="Arial"/>
              </a:rPr>
              <a:t>by</a:t>
            </a:r>
            <a:r>
              <a:rPr sz="3600" spc="-225" dirty="0">
                <a:latin typeface="Arial"/>
                <a:cs typeface="Arial"/>
              </a:rPr>
              <a:t> </a:t>
            </a:r>
            <a:r>
              <a:rPr sz="3800" i="1" spc="-315" dirty="0">
                <a:latin typeface="Arial Narrow"/>
                <a:cs typeface="Arial Narrow"/>
              </a:rPr>
              <a:t>one</a:t>
            </a:r>
            <a:r>
              <a:rPr sz="3800" i="1" spc="210" dirty="0">
                <a:latin typeface="Arial Narrow"/>
                <a:cs typeface="Arial Narrow"/>
              </a:rPr>
              <a:t> </a:t>
            </a:r>
            <a:r>
              <a:rPr sz="3600" spc="-500" dirty="0">
                <a:latin typeface="Arial"/>
                <a:cs typeface="Arial"/>
              </a:rPr>
              <a:t>person,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495" dirty="0">
                <a:latin typeface="Arial"/>
                <a:cs typeface="Arial"/>
              </a:rPr>
              <a:t>such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620" dirty="0">
                <a:latin typeface="Arial"/>
                <a:cs typeface="Arial"/>
              </a:rPr>
              <a:t>a</a:t>
            </a:r>
            <a:r>
              <a:rPr sz="3600" spc="-615" dirty="0">
                <a:latin typeface="Arial"/>
                <a:cs typeface="Arial"/>
              </a:rPr>
              <a:t>s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605" dirty="0">
                <a:latin typeface="Arial"/>
                <a:cs typeface="Arial"/>
              </a:rPr>
              <a:t>a</a:t>
            </a:r>
            <a:r>
              <a:rPr sz="3600" spc="-305" dirty="0">
                <a:latin typeface="Arial"/>
                <a:cs typeface="Arial"/>
              </a:rPr>
              <a:t> </a:t>
            </a:r>
            <a:r>
              <a:rPr sz="3600" spc="-465" dirty="0">
                <a:latin typeface="Arial"/>
                <a:cs typeface="Arial"/>
              </a:rPr>
              <a:t>monarch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355" dirty="0">
                <a:latin typeface="Arial"/>
                <a:cs typeface="Arial"/>
              </a:rPr>
              <a:t>or</a:t>
            </a:r>
            <a:r>
              <a:rPr sz="3600" spc="60" dirty="0">
                <a:latin typeface="Arial"/>
                <a:cs typeface="Arial"/>
              </a:rPr>
              <a:t> </a:t>
            </a:r>
            <a:r>
              <a:rPr sz="3600" spc="-345" dirty="0">
                <a:latin typeface="Arial"/>
                <a:cs typeface="Arial"/>
              </a:rPr>
              <a:t>dictator.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87489" y="4733969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148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37820" y="6163970"/>
            <a:ext cx="92456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8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300" dirty="0">
                <a:latin typeface="Arial"/>
                <a:cs typeface="Arial"/>
              </a:rPr>
              <a:t>Ol</a:t>
            </a:r>
            <a:r>
              <a:rPr sz="1800" spc="-290" dirty="0">
                <a:latin typeface="Arial"/>
                <a:cs typeface="Arial"/>
              </a:rPr>
              <a:t>iga</a:t>
            </a:r>
            <a:r>
              <a:rPr sz="1800" spc="-145" dirty="0">
                <a:latin typeface="Arial"/>
                <a:cs typeface="Arial"/>
              </a:rPr>
              <a:t>rchy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573023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59" y="182879"/>
            <a:ext cx="632460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370331"/>
                </a:moveTo>
                <a:lnTo>
                  <a:pt x="457200" y="370331"/>
                </a:lnTo>
                <a:lnTo>
                  <a:pt x="4572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4337" y="278003"/>
            <a:ext cx="2781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entury"/>
                <a:cs typeface="Century"/>
              </a:rPr>
              <a:t>21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661416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55535" y="3779520"/>
            <a:ext cx="678179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546100" cy="370840"/>
          </a:xfrm>
          <a:custGeom>
            <a:avLst/>
            <a:gdLst/>
            <a:ahLst/>
            <a:cxnLst/>
            <a:rect l="l" t="t" r="r" b="b"/>
            <a:pathLst>
              <a:path w="546100" h="370839">
                <a:moveTo>
                  <a:pt x="0" y="370331"/>
                </a:moveTo>
                <a:lnTo>
                  <a:pt x="545592" y="370331"/>
                </a:lnTo>
                <a:lnTo>
                  <a:pt x="545592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546100" cy="370840"/>
          </a:xfrm>
          <a:custGeom>
            <a:avLst/>
            <a:gdLst/>
            <a:ahLst/>
            <a:cxnLst/>
            <a:rect l="l" t="t" r="r" b="b"/>
            <a:pathLst>
              <a:path w="546100" h="370839">
                <a:moveTo>
                  <a:pt x="0" y="370331"/>
                </a:moveTo>
                <a:lnTo>
                  <a:pt x="545592" y="370331"/>
                </a:lnTo>
                <a:lnTo>
                  <a:pt x="545592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06793" y="3875532"/>
            <a:ext cx="323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60" dirty="0">
                <a:latin typeface="Century"/>
                <a:cs typeface="Century"/>
              </a:rPr>
              <a:t>24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676655" cy="48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7916" y="182879"/>
            <a:ext cx="676655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561340" cy="370840"/>
          </a:xfrm>
          <a:custGeom>
            <a:avLst/>
            <a:gdLst/>
            <a:ahLst/>
            <a:cxnLst/>
            <a:rect l="l" t="t" r="r" b="b"/>
            <a:pathLst>
              <a:path w="561340" h="370840">
                <a:moveTo>
                  <a:pt x="0" y="370331"/>
                </a:moveTo>
                <a:lnTo>
                  <a:pt x="560831" y="370331"/>
                </a:lnTo>
                <a:lnTo>
                  <a:pt x="560831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561340" cy="370840"/>
          </a:xfrm>
          <a:custGeom>
            <a:avLst/>
            <a:gdLst/>
            <a:ahLst/>
            <a:cxnLst/>
            <a:rect l="l" t="t" r="r" b="b"/>
            <a:pathLst>
              <a:path w="561340" h="370840">
                <a:moveTo>
                  <a:pt x="0" y="370331"/>
                </a:moveTo>
                <a:lnTo>
                  <a:pt x="560831" y="370331"/>
                </a:lnTo>
                <a:lnTo>
                  <a:pt x="560831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99807" y="278003"/>
            <a:ext cx="32131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22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672084" cy="486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840" y="3779520"/>
            <a:ext cx="669035" cy="586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4817" y="3875532"/>
            <a:ext cx="3149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30" dirty="0">
                <a:latin typeface="Century"/>
                <a:cs typeface="Century"/>
              </a:rPr>
              <a:t>23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20183" y="626617"/>
            <a:ext cx="8318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44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3059" y="1134109"/>
            <a:ext cx="4687570" cy="146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200" spc="-535" dirty="0">
                <a:latin typeface="Arial"/>
                <a:cs typeface="Arial"/>
              </a:rPr>
              <a:t>a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spc="-375" dirty="0">
                <a:latin typeface="Arial"/>
                <a:cs typeface="Arial"/>
              </a:rPr>
              <a:t>government</a:t>
            </a:r>
            <a:r>
              <a:rPr sz="3200" spc="50" dirty="0">
                <a:latin typeface="Arial"/>
                <a:cs typeface="Arial"/>
              </a:rPr>
              <a:t> </a:t>
            </a:r>
            <a:r>
              <a:rPr sz="3200" spc="-440" dirty="0">
                <a:latin typeface="Arial"/>
                <a:cs typeface="Arial"/>
              </a:rPr>
              <a:t>where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the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480" dirty="0">
                <a:latin typeface="Arial"/>
                <a:cs typeface="Arial"/>
              </a:rPr>
              <a:t>c</a:t>
            </a:r>
            <a:r>
              <a:rPr sz="3200" spc="-225" dirty="0">
                <a:latin typeface="Arial"/>
                <a:cs typeface="Arial"/>
              </a:rPr>
              <a:t>i</a:t>
            </a:r>
            <a:r>
              <a:rPr sz="3200" spc="-325" dirty="0">
                <a:latin typeface="Arial"/>
                <a:cs typeface="Arial"/>
              </a:rPr>
              <a:t>tizens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455" dirty="0">
                <a:latin typeface="Arial"/>
                <a:cs typeface="Arial"/>
              </a:rPr>
              <a:t>have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310" dirty="0">
                <a:latin typeface="Arial"/>
                <a:cs typeface="Arial"/>
              </a:rPr>
              <a:t>f</a:t>
            </a:r>
            <a:r>
              <a:rPr sz="3200" spc="-405" dirty="0">
                <a:latin typeface="Arial"/>
                <a:cs typeface="Arial"/>
              </a:rPr>
              <a:t>ree</a:t>
            </a:r>
            <a:r>
              <a:rPr sz="3200" spc="75" dirty="0">
                <a:latin typeface="Arial"/>
                <a:cs typeface="Arial"/>
              </a:rPr>
              <a:t> </a:t>
            </a:r>
            <a:r>
              <a:rPr sz="3200" spc="-380" dirty="0">
                <a:latin typeface="Arial"/>
                <a:cs typeface="Arial"/>
              </a:rPr>
              <a:t>elections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484" dirty="0">
                <a:latin typeface="Arial"/>
                <a:cs typeface="Arial"/>
              </a:rPr>
              <a:t>and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455" dirty="0">
                <a:latin typeface="Arial"/>
                <a:cs typeface="Arial"/>
              </a:rPr>
              <a:t>have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535" dirty="0">
                <a:latin typeface="Arial"/>
                <a:cs typeface="Arial"/>
              </a:rPr>
              <a:t>a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434" dirty="0">
                <a:latin typeface="Arial"/>
                <a:cs typeface="Arial"/>
              </a:rPr>
              <a:t>say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340" dirty="0">
                <a:latin typeface="Arial"/>
                <a:cs typeface="Arial"/>
              </a:rPr>
              <a:t>in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the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-405" dirty="0">
                <a:latin typeface="Arial"/>
                <a:cs typeface="Arial"/>
              </a:rPr>
              <a:t>government.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59548" y="645921"/>
            <a:ext cx="4740275" cy="219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tabLst>
                <a:tab pos="2412365" algn="l"/>
              </a:tabLst>
            </a:pPr>
            <a:r>
              <a:rPr sz="1800" u="heavy" dirty="0">
                <a:latin typeface="Calibri"/>
                <a:cs typeface="Calibri"/>
              </a:rPr>
              <a:t> 	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3600" spc="-484" dirty="0">
                <a:latin typeface="Arial"/>
                <a:cs typeface="Arial"/>
              </a:rPr>
              <a:t>an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459" dirty="0">
                <a:latin typeface="Arial"/>
                <a:cs typeface="Arial"/>
              </a:rPr>
              <a:t>alliance</a:t>
            </a:r>
            <a:r>
              <a:rPr sz="3600" spc="-305" dirty="0">
                <a:latin typeface="Arial"/>
                <a:cs typeface="Arial"/>
              </a:rPr>
              <a:t> </a:t>
            </a:r>
            <a:r>
              <a:rPr sz="3600" spc="-470" dirty="0">
                <a:latin typeface="Arial"/>
                <a:cs typeface="Arial"/>
              </a:rPr>
              <a:t>between</a:t>
            </a:r>
            <a:r>
              <a:rPr sz="3600" spc="80" dirty="0">
                <a:latin typeface="Arial"/>
                <a:cs typeface="Arial"/>
              </a:rPr>
              <a:t> </a:t>
            </a:r>
            <a:r>
              <a:rPr sz="3600" spc="-580" dirty="0">
                <a:latin typeface="Arial"/>
                <a:cs typeface="Arial"/>
              </a:rPr>
              <a:t>p</a:t>
            </a:r>
            <a:r>
              <a:rPr sz="3600" spc="-350" dirty="0">
                <a:latin typeface="Arial"/>
                <a:cs typeface="Arial"/>
              </a:rPr>
              <a:t>olitical</a:t>
            </a:r>
            <a:r>
              <a:rPr sz="3600" spc="90" dirty="0">
                <a:latin typeface="Arial"/>
                <a:cs typeface="Arial"/>
              </a:rPr>
              <a:t> </a:t>
            </a:r>
            <a:r>
              <a:rPr sz="3600" spc="-505" dirty="0">
                <a:latin typeface="Arial"/>
                <a:cs typeface="Arial"/>
              </a:rPr>
              <a:t>org</a:t>
            </a:r>
            <a:r>
              <a:rPr sz="3600" spc="-600" dirty="0">
                <a:latin typeface="Arial"/>
                <a:cs typeface="Arial"/>
              </a:rPr>
              <a:t>a</a:t>
            </a:r>
            <a:r>
              <a:rPr sz="3600" spc="-395" dirty="0">
                <a:latin typeface="Arial"/>
                <a:cs typeface="Arial"/>
              </a:rPr>
              <a:t>nizations</a:t>
            </a:r>
            <a:r>
              <a:rPr sz="3600" spc="-254" dirty="0">
                <a:latin typeface="Arial"/>
                <a:cs typeface="Arial"/>
              </a:rPr>
              <a:t> </a:t>
            </a:r>
            <a:r>
              <a:rPr sz="3600" spc="-155" dirty="0">
                <a:latin typeface="Arial"/>
                <a:cs typeface="Arial"/>
              </a:rPr>
              <a:t>that</a:t>
            </a:r>
            <a:r>
              <a:rPr sz="3600" spc="85" dirty="0">
                <a:latin typeface="Arial"/>
                <a:cs typeface="Arial"/>
              </a:rPr>
              <a:t> </a:t>
            </a:r>
            <a:r>
              <a:rPr sz="3600" spc="-390" dirty="0">
                <a:latin typeface="Arial"/>
                <a:cs typeface="Arial"/>
              </a:rPr>
              <a:t>rule</a:t>
            </a:r>
            <a:r>
              <a:rPr sz="3600" spc="60" dirty="0">
                <a:latin typeface="Arial"/>
                <a:cs typeface="Arial"/>
              </a:rPr>
              <a:t> </a:t>
            </a:r>
            <a:r>
              <a:rPr sz="3600" spc="-475" dirty="0">
                <a:latin typeface="Arial"/>
                <a:cs typeface="Arial"/>
              </a:rPr>
              <a:t>themselves,</a:t>
            </a:r>
            <a:r>
              <a:rPr sz="3600" spc="90" dirty="0">
                <a:latin typeface="Arial"/>
                <a:cs typeface="Arial"/>
              </a:rPr>
              <a:t> </a:t>
            </a:r>
            <a:r>
              <a:rPr sz="3600" spc="-450" dirty="0">
                <a:latin typeface="Arial"/>
                <a:cs typeface="Arial"/>
              </a:rPr>
              <a:t>like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305" dirty="0">
                <a:latin typeface="Arial"/>
                <a:cs typeface="Arial"/>
              </a:rPr>
              <a:t>the</a:t>
            </a:r>
            <a:r>
              <a:rPr sz="3600" spc="-185" dirty="0">
                <a:latin typeface="Arial"/>
                <a:cs typeface="Arial"/>
              </a:rPr>
              <a:t> </a:t>
            </a:r>
            <a:r>
              <a:rPr sz="3600" spc="-530" dirty="0">
                <a:latin typeface="Arial"/>
                <a:cs typeface="Arial"/>
              </a:rPr>
              <a:t>European</a:t>
            </a:r>
            <a:r>
              <a:rPr sz="3600" spc="70" dirty="0">
                <a:latin typeface="Arial"/>
                <a:cs typeface="Arial"/>
              </a:rPr>
              <a:t> </a:t>
            </a:r>
            <a:r>
              <a:rPr sz="3600" spc="-575" dirty="0">
                <a:latin typeface="Arial"/>
                <a:cs typeface="Arial"/>
              </a:rPr>
              <a:t>Union.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3059" y="4243958"/>
            <a:ext cx="4469130" cy="195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tabLst>
                <a:tab pos="2640965" algn="l"/>
              </a:tabLst>
            </a:pPr>
            <a:r>
              <a:rPr sz="1800" u="heavy" dirty="0">
                <a:latin typeface="Calibri"/>
                <a:cs typeface="Calibri"/>
              </a:rPr>
              <a:t> 	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3200" spc="-405" dirty="0">
                <a:latin typeface="Arial"/>
                <a:cs typeface="Arial"/>
              </a:rPr>
              <a:t>a </a:t>
            </a:r>
            <a:r>
              <a:rPr sz="3200" spc="-375" dirty="0">
                <a:latin typeface="Arial"/>
                <a:cs typeface="Arial"/>
              </a:rPr>
              <a:t>government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th</a:t>
            </a:r>
            <a:r>
              <a:rPr sz="3200" spc="-295" dirty="0">
                <a:latin typeface="Arial"/>
                <a:cs typeface="Arial"/>
              </a:rPr>
              <a:t>a</a:t>
            </a:r>
            <a:r>
              <a:rPr sz="3200" spc="220" dirty="0">
                <a:latin typeface="Arial"/>
                <a:cs typeface="Arial"/>
              </a:rPr>
              <a:t>t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540" dirty="0">
                <a:latin typeface="Arial"/>
                <a:cs typeface="Arial"/>
              </a:rPr>
              <a:t>s</a:t>
            </a:r>
            <a:r>
              <a:rPr sz="3200" spc="-420" dirty="0">
                <a:latin typeface="Arial"/>
                <a:cs typeface="Arial"/>
              </a:rPr>
              <a:t>hares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-455" dirty="0">
                <a:latin typeface="Arial"/>
                <a:cs typeface="Arial"/>
              </a:rPr>
              <a:t>power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315" dirty="0">
                <a:latin typeface="Arial"/>
                <a:cs typeface="Arial"/>
              </a:rPr>
              <a:t>bet</a:t>
            </a:r>
            <a:r>
              <a:rPr sz="3200" spc="-500" dirty="0">
                <a:latin typeface="Arial"/>
                <a:cs typeface="Arial"/>
              </a:rPr>
              <a:t>ween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535" dirty="0">
                <a:latin typeface="Arial"/>
                <a:cs typeface="Arial"/>
              </a:rPr>
              <a:t>a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90" dirty="0">
                <a:latin typeface="Arial"/>
                <a:cs typeface="Arial"/>
              </a:rPr>
              <a:t>central,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spc="-425" dirty="0">
                <a:latin typeface="Arial"/>
                <a:cs typeface="Arial"/>
              </a:rPr>
              <a:t>regional,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550" dirty="0">
                <a:latin typeface="Arial"/>
                <a:cs typeface="Arial"/>
              </a:rPr>
              <a:t>a</a:t>
            </a:r>
            <a:r>
              <a:rPr sz="3200" spc="-465" dirty="0">
                <a:latin typeface="Arial"/>
                <a:cs typeface="Arial"/>
              </a:rPr>
              <a:t>nd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409" dirty="0">
                <a:latin typeface="Arial"/>
                <a:cs typeface="Arial"/>
              </a:rPr>
              <a:t>local</a:t>
            </a:r>
            <a:r>
              <a:rPr sz="3200" spc="75" dirty="0">
                <a:latin typeface="Arial"/>
                <a:cs typeface="Arial"/>
              </a:rPr>
              <a:t> </a:t>
            </a:r>
            <a:r>
              <a:rPr sz="3200" spc="-420" dirty="0">
                <a:latin typeface="Arial"/>
                <a:cs typeface="Arial"/>
              </a:rPr>
              <a:t>governments.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03442" y="4243451"/>
            <a:ext cx="31940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3600" spc="-605" dirty="0"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74789" y="4792091"/>
            <a:ext cx="4542155" cy="1647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3600" spc="-420" dirty="0">
                <a:latin typeface="Arial"/>
                <a:cs typeface="Arial"/>
              </a:rPr>
              <a:t>government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155" dirty="0">
                <a:latin typeface="Arial"/>
                <a:cs typeface="Arial"/>
              </a:rPr>
              <a:t>that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395" dirty="0">
                <a:latin typeface="Arial"/>
                <a:cs typeface="Arial"/>
              </a:rPr>
              <a:t>i</a:t>
            </a:r>
            <a:r>
              <a:rPr sz="3600" spc="-615" dirty="0">
                <a:latin typeface="Arial"/>
                <a:cs typeface="Arial"/>
              </a:rPr>
              <a:t>s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450" dirty="0">
                <a:latin typeface="Arial"/>
                <a:cs typeface="Arial"/>
              </a:rPr>
              <a:t>ruled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420" dirty="0">
                <a:latin typeface="Arial"/>
                <a:cs typeface="Arial"/>
              </a:rPr>
              <a:t>by</a:t>
            </a:r>
            <a:r>
              <a:rPr sz="3600" spc="-225" dirty="0">
                <a:latin typeface="Arial"/>
                <a:cs typeface="Arial"/>
              </a:rPr>
              <a:t> </a:t>
            </a:r>
            <a:r>
              <a:rPr sz="3600" spc="-605" dirty="0">
                <a:latin typeface="Arial"/>
                <a:cs typeface="Arial"/>
              </a:rPr>
              <a:t>a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505" dirty="0">
                <a:latin typeface="Arial"/>
                <a:cs typeface="Arial"/>
              </a:rPr>
              <a:t>small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520" dirty="0">
                <a:latin typeface="Arial"/>
                <a:cs typeface="Arial"/>
              </a:rPr>
              <a:t>group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170" dirty="0">
                <a:latin typeface="Arial"/>
                <a:cs typeface="Arial"/>
              </a:rPr>
              <a:t>of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645" dirty="0">
                <a:latin typeface="Arial"/>
                <a:cs typeface="Arial"/>
              </a:rPr>
              <a:t>peop</a:t>
            </a:r>
            <a:r>
              <a:rPr sz="3600" spc="-254" dirty="0">
                <a:latin typeface="Arial"/>
                <a:cs typeface="Arial"/>
              </a:rPr>
              <a:t>l</a:t>
            </a:r>
            <a:r>
              <a:rPr sz="3600" spc="-590" dirty="0">
                <a:latin typeface="Arial"/>
                <a:cs typeface="Arial"/>
              </a:rPr>
              <a:t>e,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495" dirty="0">
                <a:latin typeface="Arial"/>
                <a:cs typeface="Arial"/>
              </a:rPr>
              <a:t>such</a:t>
            </a:r>
            <a:r>
              <a:rPr sz="3600" spc="-265" dirty="0">
                <a:latin typeface="Arial"/>
                <a:cs typeface="Arial"/>
              </a:rPr>
              <a:t> </a:t>
            </a:r>
            <a:r>
              <a:rPr sz="3600" spc="-610" dirty="0">
                <a:latin typeface="Arial"/>
                <a:cs typeface="Arial"/>
              </a:rPr>
              <a:t>as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305" dirty="0">
                <a:latin typeface="Arial"/>
                <a:cs typeface="Arial"/>
              </a:rPr>
              <a:t>the</a:t>
            </a:r>
            <a:r>
              <a:rPr sz="3600" spc="85" dirty="0">
                <a:latin typeface="Arial"/>
                <a:cs typeface="Arial"/>
              </a:rPr>
              <a:t> </a:t>
            </a:r>
            <a:r>
              <a:rPr sz="3600" spc="-295" dirty="0">
                <a:latin typeface="Arial"/>
                <a:cs typeface="Arial"/>
              </a:rPr>
              <a:t>former</a:t>
            </a:r>
            <a:r>
              <a:rPr sz="3600" spc="60" dirty="0">
                <a:latin typeface="Arial"/>
                <a:cs typeface="Arial"/>
              </a:rPr>
              <a:t> </a:t>
            </a:r>
            <a:r>
              <a:rPr sz="3600" spc="-455" dirty="0">
                <a:latin typeface="Arial"/>
                <a:cs typeface="Arial"/>
              </a:rPr>
              <a:t>Soviet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875" dirty="0">
                <a:latin typeface="Arial"/>
                <a:cs typeface="Arial"/>
              </a:rPr>
              <a:t>U</a:t>
            </a:r>
            <a:r>
              <a:rPr sz="3600" spc="-520" dirty="0">
                <a:latin typeface="Arial"/>
                <a:cs typeface="Arial"/>
              </a:rPr>
              <a:t>nion.</a:t>
            </a:r>
            <a:endParaRPr sz="3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5759" y="1092324"/>
            <a:ext cx="4665980" cy="0"/>
          </a:xfrm>
          <a:custGeom>
            <a:avLst/>
            <a:gdLst/>
            <a:ahLst/>
            <a:cxnLst/>
            <a:rect l="l" t="t" r="r" b="b"/>
            <a:pathLst>
              <a:path w="4665980">
                <a:moveTo>
                  <a:pt x="0" y="0"/>
                </a:moveTo>
                <a:lnTo>
                  <a:pt x="4665545" y="0"/>
                </a:lnTo>
              </a:path>
            </a:pathLst>
          </a:custGeom>
          <a:ln w="264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7489" y="4733969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148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3059" y="6180734"/>
            <a:ext cx="8318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201168"/>
            <a:ext cx="672084" cy="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363" y="182879"/>
            <a:ext cx="665987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231647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40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31647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40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341" y="278003"/>
            <a:ext cx="3111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10" dirty="0">
                <a:latin typeface="Century"/>
                <a:cs typeface="Century"/>
              </a:rPr>
              <a:t>25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4680" y="3797808"/>
            <a:ext cx="675131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4680" y="3779520"/>
            <a:ext cx="673607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3828288"/>
            <a:ext cx="559435" cy="370840"/>
          </a:xfrm>
          <a:custGeom>
            <a:avLst/>
            <a:gdLst/>
            <a:ahLst/>
            <a:cxnLst/>
            <a:rect l="l" t="t" r="r" b="b"/>
            <a:pathLst>
              <a:path w="559434" h="370839">
                <a:moveTo>
                  <a:pt x="0" y="370331"/>
                </a:moveTo>
                <a:lnTo>
                  <a:pt x="559307" y="370331"/>
                </a:lnTo>
                <a:lnTo>
                  <a:pt x="559307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59" y="3828288"/>
            <a:ext cx="559435" cy="370840"/>
          </a:xfrm>
          <a:custGeom>
            <a:avLst/>
            <a:gdLst/>
            <a:ahLst/>
            <a:cxnLst/>
            <a:rect l="l" t="t" r="r" b="b"/>
            <a:pathLst>
              <a:path w="559434" h="370839">
                <a:moveTo>
                  <a:pt x="0" y="370331"/>
                </a:moveTo>
                <a:lnTo>
                  <a:pt x="559307" y="370331"/>
                </a:lnTo>
                <a:lnTo>
                  <a:pt x="559307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15936" y="3875532"/>
            <a:ext cx="3194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0" dirty="0">
                <a:latin typeface="Century"/>
                <a:cs typeface="Century"/>
              </a:rPr>
              <a:t>28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9440" y="201168"/>
            <a:ext cx="690372" cy="48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2488" y="182879"/>
            <a:ext cx="681227" cy="586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9919" y="231647"/>
            <a:ext cx="574675" cy="370840"/>
          </a:xfrm>
          <a:custGeom>
            <a:avLst/>
            <a:gdLst/>
            <a:ahLst/>
            <a:cxnLst/>
            <a:rect l="l" t="t" r="r" b="b"/>
            <a:pathLst>
              <a:path w="574675" h="370840">
                <a:moveTo>
                  <a:pt x="0" y="370331"/>
                </a:moveTo>
                <a:lnTo>
                  <a:pt x="574548" y="370331"/>
                </a:lnTo>
                <a:lnTo>
                  <a:pt x="57454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9919" y="231647"/>
            <a:ext cx="574675" cy="370840"/>
          </a:xfrm>
          <a:custGeom>
            <a:avLst/>
            <a:gdLst/>
            <a:ahLst/>
            <a:cxnLst/>
            <a:rect l="l" t="t" r="r" b="b"/>
            <a:pathLst>
              <a:path w="574675" h="370840">
                <a:moveTo>
                  <a:pt x="0" y="370331"/>
                </a:moveTo>
                <a:lnTo>
                  <a:pt x="574548" y="370331"/>
                </a:lnTo>
                <a:lnTo>
                  <a:pt x="57454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04126" y="278003"/>
            <a:ext cx="32702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80" dirty="0">
                <a:latin typeface="Century"/>
                <a:cs typeface="Century"/>
              </a:rPr>
              <a:t>26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" y="3797808"/>
            <a:ext cx="672084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840" y="3779520"/>
            <a:ext cx="669035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AFBE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" y="3828288"/>
            <a:ext cx="556260" cy="370840"/>
          </a:xfrm>
          <a:custGeom>
            <a:avLst/>
            <a:gdLst/>
            <a:ahLst/>
            <a:cxnLst/>
            <a:rect l="l" t="t" r="r" b="b"/>
            <a:pathLst>
              <a:path w="556260" h="370839">
                <a:moveTo>
                  <a:pt x="0" y="370331"/>
                </a:moveTo>
                <a:lnTo>
                  <a:pt x="556260" y="370331"/>
                </a:lnTo>
                <a:lnTo>
                  <a:pt x="5562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4817" y="3875532"/>
            <a:ext cx="3149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30" dirty="0">
                <a:latin typeface="Century"/>
                <a:cs typeface="Century"/>
              </a:rPr>
              <a:t>27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059" y="708914"/>
            <a:ext cx="4272915" cy="73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spc="-590" dirty="0">
                <a:latin typeface="Arial"/>
                <a:cs typeface="Arial"/>
              </a:rPr>
              <a:t>W</a:t>
            </a:r>
            <a:r>
              <a:rPr sz="2400" spc="-345" dirty="0">
                <a:latin typeface="Arial"/>
                <a:cs typeface="Arial"/>
              </a:rPr>
              <a:t>h</a:t>
            </a:r>
            <a:r>
              <a:rPr sz="2400" spc="-120" dirty="0">
                <a:latin typeface="Arial"/>
                <a:cs typeface="Arial"/>
              </a:rPr>
              <a:t>at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type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15" dirty="0">
                <a:latin typeface="Arial"/>
                <a:cs typeface="Arial"/>
              </a:rPr>
              <a:t>democrat</a:t>
            </a:r>
            <a:r>
              <a:rPr sz="2400" spc="-130" dirty="0">
                <a:latin typeface="Arial"/>
                <a:cs typeface="Arial"/>
              </a:rPr>
              <a:t>i</a:t>
            </a:r>
            <a:r>
              <a:rPr sz="2400" spc="-265" dirty="0">
                <a:latin typeface="Arial"/>
                <a:cs typeface="Arial"/>
              </a:rPr>
              <a:t>c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government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is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being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440" dirty="0">
                <a:latin typeface="Arial"/>
                <a:cs typeface="Arial"/>
              </a:rPr>
              <a:t>des</a:t>
            </a:r>
            <a:r>
              <a:rPr sz="2400" spc="-170" dirty="0">
                <a:latin typeface="Arial"/>
                <a:cs typeface="Arial"/>
              </a:rPr>
              <a:t>c</a:t>
            </a:r>
            <a:r>
              <a:rPr sz="2400" spc="-110" dirty="0">
                <a:latin typeface="Arial"/>
                <a:cs typeface="Arial"/>
              </a:rPr>
              <a:t>r</a:t>
            </a:r>
            <a:r>
              <a:rPr sz="2400" spc="-400" dirty="0">
                <a:latin typeface="Arial"/>
                <a:cs typeface="Arial"/>
              </a:rPr>
              <a:t>ibed</a:t>
            </a:r>
            <a:r>
              <a:rPr sz="2400" spc="-43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259" y="1440815"/>
            <a:ext cx="4242435" cy="146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48260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355" dirty="0">
                <a:latin typeface="Arial"/>
                <a:cs typeface="Arial"/>
              </a:rPr>
              <a:t>No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95" dirty="0">
                <a:latin typeface="Arial"/>
                <a:cs typeface="Arial"/>
              </a:rPr>
              <a:t>separation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75" dirty="0">
                <a:latin typeface="Arial"/>
                <a:cs typeface="Arial"/>
              </a:rPr>
              <a:t>po</a:t>
            </a:r>
            <a:r>
              <a:rPr sz="2400" spc="-500" dirty="0">
                <a:latin typeface="Arial"/>
                <a:cs typeface="Arial"/>
              </a:rPr>
              <a:t>w</a:t>
            </a:r>
            <a:r>
              <a:rPr sz="2400" spc="-235" dirty="0">
                <a:latin typeface="Arial"/>
                <a:cs typeface="Arial"/>
              </a:rPr>
              <a:t>er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315" dirty="0">
                <a:latin typeface="Arial"/>
                <a:cs typeface="Arial"/>
              </a:rPr>
              <a:t>between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310" dirty="0">
                <a:latin typeface="Arial"/>
                <a:cs typeface="Arial"/>
              </a:rPr>
              <a:t>execut</a:t>
            </a:r>
            <a:r>
              <a:rPr sz="2400" spc="-135" dirty="0">
                <a:latin typeface="Arial"/>
                <a:cs typeface="Arial"/>
              </a:rPr>
              <a:t>i</a:t>
            </a:r>
            <a:r>
              <a:rPr sz="2400" spc="-320" dirty="0">
                <a:latin typeface="Arial"/>
                <a:cs typeface="Arial"/>
              </a:rPr>
              <a:t>ve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&amp;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85" dirty="0">
                <a:latin typeface="Arial"/>
                <a:cs typeface="Arial"/>
              </a:rPr>
              <a:t>leg</a:t>
            </a:r>
            <a:r>
              <a:rPr sz="2400" spc="-210" dirty="0">
                <a:latin typeface="Arial"/>
                <a:cs typeface="Arial"/>
              </a:rPr>
              <a:t>i</a:t>
            </a:r>
            <a:r>
              <a:rPr sz="2400" spc="-465" dirty="0">
                <a:latin typeface="Arial"/>
                <a:cs typeface="Arial"/>
              </a:rPr>
              <a:t>s</a:t>
            </a:r>
            <a:r>
              <a:rPr sz="2400" spc="-180" dirty="0">
                <a:latin typeface="Arial"/>
                <a:cs typeface="Arial"/>
              </a:rPr>
              <a:t>lati</a:t>
            </a:r>
            <a:r>
              <a:rPr sz="2400" spc="-320" dirty="0">
                <a:latin typeface="Arial"/>
                <a:cs typeface="Arial"/>
              </a:rPr>
              <a:t>ve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70" dirty="0">
                <a:latin typeface="Arial"/>
                <a:cs typeface="Arial"/>
              </a:rPr>
              <a:t>branch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365" dirty="0">
                <a:latin typeface="Arial"/>
                <a:cs typeface="Arial"/>
              </a:rPr>
              <a:t>Ci</a:t>
            </a:r>
            <a:r>
              <a:rPr sz="2400" spc="-85" dirty="0">
                <a:latin typeface="Arial"/>
                <a:cs typeface="Arial"/>
              </a:rPr>
              <a:t>ti</a:t>
            </a:r>
            <a:r>
              <a:rPr sz="2400" spc="-165" dirty="0">
                <a:latin typeface="Arial"/>
                <a:cs typeface="Arial"/>
              </a:rPr>
              <a:t>z</a:t>
            </a:r>
            <a:r>
              <a:rPr sz="2400" spc="-365" dirty="0">
                <a:latin typeface="Arial"/>
                <a:cs typeface="Arial"/>
              </a:rPr>
              <a:t>ens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v</a:t>
            </a:r>
            <a:r>
              <a:rPr sz="2400" spc="-345" dirty="0">
                <a:latin typeface="Arial"/>
                <a:cs typeface="Arial"/>
              </a:rPr>
              <a:t>o</a:t>
            </a:r>
            <a:r>
              <a:rPr sz="2400" spc="-145" dirty="0">
                <a:latin typeface="Arial"/>
                <a:cs typeface="Arial"/>
              </a:rPr>
              <a:t>te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9" dirty="0">
                <a:latin typeface="Arial"/>
                <a:cs typeface="Arial"/>
              </a:rPr>
              <a:t>leg</a:t>
            </a:r>
            <a:r>
              <a:rPr sz="2400" spc="-200" dirty="0">
                <a:latin typeface="Arial"/>
                <a:cs typeface="Arial"/>
              </a:rPr>
              <a:t>i</a:t>
            </a:r>
            <a:r>
              <a:rPr sz="2400" spc="-305" dirty="0">
                <a:latin typeface="Arial"/>
                <a:cs typeface="Arial"/>
              </a:rPr>
              <a:t>sl</a:t>
            </a:r>
            <a:r>
              <a:rPr sz="2400" spc="-210" dirty="0">
                <a:latin typeface="Arial"/>
                <a:cs typeface="Arial"/>
              </a:rPr>
              <a:t>ature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409" dirty="0">
                <a:latin typeface="Arial"/>
                <a:cs typeface="Arial"/>
              </a:rPr>
              <a:t>leg</a:t>
            </a:r>
            <a:r>
              <a:rPr sz="2400" spc="-200" dirty="0">
                <a:latin typeface="Arial"/>
                <a:cs typeface="Arial"/>
              </a:rPr>
              <a:t>i</a:t>
            </a:r>
            <a:r>
              <a:rPr sz="2400" spc="-210" dirty="0">
                <a:latin typeface="Arial"/>
                <a:cs typeface="Arial"/>
              </a:rPr>
              <a:t>slatur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75" dirty="0">
                <a:latin typeface="Arial"/>
                <a:cs typeface="Arial"/>
              </a:rPr>
              <a:t>elects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head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90" dirty="0">
                <a:latin typeface="Arial"/>
                <a:cs typeface="Arial"/>
              </a:rPr>
              <a:t>go</a:t>
            </a:r>
            <a:r>
              <a:rPr sz="2400" spc="-360" dirty="0">
                <a:latin typeface="Arial"/>
                <a:cs typeface="Arial"/>
              </a:rPr>
              <a:t>v</a:t>
            </a:r>
            <a:r>
              <a:rPr sz="2400" spc="-240" dirty="0">
                <a:latin typeface="Arial"/>
                <a:cs typeface="Arial"/>
              </a:rPr>
              <a:t>ernment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59548" y="646429"/>
            <a:ext cx="3886200" cy="97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95" dirty="0">
                <a:latin typeface="Arial"/>
                <a:cs typeface="Arial"/>
              </a:rPr>
              <a:t>What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550" dirty="0">
                <a:latin typeface="Arial"/>
                <a:cs typeface="Arial"/>
              </a:rPr>
              <a:t>a</a:t>
            </a:r>
            <a:r>
              <a:rPr sz="3200" spc="-315" dirty="0">
                <a:latin typeface="Arial"/>
                <a:cs typeface="Arial"/>
              </a:rPr>
              <a:t>re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the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two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340" dirty="0">
                <a:latin typeface="Arial"/>
                <a:cs typeface="Arial"/>
              </a:rPr>
              <a:t>types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00" dirty="0">
                <a:latin typeface="Arial"/>
                <a:cs typeface="Arial"/>
              </a:rPr>
              <a:t>a</a:t>
            </a:r>
            <a:r>
              <a:rPr sz="3200" spc="-515" dirty="0">
                <a:latin typeface="Arial"/>
                <a:cs typeface="Arial"/>
              </a:rPr>
              <a:t>u</a:t>
            </a:r>
            <a:r>
              <a:rPr sz="3200" spc="-215" dirty="0">
                <a:latin typeface="Arial"/>
                <a:cs typeface="Arial"/>
              </a:rPr>
              <a:t>tocrat</a:t>
            </a:r>
            <a:r>
              <a:rPr sz="3200" spc="-125" dirty="0">
                <a:latin typeface="Arial"/>
                <a:cs typeface="Arial"/>
              </a:rPr>
              <a:t>i</a:t>
            </a:r>
            <a:r>
              <a:rPr sz="3200" spc="-355" dirty="0">
                <a:latin typeface="Arial"/>
                <a:cs typeface="Arial"/>
              </a:rPr>
              <a:t>c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409" dirty="0">
                <a:latin typeface="Arial"/>
                <a:cs typeface="Arial"/>
              </a:rPr>
              <a:t>governments?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3059" y="4243451"/>
            <a:ext cx="4375150" cy="219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3600" spc="-540" dirty="0">
                <a:latin typeface="Arial"/>
                <a:cs typeface="Arial"/>
              </a:rPr>
              <a:t>Which</a:t>
            </a:r>
            <a:r>
              <a:rPr sz="3600" spc="65" dirty="0">
                <a:latin typeface="Arial"/>
                <a:cs typeface="Arial"/>
              </a:rPr>
              <a:t> </a:t>
            </a:r>
            <a:r>
              <a:rPr sz="3600" spc="-325" dirty="0">
                <a:latin typeface="Arial"/>
                <a:cs typeface="Arial"/>
              </a:rPr>
              <a:t>type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170" dirty="0">
                <a:latin typeface="Arial"/>
                <a:cs typeface="Arial"/>
              </a:rPr>
              <a:t>of</a:t>
            </a:r>
            <a:r>
              <a:rPr sz="3600" spc="90" dirty="0">
                <a:latin typeface="Arial"/>
                <a:cs typeface="Arial"/>
              </a:rPr>
              <a:t> </a:t>
            </a:r>
            <a:r>
              <a:rPr sz="3600" spc="-420" dirty="0">
                <a:latin typeface="Arial"/>
                <a:cs typeface="Arial"/>
              </a:rPr>
              <a:t>government</a:t>
            </a:r>
            <a:r>
              <a:rPr sz="3600" spc="-225" dirty="0">
                <a:latin typeface="Arial"/>
                <a:cs typeface="Arial"/>
              </a:rPr>
              <a:t> </a:t>
            </a:r>
            <a:r>
              <a:rPr sz="3600" spc="-520" dirty="0">
                <a:latin typeface="Arial"/>
                <a:cs typeface="Arial"/>
              </a:rPr>
              <a:t>allows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540" dirty="0">
                <a:latin typeface="Arial"/>
                <a:cs typeface="Arial"/>
              </a:rPr>
              <a:t>c</a:t>
            </a:r>
            <a:r>
              <a:rPr sz="3600" spc="-235" dirty="0">
                <a:latin typeface="Arial"/>
                <a:cs typeface="Arial"/>
              </a:rPr>
              <a:t>i</a:t>
            </a:r>
            <a:r>
              <a:rPr sz="3600" spc="-365" dirty="0">
                <a:latin typeface="Arial"/>
                <a:cs typeface="Arial"/>
              </a:rPr>
              <a:t>tizens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229" dirty="0">
                <a:latin typeface="Arial"/>
                <a:cs typeface="Arial"/>
              </a:rPr>
              <a:t>to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509" dirty="0">
                <a:latin typeface="Arial"/>
                <a:cs typeface="Arial"/>
              </a:rPr>
              <a:t>have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260" dirty="0">
                <a:latin typeface="Arial"/>
                <a:cs typeface="Arial"/>
              </a:rPr>
              <a:t>t</a:t>
            </a:r>
            <a:r>
              <a:rPr sz="3600" spc="-585" dirty="0">
                <a:latin typeface="Arial"/>
                <a:cs typeface="Arial"/>
              </a:rPr>
              <a:t>he</a:t>
            </a:r>
            <a:r>
              <a:rPr sz="3600" spc="-295" dirty="0">
                <a:latin typeface="Arial"/>
                <a:cs typeface="Arial"/>
              </a:rPr>
              <a:t> </a:t>
            </a:r>
            <a:r>
              <a:rPr sz="3600" spc="-360" dirty="0">
                <a:latin typeface="Arial"/>
                <a:cs typeface="Arial"/>
              </a:rPr>
              <a:t>greatest</a:t>
            </a:r>
            <a:r>
              <a:rPr sz="3600" spc="100" dirty="0">
                <a:latin typeface="Arial"/>
                <a:cs typeface="Arial"/>
              </a:rPr>
              <a:t> </a:t>
            </a:r>
            <a:r>
              <a:rPr sz="3600" spc="-445" dirty="0">
                <a:latin typeface="Arial"/>
                <a:cs typeface="Arial"/>
              </a:rPr>
              <a:t>amount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170" dirty="0">
                <a:latin typeface="Arial"/>
                <a:cs typeface="Arial"/>
              </a:rPr>
              <a:t>of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390" dirty="0">
                <a:latin typeface="Arial"/>
                <a:cs typeface="Arial"/>
              </a:rPr>
              <a:t>political</a:t>
            </a:r>
            <a:r>
              <a:rPr sz="3600" spc="-295" dirty="0">
                <a:latin typeface="Arial"/>
                <a:cs typeface="Arial"/>
              </a:rPr>
              <a:t> </a:t>
            </a:r>
            <a:r>
              <a:rPr sz="3600" spc="-395" dirty="0">
                <a:latin typeface="Arial"/>
                <a:cs typeface="Arial"/>
              </a:rPr>
              <a:t>influence?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9548" y="4243070"/>
            <a:ext cx="3398520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30" dirty="0">
                <a:latin typeface="Arial"/>
                <a:cs typeface="Arial"/>
              </a:rPr>
              <a:t>Wh</a:t>
            </a:r>
            <a:r>
              <a:rPr sz="3600" spc="-560" dirty="0">
                <a:latin typeface="Arial"/>
                <a:cs typeface="Arial"/>
              </a:rPr>
              <a:t>a</a:t>
            </a:r>
            <a:r>
              <a:rPr sz="3600" spc="250" dirty="0">
                <a:latin typeface="Arial"/>
                <a:cs typeface="Arial"/>
              </a:rPr>
              <a:t>t</a:t>
            </a:r>
            <a:r>
              <a:rPr sz="3600" spc="90" dirty="0">
                <a:latin typeface="Arial"/>
                <a:cs typeface="Arial"/>
              </a:rPr>
              <a:t> </a:t>
            </a:r>
            <a:r>
              <a:rPr sz="3600" spc="-509" dirty="0">
                <a:latin typeface="Arial"/>
                <a:cs typeface="Arial"/>
              </a:rPr>
              <a:t>is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484" dirty="0">
                <a:latin typeface="Arial"/>
                <a:cs typeface="Arial"/>
              </a:rPr>
              <a:t>an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spc="-459" dirty="0">
                <a:latin typeface="Arial"/>
                <a:cs typeface="Arial"/>
              </a:rPr>
              <a:t>oligarchy?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1897" y="662559"/>
            <a:ext cx="926655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45"/>
              </a:lnSpc>
            </a:pPr>
            <a:r>
              <a:rPr sz="4400" spc="-620" dirty="0">
                <a:latin typeface="Century"/>
                <a:cs typeface="Century"/>
              </a:rPr>
              <a:t>P</a:t>
            </a:r>
            <a:r>
              <a:rPr sz="4400" spc="700" dirty="0">
                <a:latin typeface="Century"/>
                <a:cs typeface="Century"/>
              </a:rPr>
              <a:t>o</a:t>
            </a:r>
            <a:r>
              <a:rPr sz="4400" spc="-30" dirty="0">
                <a:latin typeface="Century"/>
                <a:cs typeface="Century"/>
              </a:rPr>
              <a:t>liti</a:t>
            </a:r>
            <a:r>
              <a:rPr sz="4400" spc="1010" dirty="0">
                <a:latin typeface="Century"/>
                <a:cs typeface="Century"/>
              </a:rPr>
              <a:t>c</a:t>
            </a:r>
            <a:r>
              <a:rPr sz="4400" spc="265" dirty="0">
                <a:latin typeface="Century"/>
                <a:cs typeface="Century"/>
              </a:rPr>
              <a:t>al</a:t>
            </a:r>
            <a:r>
              <a:rPr sz="4400" spc="5" dirty="0">
                <a:latin typeface="Century"/>
                <a:cs typeface="Century"/>
              </a:rPr>
              <a:t> </a:t>
            </a:r>
            <a:r>
              <a:rPr sz="4400" spc="315" dirty="0">
                <a:latin typeface="Century"/>
                <a:cs typeface="Century"/>
              </a:rPr>
              <a:t>Systems</a:t>
            </a:r>
            <a:r>
              <a:rPr sz="4400" spc="-5" dirty="0">
                <a:latin typeface="Century"/>
                <a:cs typeface="Century"/>
              </a:rPr>
              <a:t> </a:t>
            </a:r>
            <a:r>
              <a:rPr sz="4400" spc="285" dirty="0">
                <a:latin typeface="Century"/>
                <a:cs typeface="Century"/>
              </a:rPr>
              <a:t>Ans</a:t>
            </a:r>
            <a:r>
              <a:rPr sz="4400" spc="459" dirty="0">
                <a:latin typeface="Century"/>
                <a:cs typeface="Century"/>
              </a:rPr>
              <a:t>w</a:t>
            </a:r>
            <a:r>
              <a:rPr sz="4400" spc="620" dirty="0">
                <a:latin typeface="Century"/>
                <a:cs typeface="Century"/>
              </a:rPr>
              <a:t>er</a:t>
            </a:r>
            <a:r>
              <a:rPr sz="4400" spc="-10" dirty="0">
                <a:latin typeface="Century"/>
                <a:cs typeface="Century"/>
              </a:rPr>
              <a:t> </a:t>
            </a:r>
            <a:r>
              <a:rPr sz="4400" spc="300" dirty="0">
                <a:latin typeface="Century"/>
                <a:cs typeface="Century"/>
              </a:rPr>
              <a:t>Sheet</a:t>
            </a:r>
            <a:endParaRPr sz="440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56344" y="44195"/>
            <a:ext cx="325691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20" dirty="0">
                <a:latin typeface="Arial"/>
                <a:cs typeface="Arial"/>
              </a:rPr>
              <a:t>Nam</a:t>
            </a:r>
            <a:r>
              <a:rPr sz="1800" spc="-265" dirty="0">
                <a:latin typeface="Arial"/>
                <a:cs typeface="Arial"/>
              </a:rPr>
              <a:t>e</a:t>
            </a:r>
            <a:r>
              <a:rPr sz="1800" spc="-250" dirty="0">
                <a:latin typeface="Arial"/>
                <a:cs typeface="Arial"/>
              </a:rPr>
              <a:t>: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</a:t>
            </a:r>
            <a:r>
              <a:rPr sz="1800" spc="-145" dirty="0">
                <a:latin typeface="Arial"/>
                <a:cs typeface="Arial"/>
              </a:rPr>
              <a:t>_</a:t>
            </a:r>
            <a:r>
              <a:rPr sz="1800" spc="-135" dirty="0">
                <a:latin typeface="Arial"/>
                <a:cs typeface="Arial"/>
              </a:rPr>
              <a:t>__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3175" y="1819275"/>
          <a:ext cx="12185650" cy="4480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4825"/>
                <a:gridCol w="3048000"/>
                <a:gridCol w="3048000"/>
                <a:gridCol w="3044825"/>
              </a:tblGrid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980</Words>
  <Application>Microsoft Office PowerPoint</Application>
  <PresentationFormat>Custom</PresentationFormat>
  <Paragraphs>177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1</cp:revision>
  <dcterms:created xsi:type="dcterms:W3CDTF">2014-03-08T16:46:26Z</dcterms:created>
  <dcterms:modified xsi:type="dcterms:W3CDTF">2014-03-08T22:13:21Z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2013-08-20T00:00:00Z</vt:filetime>
  </property>
  <property fmtid="{D5CDD505-2E9C-101B-9397-08002B2CF9AE}" pid="3" name="LastSaved">
    <vt:filetime>2014-03-08T00:00:00Z</vt:filetime>
  </property>
</Properties>
</file>