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75" r:id="rId12"/>
    <p:sldId id="286" r:id="rId13"/>
    <p:sldId id="277" r:id="rId14"/>
    <p:sldId id="287" r:id="rId15"/>
    <p:sldId id="278" r:id="rId16"/>
    <p:sldId id="288" r:id="rId17"/>
    <p:sldId id="279" r:id="rId18"/>
    <p:sldId id="289" r:id="rId19"/>
    <p:sldId id="280" r:id="rId20"/>
    <p:sldId id="290" r:id="rId21"/>
    <p:sldId id="281" r:id="rId22"/>
    <p:sldId id="291" r:id="rId23"/>
    <p:sldId id="292" r:id="rId24"/>
    <p:sldId id="282" r:id="rId25"/>
    <p:sldId id="293" r:id="rId26"/>
    <p:sldId id="283" r:id="rId27"/>
    <p:sldId id="294" r:id="rId28"/>
    <p:sldId id="284" r:id="rId29"/>
    <p:sldId id="295" r:id="rId30"/>
    <p:sldId id="285" r:id="rId31"/>
    <p:sldId id="296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43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7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88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45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46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58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514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832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486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847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6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922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6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6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4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6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7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08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5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9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59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12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0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467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70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25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9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0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4A37-23AF-4617-909D-FB8D23AE179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7660-53FD-4127-BB6F-F8FE559FEDBF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4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razy-frankenstein.com/entertainment-files/story-files/the-danube_files/the-danube-budampest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Ural Mountains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591300" y="1094509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33755" y="16002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86400" y="1399309"/>
            <a:ext cx="533400" cy="353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53100" y="2057400"/>
            <a:ext cx="6477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un 10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Rhine River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1"/>
            <a:ext cx="3886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media-2.web.britannica.com/eb-media/14/99614-004-9DBEEF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5238750" cy="25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Danube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24465" y="31242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14965" y="4393623"/>
            <a:ext cx="342899" cy="483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00797" y="3221182"/>
            <a:ext cx="476135" cy="704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48100" y="3981450"/>
            <a:ext cx="32385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>
            <a:off x="3962400" y="3810000"/>
            <a:ext cx="1295400" cy="381000"/>
          </a:xfrm>
          <a:prstGeom prst="curved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un 13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Danube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Danube</a:t>
            </a:r>
            <a:endParaRPr lang="en-US" dirty="0"/>
          </a:p>
        </p:txBody>
      </p:sp>
      <p:pic>
        <p:nvPicPr>
          <p:cNvPr id="1030" name="Picture 6" descr="http://crazy-frankenstein.com/entertainment-files/story-files/the-danube_files/the-danube-budamp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8529"/>
            <a:ext cx="3352800" cy="29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razy-frankenstein.com/entertainment-files/story-files/the-danube_files/belgrade-the-dan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1432"/>
            <a:ext cx="3446463" cy="29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Alps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276600" y="3733800"/>
            <a:ext cx="1238365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Alps</a:t>
            </a:r>
            <a:endParaRPr lang="en-US" dirty="0"/>
          </a:p>
        </p:txBody>
      </p:sp>
      <p:pic>
        <p:nvPicPr>
          <p:cNvPr id="2050" name="Picture 2" descr="http://www.skiundgolf.com/uploads/pics/ski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619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Mediterranean Sea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8" y="1323108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76800" y="35052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248400" y="5361709"/>
            <a:ext cx="533400" cy="353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36718" y="5538354"/>
            <a:ext cx="578427" cy="408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3962400"/>
            <a:ext cx="6477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57500" y="4419600"/>
            <a:ext cx="3390900" cy="11187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Mediterranean Sea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333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mappery.com/maps/Mediterranean-satellite-Map.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Iberian Peninsula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120736" y="4495800"/>
            <a:ext cx="536864" cy="467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86100" y="3505200"/>
            <a:ext cx="381000" cy="512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81150" y="4554681"/>
            <a:ext cx="533400" cy="408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47850" y="3505200"/>
            <a:ext cx="491836" cy="353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Sun 13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Iberian Peninsula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20636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Ural Mountains</a:t>
            </a:r>
            <a:endParaRPr lang="en-US" dirty="0"/>
          </a:p>
        </p:txBody>
      </p:sp>
      <p:pic>
        <p:nvPicPr>
          <p:cNvPr id="1026" name="Picture 2" descr="http://image.shutterstock.com/display_pic_with_logo/58823/58823,1260778449,1/stock-photo-subpolar-ural-mountains-view-from-mountain-narodnaya-42786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manov-memorial.com/Pic/Hist_Romanov_Fami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0202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English Channel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505200" y="2871354"/>
            <a:ext cx="228600" cy="353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3224645"/>
            <a:ext cx="452005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un 10"/>
          <p:cNvSpPr/>
          <p:nvPr/>
        </p:nvSpPr>
        <p:spPr>
          <a:xfrm>
            <a:off x="304800" y="1080654"/>
            <a:ext cx="12192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English Channel</a:t>
            </a:r>
            <a:endParaRPr lang="en-US" dirty="0"/>
          </a:p>
        </p:txBody>
      </p:sp>
      <p:pic>
        <p:nvPicPr>
          <p:cNvPr id="5122" name="Picture 2" descr="http://www.worldatlas.com/aatlas/infopage/english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0671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RXzYbuNQ2LlbB06qxSLYmcnoZKhcYpxmaM2Cyo6YxQobZNJNQc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97721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05" y="28956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0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European Plain</a:t>
            </a:r>
          </a:p>
          <a:p>
            <a:r>
              <a:rPr lang="en-US" dirty="0" smtClean="0"/>
              <a:t>2. Pyrenees Mountains</a:t>
            </a:r>
          </a:p>
          <a:p>
            <a:r>
              <a:rPr lang="en-US" dirty="0" smtClean="0"/>
              <a:t>English Channel</a:t>
            </a:r>
          </a:p>
          <a:p>
            <a:r>
              <a:rPr lang="en-US" dirty="0" smtClean="0"/>
              <a:t>4. Ural Mountains</a:t>
            </a:r>
          </a:p>
          <a:p>
            <a:r>
              <a:rPr lang="en-US" dirty="0" smtClean="0"/>
              <a:t>5. Mediterranean Sea</a:t>
            </a:r>
          </a:p>
          <a:p>
            <a:r>
              <a:rPr lang="en-US" dirty="0" smtClean="0"/>
              <a:t>6. Danube River</a:t>
            </a:r>
          </a:p>
          <a:p>
            <a:r>
              <a:rPr lang="en-US" dirty="0" smtClean="0"/>
              <a:t>7. Rhine River</a:t>
            </a:r>
          </a:p>
          <a:p>
            <a:r>
              <a:rPr lang="en-US" dirty="0" smtClean="0"/>
              <a:t>8. Iberian Peninsula</a:t>
            </a:r>
          </a:p>
          <a:p>
            <a:r>
              <a:rPr lang="en-US" dirty="0" smtClean="0"/>
              <a:t>9. Scandinavian Peninsula</a:t>
            </a:r>
          </a:p>
          <a:p>
            <a:r>
              <a:rPr lang="en-US" dirty="0" smtClean="0"/>
              <a:t>10. Alps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Scandinavian Peninsula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276600" y="2937164"/>
            <a:ext cx="571500" cy="94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953000" y="2043545"/>
            <a:ext cx="838200" cy="1316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1423554"/>
            <a:ext cx="533400" cy="353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57500" y="2175164"/>
            <a:ext cx="6477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31327" y="3089564"/>
            <a:ext cx="381000" cy="796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un 12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Scandinavian Peninsula</a:t>
            </a:r>
            <a:endParaRPr lang="en-US" dirty="0"/>
          </a:p>
        </p:txBody>
      </p:sp>
      <p:pic>
        <p:nvPicPr>
          <p:cNvPr id="2050" name="Picture 2" descr="http://lib.lbcc.edu/handouts/images/Vikings/viking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2004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orldatlas.com/aatlas/infopage/scanp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40576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Pyrenees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 rot="2072186">
            <a:off x="2831802" y="4015144"/>
            <a:ext cx="609600" cy="4191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Pyrenees</a:t>
            </a:r>
            <a:endParaRPr lang="en-US" dirty="0"/>
          </a:p>
        </p:txBody>
      </p:sp>
      <p:pic>
        <p:nvPicPr>
          <p:cNvPr id="3074" name="Picture 2" descr="http://www.worldatlas.com/aatlas/infopage/pyrene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038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s.123rf.com/400wm/400/400/ldambies/ldambies1005/ldambies100500009/6981514-one-of-few-brown-bears-living-in-the-french-pyrenees-mounta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1156855"/>
            <a:ext cx="448157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European Plain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456219" y="16002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837219" y="3172691"/>
            <a:ext cx="440112" cy="561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91107" y="2209800"/>
            <a:ext cx="533400" cy="353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3276600"/>
            <a:ext cx="495415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24507" y="2511136"/>
            <a:ext cx="1712712" cy="1066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European Plain</a:t>
            </a:r>
            <a:endParaRPr lang="en-US" dirty="0"/>
          </a:p>
        </p:txBody>
      </p:sp>
      <p:pic>
        <p:nvPicPr>
          <p:cNvPr id="4098" name="Picture 2" descr="http://nisley.mesa.k12.co.us/students/images/HighPlainsSpringB_0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f/f0/Europe_landforms_East_European_Lowlands.svg/300px-Europe_landforms_East_European_Lowland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857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93000">
              <a:srgbClr val="92D050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65" y="-304800"/>
            <a:ext cx="7772400" cy="1470025"/>
          </a:xfrm>
        </p:spPr>
        <p:txBody>
          <a:bodyPr/>
          <a:lstStyle/>
          <a:p>
            <a:r>
              <a:rPr lang="en-US" i="1" dirty="0" smtClean="0">
                <a:latin typeface="Brush Script MT" pitchFamily="66" charset="0"/>
              </a:rPr>
              <a:t>Physical Map of Europe</a:t>
            </a:r>
            <a:endParaRPr lang="en-US" i="1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Rhine River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24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urved Connector 10"/>
          <p:cNvCxnSpPr/>
          <p:nvPr/>
        </p:nvCxnSpPr>
        <p:spPr>
          <a:xfrm rot="16200000" flipH="1">
            <a:off x="3238500" y="3543300"/>
            <a:ext cx="381000" cy="304800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695699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74472" y="3370117"/>
            <a:ext cx="325582" cy="238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un 16"/>
          <p:cNvSpPr/>
          <p:nvPr/>
        </p:nvSpPr>
        <p:spPr>
          <a:xfrm>
            <a:off x="457200" y="1094509"/>
            <a:ext cx="1066800" cy="111529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164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Physical Map of Europe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Map of Europe</dc:title>
  <dc:creator>SCHOONOVER, CHRISTINA</dc:creator>
  <cp:lastModifiedBy>Susan</cp:lastModifiedBy>
  <cp:revision>19</cp:revision>
  <dcterms:created xsi:type="dcterms:W3CDTF">2011-08-22T15:18:17Z</dcterms:created>
  <dcterms:modified xsi:type="dcterms:W3CDTF">2014-01-08T21:03:07Z</dcterms:modified>
</cp:coreProperties>
</file>