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9" r:id="rId2"/>
    <p:sldId id="271" r:id="rId3"/>
    <p:sldId id="345" r:id="rId4"/>
    <p:sldId id="347" r:id="rId5"/>
    <p:sldId id="334" r:id="rId6"/>
    <p:sldId id="355" r:id="rId7"/>
    <p:sldId id="350" r:id="rId8"/>
    <p:sldId id="348" r:id="rId9"/>
    <p:sldId id="354" r:id="rId10"/>
    <p:sldId id="351" r:id="rId11"/>
    <p:sldId id="286" r:id="rId12"/>
    <p:sldId id="353" r:id="rId13"/>
    <p:sldId id="27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07B9"/>
    <a:srgbClr val="3E5A30"/>
    <a:srgbClr val="33CC33"/>
    <a:srgbClr val="72A376"/>
    <a:srgbClr val="669900"/>
    <a:srgbClr val="488D4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20" autoAdjust="0"/>
    <p:restoredTop sz="74600" autoAdjust="0"/>
  </p:normalViewPr>
  <p:slideViewPr>
    <p:cSldViewPr>
      <p:cViewPr>
        <p:scale>
          <a:sx n="50" d="100"/>
          <a:sy n="50" d="100"/>
        </p:scale>
        <p:origin x="-20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472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3CDEBE-D066-4B81-B97E-055C714C2A9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7D48A5-2E49-434D-95A8-FF5C29DE8CAC}">
      <dgm:prSet phldrT="[Text]" custT="1"/>
      <dgm:spPr/>
      <dgm:t>
        <a:bodyPr/>
        <a:lstStyle/>
        <a:p>
          <a:r>
            <a:rPr lang="en-US" sz="2200" dirty="0"/>
            <a:t>Addition</a:t>
          </a:r>
        </a:p>
      </dgm:t>
    </dgm:pt>
    <dgm:pt modelId="{EA343835-F8F8-4DBD-92E1-B26F2946272D}" type="parTrans" cxnId="{6A43697B-EEA5-45B5-A337-3FF4E785F31D}">
      <dgm:prSet/>
      <dgm:spPr/>
      <dgm:t>
        <a:bodyPr/>
        <a:lstStyle/>
        <a:p>
          <a:endParaRPr lang="en-US"/>
        </a:p>
      </dgm:t>
    </dgm:pt>
    <dgm:pt modelId="{B50F7F9E-0AFB-438D-958E-4452611F36AF}" type="sibTrans" cxnId="{6A43697B-EEA5-45B5-A337-3FF4E785F31D}">
      <dgm:prSet/>
      <dgm:spPr/>
      <dgm:t>
        <a:bodyPr/>
        <a:lstStyle/>
        <a:p>
          <a:endParaRPr lang="en-US"/>
        </a:p>
      </dgm:t>
    </dgm:pt>
    <dgm:pt modelId="{0CDD7C03-E557-4035-9FF9-04FCA8EC9095}">
      <dgm:prSet phldrT="[Text]" custT="1"/>
      <dgm:spPr/>
      <dgm:t>
        <a:bodyPr/>
        <a:lstStyle/>
        <a:p>
          <a:r>
            <a:rPr lang="en-US" sz="2200" dirty="0"/>
            <a:t>Subtraction</a:t>
          </a:r>
        </a:p>
      </dgm:t>
    </dgm:pt>
    <dgm:pt modelId="{8738633A-815B-4831-BFB3-35E08722CBA0}" type="parTrans" cxnId="{10EAD498-A497-46F6-9225-12240C74BEF8}">
      <dgm:prSet/>
      <dgm:spPr/>
      <dgm:t>
        <a:bodyPr/>
        <a:lstStyle/>
        <a:p>
          <a:endParaRPr lang="en-US"/>
        </a:p>
      </dgm:t>
    </dgm:pt>
    <dgm:pt modelId="{E785913D-07B5-4141-930D-064E9AAA4E6B}" type="sibTrans" cxnId="{10EAD498-A497-46F6-9225-12240C74BEF8}">
      <dgm:prSet/>
      <dgm:spPr/>
      <dgm:t>
        <a:bodyPr/>
        <a:lstStyle/>
        <a:p>
          <a:endParaRPr lang="en-US"/>
        </a:p>
      </dgm:t>
    </dgm:pt>
    <dgm:pt modelId="{CCD94B2D-FC51-43C8-A2D9-6C78242539FD}">
      <dgm:prSet phldrT="[Text]" custT="1"/>
      <dgm:spPr/>
      <dgm:t>
        <a:bodyPr/>
        <a:lstStyle/>
        <a:p>
          <a:r>
            <a:rPr lang="en-US" sz="2200" dirty="0"/>
            <a:t>Multiplication</a:t>
          </a:r>
        </a:p>
      </dgm:t>
    </dgm:pt>
    <dgm:pt modelId="{21490A10-002D-49F0-B630-0D7E0D14C4ED}" type="parTrans" cxnId="{2D8F210A-EAD4-450C-A1B0-81001FACEAB6}">
      <dgm:prSet/>
      <dgm:spPr/>
      <dgm:t>
        <a:bodyPr/>
        <a:lstStyle/>
        <a:p>
          <a:endParaRPr lang="en-US"/>
        </a:p>
      </dgm:t>
    </dgm:pt>
    <dgm:pt modelId="{B459A4DE-8338-4180-9602-682107C1815F}" type="sibTrans" cxnId="{2D8F210A-EAD4-450C-A1B0-81001FACEAB6}">
      <dgm:prSet/>
      <dgm:spPr/>
      <dgm:t>
        <a:bodyPr/>
        <a:lstStyle/>
        <a:p>
          <a:endParaRPr lang="en-US"/>
        </a:p>
      </dgm:t>
    </dgm:pt>
    <dgm:pt modelId="{5DE77DC5-E58D-4059-A070-3B6771255F52}">
      <dgm:prSet custT="1"/>
      <dgm:spPr/>
      <dgm:t>
        <a:bodyPr/>
        <a:lstStyle/>
        <a:p>
          <a:r>
            <a:rPr lang="en-US" sz="2200" dirty="0"/>
            <a:t>Division</a:t>
          </a:r>
        </a:p>
      </dgm:t>
    </dgm:pt>
    <dgm:pt modelId="{EA7AE759-30FF-4DCB-9662-72DAD478AB90}" type="parTrans" cxnId="{9954E428-F6A8-4D1E-BDE0-B9C394CD7899}">
      <dgm:prSet/>
      <dgm:spPr/>
      <dgm:t>
        <a:bodyPr/>
        <a:lstStyle/>
        <a:p>
          <a:endParaRPr lang="en-US"/>
        </a:p>
      </dgm:t>
    </dgm:pt>
    <dgm:pt modelId="{EDCD4B51-9620-42DB-A078-CE693AB85977}" type="sibTrans" cxnId="{9954E428-F6A8-4D1E-BDE0-B9C394CD7899}">
      <dgm:prSet/>
      <dgm:spPr/>
      <dgm:t>
        <a:bodyPr/>
        <a:lstStyle/>
        <a:p>
          <a:endParaRPr lang="en-US"/>
        </a:p>
      </dgm:t>
    </dgm:pt>
    <dgm:pt modelId="{B3ABA44D-4D1B-4FA2-8955-154CB19C6C26}">
      <dgm:prSet/>
      <dgm:spPr/>
      <dgm:t>
        <a:bodyPr/>
        <a:lstStyle/>
        <a:p>
          <a:endParaRPr lang="en-US" dirty="0"/>
        </a:p>
      </dgm:t>
    </dgm:pt>
    <dgm:pt modelId="{6C8D4B68-DD36-4C70-8E70-8D6078396894}" type="parTrans" cxnId="{F29681A6-03AE-436D-AE78-6FF4775D1654}">
      <dgm:prSet/>
      <dgm:spPr/>
      <dgm:t>
        <a:bodyPr/>
        <a:lstStyle/>
        <a:p>
          <a:endParaRPr lang="en-US"/>
        </a:p>
      </dgm:t>
    </dgm:pt>
    <dgm:pt modelId="{D55B247C-84BD-48A4-8499-F53C63379386}" type="sibTrans" cxnId="{F29681A6-03AE-436D-AE78-6FF4775D1654}">
      <dgm:prSet/>
      <dgm:spPr/>
      <dgm:t>
        <a:bodyPr/>
        <a:lstStyle/>
        <a:p>
          <a:endParaRPr lang="en-US"/>
        </a:p>
      </dgm:t>
    </dgm:pt>
    <dgm:pt modelId="{4381B708-FCA1-4376-BCF7-D0B35D5E880A}">
      <dgm:prSet/>
      <dgm:spPr/>
      <dgm:t>
        <a:bodyPr/>
        <a:lstStyle/>
        <a:p>
          <a:endParaRPr lang="en-US" dirty="0"/>
        </a:p>
      </dgm:t>
    </dgm:pt>
    <dgm:pt modelId="{6A6861FB-44B9-41A2-A155-1BBFE0DC930C}" type="parTrans" cxnId="{E0E9803C-9952-4238-91AC-720A66F218C1}">
      <dgm:prSet/>
      <dgm:spPr/>
      <dgm:t>
        <a:bodyPr/>
        <a:lstStyle/>
        <a:p>
          <a:endParaRPr lang="en-US"/>
        </a:p>
      </dgm:t>
    </dgm:pt>
    <dgm:pt modelId="{F4A70BE6-0C38-46EB-8738-35665BAB1B3B}" type="sibTrans" cxnId="{E0E9803C-9952-4238-91AC-720A66F218C1}">
      <dgm:prSet/>
      <dgm:spPr/>
      <dgm:t>
        <a:bodyPr/>
        <a:lstStyle/>
        <a:p>
          <a:endParaRPr lang="en-US"/>
        </a:p>
      </dgm:t>
    </dgm:pt>
    <dgm:pt modelId="{B87288A4-D58A-40F0-ABBE-7D78DE9FE93F}">
      <dgm:prSet/>
      <dgm:spPr/>
      <dgm:t>
        <a:bodyPr/>
        <a:lstStyle/>
        <a:p>
          <a:endParaRPr lang="en-US" dirty="0"/>
        </a:p>
      </dgm:t>
    </dgm:pt>
    <dgm:pt modelId="{62B9DC0E-6B28-4C1A-94C1-95E3EABBFCC3}" type="parTrans" cxnId="{5C4AAE5D-F3DB-44A7-9CF9-F50CB9B0C972}">
      <dgm:prSet/>
      <dgm:spPr/>
      <dgm:t>
        <a:bodyPr/>
        <a:lstStyle/>
        <a:p>
          <a:endParaRPr lang="en-US"/>
        </a:p>
      </dgm:t>
    </dgm:pt>
    <dgm:pt modelId="{38D1EB37-D5FC-4E86-89B0-0A93D54D8794}" type="sibTrans" cxnId="{5C4AAE5D-F3DB-44A7-9CF9-F50CB9B0C972}">
      <dgm:prSet/>
      <dgm:spPr/>
      <dgm:t>
        <a:bodyPr/>
        <a:lstStyle/>
        <a:p>
          <a:endParaRPr lang="en-US"/>
        </a:p>
      </dgm:t>
    </dgm:pt>
    <dgm:pt modelId="{7F928CED-7727-40BB-B965-D0F4D1B7F3D3}">
      <dgm:prSet/>
      <dgm:spPr/>
      <dgm:t>
        <a:bodyPr/>
        <a:lstStyle/>
        <a:p>
          <a:endParaRPr lang="en-US" dirty="0"/>
        </a:p>
      </dgm:t>
    </dgm:pt>
    <dgm:pt modelId="{F33E773B-C7F7-43D0-9C20-8B166FAE84D6}" type="parTrans" cxnId="{2035706C-54FA-478D-8DDC-C239682F00A1}">
      <dgm:prSet/>
      <dgm:spPr/>
      <dgm:t>
        <a:bodyPr/>
        <a:lstStyle/>
        <a:p>
          <a:endParaRPr lang="en-US"/>
        </a:p>
      </dgm:t>
    </dgm:pt>
    <dgm:pt modelId="{3B59BB0C-D8FE-4D05-86D9-A1A64C63C413}" type="sibTrans" cxnId="{2035706C-54FA-478D-8DDC-C239682F00A1}">
      <dgm:prSet/>
      <dgm:spPr/>
      <dgm:t>
        <a:bodyPr/>
        <a:lstStyle/>
        <a:p>
          <a:endParaRPr lang="en-US"/>
        </a:p>
      </dgm:t>
    </dgm:pt>
    <dgm:pt modelId="{8DD9670C-0ABA-4199-AB78-BA4C6D7926A0}" type="pres">
      <dgm:prSet presAssocID="{8A3CDEBE-D066-4B81-B97E-055C714C2A9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33A50F-383C-4EF3-BE3A-9FB3125BCE9D}" type="pres">
      <dgm:prSet presAssocID="{227D48A5-2E49-434D-95A8-FF5C29DE8CAC}" presName="linNode" presStyleCnt="0"/>
      <dgm:spPr/>
    </dgm:pt>
    <dgm:pt modelId="{819D5822-D5A6-4A41-9AA7-36718CB17FE7}" type="pres">
      <dgm:prSet presAssocID="{227D48A5-2E49-434D-95A8-FF5C29DE8CAC}" presName="parentText" presStyleLbl="node1" presStyleIdx="0" presStyleCnt="4" custScaleX="132560" custScaleY="3240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0348FF-7653-451E-8FD8-FBA833CD953D}" type="pres">
      <dgm:prSet presAssocID="{227D48A5-2E49-434D-95A8-FF5C29DE8CAC}" presName="descendantText" presStyleLbl="alignAccFollowNode1" presStyleIdx="0" presStyleCnt="4" custScaleX="1138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A696BA-43C3-4A26-8335-7238F58B3862}" type="pres">
      <dgm:prSet presAssocID="{B50F7F9E-0AFB-438D-958E-4452611F36AF}" presName="sp" presStyleCnt="0"/>
      <dgm:spPr/>
    </dgm:pt>
    <dgm:pt modelId="{498B798D-1CCF-43EB-B69E-6903C7FA4F78}" type="pres">
      <dgm:prSet presAssocID="{0CDD7C03-E557-4035-9FF9-04FCA8EC9095}" presName="linNode" presStyleCnt="0"/>
      <dgm:spPr/>
    </dgm:pt>
    <dgm:pt modelId="{1440ED22-FAF5-4E77-819B-3B0F540C934A}" type="pres">
      <dgm:prSet presAssocID="{0CDD7C03-E557-4035-9FF9-04FCA8EC9095}" presName="parentText" presStyleLbl="node1" presStyleIdx="1" presStyleCnt="4" custScaleX="132560" custScaleY="3240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EAFD46-9FC9-48DB-9A0C-9E33A2DA3867}" type="pres">
      <dgm:prSet presAssocID="{0CDD7C03-E557-4035-9FF9-04FCA8EC9095}" presName="descendantText" presStyleLbl="alignAccFollowNode1" presStyleIdx="1" presStyleCnt="4" custScaleX="1138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1DBAB0-EA07-41B0-B5A6-7B9EB1498667}" type="pres">
      <dgm:prSet presAssocID="{E785913D-07B5-4141-930D-064E9AAA4E6B}" presName="sp" presStyleCnt="0"/>
      <dgm:spPr/>
    </dgm:pt>
    <dgm:pt modelId="{253AB61F-8D71-4C29-A898-79AC1E33BC42}" type="pres">
      <dgm:prSet presAssocID="{CCD94B2D-FC51-43C8-A2D9-6C78242539FD}" presName="linNode" presStyleCnt="0"/>
      <dgm:spPr/>
    </dgm:pt>
    <dgm:pt modelId="{D8CFCED2-BB75-4CBC-A77B-3704B086C9B1}" type="pres">
      <dgm:prSet presAssocID="{CCD94B2D-FC51-43C8-A2D9-6C78242539FD}" presName="parentText" presStyleLbl="node1" presStyleIdx="2" presStyleCnt="4" custScaleX="132560" custScaleY="3240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FBC419-07A8-4A92-8861-0DDD358649B6}" type="pres">
      <dgm:prSet presAssocID="{CCD94B2D-FC51-43C8-A2D9-6C78242539FD}" presName="descendantText" presStyleLbl="alignAccFollowNode1" presStyleIdx="2" presStyleCnt="4" custScaleX="1138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BFEA7C-0E68-4D60-A65F-F0DA94085368}" type="pres">
      <dgm:prSet presAssocID="{B459A4DE-8338-4180-9602-682107C1815F}" presName="sp" presStyleCnt="0"/>
      <dgm:spPr/>
    </dgm:pt>
    <dgm:pt modelId="{48A01394-3EDB-4D7D-AA4F-D8A0CA6386B6}" type="pres">
      <dgm:prSet presAssocID="{5DE77DC5-E58D-4059-A070-3B6771255F52}" presName="linNode" presStyleCnt="0"/>
      <dgm:spPr/>
    </dgm:pt>
    <dgm:pt modelId="{BC6E52B2-DCD4-48FD-A02B-4C375B13B64A}" type="pres">
      <dgm:prSet presAssocID="{5DE77DC5-E58D-4059-A070-3B6771255F52}" presName="parentText" presStyleLbl="node1" presStyleIdx="3" presStyleCnt="4" custScaleX="132560" custScaleY="3240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9367CC-59F0-4F83-8ACF-4D69F9183A44}" type="pres">
      <dgm:prSet presAssocID="{5DE77DC5-E58D-4059-A070-3B6771255F52}" presName="descendantText" presStyleLbl="alignAccFollowNode1" presStyleIdx="3" presStyleCnt="4" custScaleX="1138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392049-29DC-4376-826C-56CEF4DCF65E}" type="presOf" srcId="{8A3CDEBE-D066-4B81-B97E-055C714C2A95}" destId="{8DD9670C-0ABA-4199-AB78-BA4C6D7926A0}" srcOrd="0" destOrd="0" presId="urn:microsoft.com/office/officeart/2005/8/layout/vList5"/>
    <dgm:cxn modelId="{2035706C-54FA-478D-8DDC-C239682F00A1}" srcId="{5DE77DC5-E58D-4059-A070-3B6771255F52}" destId="{7F928CED-7727-40BB-B965-D0F4D1B7F3D3}" srcOrd="0" destOrd="0" parTransId="{F33E773B-C7F7-43D0-9C20-8B166FAE84D6}" sibTransId="{3B59BB0C-D8FE-4D05-86D9-A1A64C63C413}"/>
    <dgm:cxn modelId="{E0E9803C-9952-4238-91AC-720A66F218C1}" srcId="{0CDD7C03-E557-4035-9FF9-04FCA8EC9095}" destId="{4381B708-FCA1-4376-BCF7-D0B35D5E880A}" srcOrd="0" destOrd="0" parTransId="{6A6861FB-44B9-41A2-A155-1BBFE0DC930C}" sibTransId="{F4A70BE6-0C38-46EB-8738-35665BAB1B3B}"/>
    <dgm:cxn modelId="{2EACAEB1-1578-4D37-B9A4-AD642DA4A1E8}" type="presOf" srcId="{5DE77DC5-E58D-4059-A070-3B6771255F52}" destId="{BC6E52B2-DCD4-48FD-A02B-4C375B13B64A}" srcOrd="0" destOrd="0" presId="urn:microsoft.com/office/officeart/2005/8/layout/vList5"/>
    <dgm:cxn modelId="{10EAD498-A497-46F6-9225-12240C74BEF8}" srcId="{8A3CDEBE-D066-4B81-B97E-055C714C2A95}" destId="{0CDD7C03-E557-4035-9FF9-04FCA8EC9095}" srcOrd="1" destOrd="0" parTransId="{8738633A-815B-4831-BFB3-35E08722CBA0}" sibTransId="{E785913D-07B5-4141-930D-064E9AAA4E6B}"/>
    <dgm:cxn modelId="{6A43697B-EEA5-45B5-A337-3FF4E785F31D}" srcId="{8A3CDEBE-D066-4B81-B97E-055C714C2A95}" destId="{227D48A5-2E49-434D-95A8-FF5C29DE8CAC}" srcOrd="0" destOrd="0" parTransId="{EA343835-F8F8-4DBD-92E1-B26F2946272D}" sibTransId="{B50F7F9E-0AFB-438D-958E-4452611F36AF}"/>
    <dgm:cxn modelId="{2D8F210A-EAD4-450C-A1B0-81001FACEAB6}" srcId="{8A3CDEBE-D066-4B81-B97E-055C714C2A95}" destId="{CCD94B2D-FC51-43C8-A2D9-6C78242539FD}" srcOrd="2" destOrd="0" parTransId="{21490A10-002D-49F0-B630-0D7E0D14C4ED}" sibTransId="{B459A4DE-8338-4180-9602-682107C1815F}"/>
    <dgm:cxn modelId="{3B6CD1E4-BFBD-463C-B35F-2D5B067EE217}" type="presOf" srcId="{B3ABA44D-4D1B-4FA2-8955-154CB19C6C26}" destId="{950348FF-7653-451E-8FD8-FBA833CD953D}" srcOrd="0" destOrd="0" presId="urn:microsoft.com/office/officeart/2005/8/layout/vList5"/>
    <dgm:cxn modelId="{2D7E91AE-FE8C-40CE-8C3C-93FE027745D4}" type="presOf" srcId="{0CDD7C03-E557-4035-9FF9-04FCA8EC9095}" destId="{1440ED22-FAF5-4E77-819B-3B0F540C934A}" srcOrd="0" destOrd="0" presId="urn:microsoft.com/office/officeart/2005/8/layout/vList5"/>
    <dgm:cxn modelId="{9954E428-F6A8-4D1E-BDE0-B9C394CD7899}" srcId="{8A3CDEBE-D066-4B81-B97E-055C714C2A95}" destId="{5DE77DC5-E58D-4059-A070-3B6771255F52}" srcOrd="3" destOrd="0" parTransId="{EA7AE759-30FF-4DCB-9662-72DAD478AB90}" sibTransId="{EDCD4B51-9620-42DB-A078-CE693AB85977}"/>
    <dgm:cxn modelId="{722233B1-B021-4B89-818C-8AB31B635CC5}" type="presOf" srcId="{4381B708-FCA1-4376-BCF7-D0B35D5E880A}" destId="{14EAFD46-9FC9-48DB-9A0C-9E33A2DA3867}" srcOrd="0" destOrd="0" presId="urn:microsoft.com/office/officeart/2005/8/layout/vList5"/>
    <dgm:cxn modelId="{F1E160B0-DAC3-47ED-A167-EA8A2A6585C9}" type="presOf" srcId="{7F928CED-7727-40BB-B965-D0F4D1B7F3D3}" destId="{F59367CC-59F0-4F83-8ACF-4D69F9183A44}" srcOrd="0" destOrd="0" presId="urn:microsoft.com/office/officeart/2005/8/layout/vList5"/>
    <dgm:cxn modelId="{5D6F452A-AAAB-44B9-9C7D-91B3AEE9E6AB}" type="presOf" srcId="{227D48A5-2E49-434D-95A8-FF5C29DE8CAC}" destId="{819D5822-D5A6-4A41-9AA7-36718CB17FE7}" srcOrd="0" destOrd="0" presId="urn:microsoft.com/office/officeart/2005/8/layout/vList5"/>
    <dgm:cxn modelId="{F29681A6-03AE-436D-AE78-6FF4775D1654}" srcId="{227D48A5-2E49-434D-95A8-FF5C29DE8CAC}" destId="{B3ABA44D-4D1B-4FA2-8955-154CB19C6C26}" srcOrd="0" destOrd="0" parTransId="{6C8D4B68-DD36-4C70-8E70-8D6078396894}" sibTransId="{D55B247C-84BD-48A4-8499-F53C63379386}"/>
    <dgm:cxn modelId="{5C4AAE5D-F3DB-44A7-9CF9-F50CB9B0C972}" srcId="{CCD94B2D-FC51-43C8-A2D9-6C78242539FD}" destId="{B87288A4-D58A-40F0-ABBE-7D78DE9FE93F}" srcOrd="0" destOrd="0" parTransId="{62B9DC0E-6B28-4C1A-94C1-95E3EABBFCC3}" sibTransId="{38D1EB37-D5FC-4E86-89B0-0A93D54D8794}"/>
    <dgm:cxn modelId="{B0473138-5B00-4FC4-B1BD-4AE57AD9EB8B}" type="presOf" srcId="{CCD94B2D-FC51-43C8-A2D9-6C78242539FD}" destId="{D8CFCED2-BB75-4CBC-A77B-3704B086C9B1}" srcOrd="0" destOrd="0" presId="urn:microsoft.com/office/officeart/2005/8/layout/vList5"/>
    <dgm:cxn modelId="{5FD7FDE8-F699-4875-91E0-046DC25B4FAA}" type="presOf" srcId="{B87288A4-D58A-40F0-ABBE-7D78DE9FE93F}" destId="{42FBC419-07A8-4A92-8861-0DDD358649B6}" srcOrd="0" destOrd="0" presId="urn:microsoft.com/office/officeart/2005/8/layout/vList5"/>
    <dgm:cxn modelId="{243901F6-C348-46DF-8A2A-BB1D061C90BD}" type="presParOf" srcId="{8DD9670C-0ABA-4199-AB78-BA4C6D7926A0}" destId="{ED33A50F-383C-4EF3-BE3A-9FB3125BCE9D}" srcOrd="0" destOrd="0" presId="urn:microsoft.com/office/officeart/2005/8/layout/vList5"/>
    <dgm:cxn modelId="{2B09CAAA-A1DF-40A3-983B-88027E006D19}" type="presParOf" srcId="{ED33A50F-383C-4EF3-BE3A-9FB3125BCE9D}" destId="{819D5822-D5A6-4A41-9AA7-36718CB17FE7}" srcOrd="0" destOrd="0" presId="urn:microsoft.com/office/officeart/2005/8/layout/vList5"/>
    <dgm:cxn modelId="{D4EEBED0-B8E7-48BD-8450-B602ADEF5C39}" type="presParOf" srcId="{ED33A50F-383C-4EF3-BE3A-9FB3125BCE9D}" destId="{950348FF-7653-451E-8FD8-FBA833CD953D}" srcOrd="1" destOrd="0" presId="urn:microsoft.com/office/officeart/2005/8/layout/vList5"/>
    <dgm:cxn modelId="{9EF85581-F076-47E6-8CBE-C508019E8B0D}" type="presParOf" srcId="{8DD9670C-0ABA-4199-AB78-BA4C6D7926A0}" destId="{92A696BA-43C3-4A26-8335-7238F58B3862}" srcOrd="1" destOrd="0" presId="urn:microsoft.com/office/officeart/2005/8/layout/vList5"/>
    <dgm:cxn modelId="{B9DB8E91-C016-4C60-B242-A1506D2CF10C}" type="presParOf" srcId="{8DD9670C-0ABA-4199-AB78-BA4C6D7926A0}" destId="{498B798D-1CCF-43EB-B69E-6903C7FA4F78}" srcOrd="2" destOrd="0" presId="urn:microsoft.com/office/officeart/2005/8/layout/vList5"/>
    <dgm:cxn modelId="{6C3C0B75-1231-44E9-A626-D77EB2651B83}" type="presParOf" srcId="{498B798D-1CCF-43EB-B69E-6903C7FA4F78}" destId="{1440ED22-FAF5-4E77-819B-3B0F540C934A}" srcOrd="0" destOrd="0" presId="urn:microsoft.com/office/officeart/2005/8/layout/vList5"/>
    <dgm:cxn modelId="{491C891E-CB4A-4EDB-810C-ACD00C24383D}" type="presParOf" srcId="{498B798D-1CCF-43EB-B69E-6903C7FA4F78}" destId="{14EAFD46-9FC9-48DB-9A0C-9E33A2DA3867}" srcOrd="1" destOrd="0" presId="urn:microsoft.com/office/officeart/2005/8/layout/vList5"/>
    <dgm:cxn modelId="{1E58A282-684B-4EF6-BC3A-CD95F1BC8ED5}" type="presParOf" srcId="{8DD9670C-0ABA-4199-AB78-BA4C6D7926A0}" destId="{551DBAB0-EA07-41B0-B5A6-7B9EB1498667}" srcOrd="3" destOrd="0" presId="urn:microsoft.com/office/officeart/2005/8/layout/vList5"/>
    <dgm:cxn modelId="{87CFB2FD-A967-4B75-A0FB-6B41A591ADD0}" type="presParOf" srcId="{8DD9670C-0ABA-4199-AB78-BA4C6D7926A0}" destId="{253AB61F-8D71-4C29-A898-79AC1E33BC42}" srcOrd="4" destOrd="0" presId="urn:microsoft.com/office/officeart/2005/8/layout/vList5"/>
    <dgm:cxn modelId="{A0367B2C-C0B0-41D8-953E-A6CE8FB3531C}" type="presParOf" srcId="{253AB61F-8D71-4C29-A898-79AC1E33BC42}" destId="{D8CFCED2-BB75-4CBC-A77B-3704B086C9B1}" srcOrd="0" destOrd="0" presId="urn:microsoft.com/office/officeart/2005/8/layout/vList5"/>
    <dgm:cxn modelId="{B1712579-797A-44A6-A557-9F3B241EB47A}" type="presParOf" srcId="{253AB61F-8D71-4C29-A898-79AC1E33BC42}" destId="{42FBC419-07A8-4A92-8861-0DDD358649B6}" srcOrd="1" destOrd="0" presId="urn:microsoft.com/office/officeart/2005/8/layout/vList5"/>
    <dgm:cxn modelId="{C253E72D-8D1D-433C-90CA-298B09608722}" type="presParOf" srcId="{8DD9670C-0ABA-4199-AB78-BA4C6D7926A0}" destId="{A7BFEA7C-0E68-4D60-A65F-F0DA94085368}" srcOrd="5" destOrd="0" presId="urn:microsoft.com/office/officeart/2005/8/layout/vList5"/>
    <dgm:cxn modelId="{61BC641D-42CC-47C0-BA75-A4A766CE6752}" type="presParOf" srcId="{8DD9670C-0ABA-4199-AB78-BA4C6D7926A0}" destId="{48A01394-3EDB-4D7D-AA4F-D8A0CA6386B6}" srcOrd="6" destOrd="0" presId="urn:microsoft.com/office/officeart/2005/8/layout/vList5"/>
    <dgm:cxn modelId="{1DA4B3BF-6B43-47F7-9FF0-646BAA34C04C}" type="presParOf" srcId="{48A01394-3EDB-4D7D-AA4F-D8A0CA6386B6}" destId="{BC6E52B2-DCD4-48FD-A02B-4C375B13B64A}" srcOrd="0" destOrd="0" presId="urn:microsoft.com/office/officeart/2005/8/layout/vList5"/>
    <dgm:cxn modelId="{99A57625-F2F7-473E-9B09-80442C8B0CCE}" type="presParOf" srcId="{48A01394-3EDB-4D7D-AA4F-D8A0CA6386B6}" destId="{F59367CC-59F0-4F83-8ACF-4D69F9183A4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3CDEBE-D066-4B81-B97E-055C714C2A9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7D48A5-2E49-434D-95A8-FF5C29DE8CAC}">
      <dgm:prSet phldrT="[Text]" custT="1"/>
      <dgm:spPr/>
      <dgm:t>
        <a:bodyPr/>
        <a:lstStyle/>
        <a:p>
          <a:r>
            <a:rPr lang="en-US" sz="2200" dirty="0"/>
            <a:t>Addition</a:t>
          </a:r>
        </a:p>
      </dgm:t>
    </dgm:pt>
    <dgm:pt modelId="{EA343835-F8F8-4DBD-92E1-B26F2946272D}" type="parTrans" cxnId="{6A43697B-EEA5-45B5-A337-3FF4E785F31D}">
      <dgm:prSet/>
      <dgm:spPr/>
      <dgm:t>
        <a:bodyPr/>
        <a:lstStyle/>
        <a:p>
          <a:endParaRPr lang="en-US"/>
        </a:p>
      </dgm:t>
    </dgm:pt>
    <dgm:pt modelId="{B50F7F9E-0AFB-438D-958E-4452611F36AF}" type="sibTrans" cxnId="{6A43697B-EEA5-45B5-A337-3FF4E785F31D}">
      <dgm:prSet/>
      <dgm:spPr/>
      <dgm:t>
        <a:bodyPr/>
        <a:lstStyle/>
        <a:p>
          <a:endParaRPr lang="en-US"/>
        </a:p>
      </dgm:t>
    </dgm:pt>
    <dgm:pt modelId="{0CDD7C03-E557-4035-9FF9-04FCA8EC9095}">
      <dgm:prSet phldrT="[Text]" custT="1"/>
      <dgm:spPr/>
      <dgm:t>
        <a:bodyPr/>
        <a:lstStyle/>
        <a:p>
          <a:r>
            <a:rPr lang="en-US" sz="2200" dirty="0"/>
            <a:t>Subtraction</a:t>
          </a:r>
        </a:p>
      </dgm:t>
    </dgm:pt>
    <dgm:pt modelId="{8738633A-815B-4831-BFB3-35E08722CBA0}" type="parTrans" cxnId="{10EAD498-A497-46F6-9225-12240C74BEF8}">
      <dgm:prSet/>
      <dgm:spPr/>
      <dgm:t>
        <a:bodyPr/>
        <a:lstStyle/>
        <a:p>
          <a:endParaRPr lang="en-US"/>
        </a:p>
      </dgm:t>
    </dgm:pt>
    <dgm:pt modelId="{E785913D-07B5-4141-930D-064E9AAA4E6B}" type="sibTrans" cxnId="{10EAD498-A497-46F6-9225-12240C74BEF8}">
      <dgm:prSet/>
      <dgm:spPr/>
      <dgm:t>
        <a:bodyPr/>
        <a:lstStyle/>
        <a:p>
          <a:endParaRPr lang="en-US"/>
        </a:p>
      </dgm:t>
    </dgm:pt>
    <dgm:pt modelId="{CCD94B2D-FC51-43C8-A2D9-6C78242539FD}">
      <dgm:prSet phldrT="[Text]" custT="1"/>
      <dgm:spPr/>
      <dgm:t>
        <a:bodyPr/>
        <a:lstStyle/>
        <a:p>
          <a:r>
            <a:rPr lang="en-US" sz="2200" dirty="0"/>
            <a:t>Multiplication</a:t>
          </a:r>
        </a:p>
      </dgm:t>
    </dgm:pt>
    <dgm:pt modelId="{21490A10-002D-49F0-B630-0D7E0D14C4ED}" type="parTrans" cxnId="{2D8F210A-EAD4-450C-A1B0-81001FACEAB6}">
      <dgm:prSet/>
      <dgm:spPr/>
      <dgm:t>
        <a:bodyPr/>
        <a:lstStyle/>
        <a:p>
          <a:endParaRPr lang="en-US"/>
        </a:p>
      </dgm:t>
    </dgm:pt>
    <dgm:pt modelId="{B459A4DE-8338-4180-9602-682107C1815F}" type="sibTrans" cxnId="{2D8F210A-EAD4-450C-A1B0-81001FACEAB6}">
      <dgm:prSet/>
      <dgm:spPr/>
      <dgm:t>
        <a:bodyPr/>
        <a:lstStyle/>
        <a:p>
          <a:endParaRPr lang="en-US"/>
        </a:p>
      </dgm:t>
    </dgm:pt>
    <dgm:pt modelId="{5DE77DC5-E58D-4059-A070-3B6771255F52}">
      <dgm:prSet custT="1"/>
      <dgm:spPr/>
      <dgm:t>
        <a:bodyPr/>
        <a:lstStyle/>
        <a:p>
          <a:r>
            <a:rPr lang="en-US" sz="2200" dirty="0"/>
            <a:t>Division</a:t>
          </a:r>
        </a:p>
      </dgm:t>
    </dgm:pt>
    <dgm:pt modelId="{EA7AE759-30FF-4DCB-9662-72DAD478AB90}" type="parTrans" cxnId="{9954E428-F6A8-4D1E-BDE0-B9C394CD7899}">
      <dgm:prSet/>
      <dgm:spPr/>
      <dgm:t>
        <a:bodyPr/>
        <a:lstStyle/>
        <a:p>
          <a:endParaRPr lang="en-US"/>
        </a:p>
      </dgm:t>
    </dgm:pt>
    <dgm:pt modelId="{EDCD4B51-9620-42DB-A078-CE693AB85977}" type="sibTrans" cxnId="{9954E428-F6A8-4D1E-BDE0-B9C394CD7899}">
      <dgm:prSet/>
      <dgm:spPr/>
      <dgm:t>
        <a:bodyPr/>
        <a:lstStyle/>
        <a:p>
          <a:endParaRPr lang="en-US"/>
        </a:p>
      </dgm:t>
    </dgm:pt>
    <dgm:pt modelId="{B3ABA44D-4D1B-4FA2-8955-154CB19C6C26}">
      <dgm:prSet/>
      <dgm:spPr/>
      <dgm:t>
        <a:bodyPr/>
        <a:lstStyle/>
        <a:p>
          <a:endParaRPr lang="en-US" dirty="0"/>
        </a:p>
      </dgm:t>
    </dgm:pt>
    <dgm:pt modelId="{6C8D4B68-DD36-4C70-8E70-8D6078396894}" type="parTrans" cxnId="{F29681A6-03AE-436D-AE78-6FF4775D1654}">
      <dgm:prSet/>
      <dgm:spPr/>
      <dgm:t>
        <a:bodyPr/>
        <a:lstStyle/>
        <a:p>
          <a:endParaRPr lang="en-US"/>
        </a:p>
      </dgm:t>
    </dgm:pt>
    <dgm:pt modelId="{D55B247C-84BD-48A4-8499-F53C63379386}" type="sibTrans" cxnId="{F29681A6-03AE-436D-AE78-6FF4775D1654}">
      <dgm:prSet/>
      <dgm:spPr/>
      <dgm:t>
        <a:bodyPr/>
        <a:lstStyle/>
        <a:p>
          <a:endParaRPr lang="en-US"/>
        </a:p>
      </dgm:t>
    </dgm:pt>
    <dgm:pt modelId="{4381B708-FCA1-4376-BCF7-D0B35D5E880A}">
      <dgm:prSet/>
      <dgm:spPr/>
      <dgm:t>
        <a:bodyPr/>
        <a:lstStyle/>
        <a:p>
          <a:endParaRPr lang="en-US" dirty="0"/>
        </a:p>
      </dgm:t>
    </dgm:pt>
    <dgm:pt modelId="{6A6861FB-44B9-41A2-A155-1BBFE0DC930C}" type="parTrans" cxnId="{E0E9803C-9952-4238-91AC-720A66F218C1}">
      <dgm:prSet/>
      <dgm:spPr/>
      <dgm:t>
        <a:bodyPr/>
        <a:lstStyle/>
        <a:p>
          <a:endParaRPr lang="en-US"/>
        </a:p>
      </dgm:t>
    </dgm:pt>
    <dgm:pt modelId="{F4A70BE6-0C38-46EB-8738-35665BAB1B3B}" type="sibTrans" cxnId="{E0E9803C-9952-4238-91AC-720A66F218C1}">
      <dgm:prSet/>
      <dgm:spPr/>
      <dgm:t>
        <a:bodyPr/>
        <a:lstStyle/>
        <a:p>
          <a:endParaRPr lang="en-US"/>
        </a:p>
      </dgm:t>
    </dgm:pt>
    <dgm:pt modelId="{B87288A4-D58A-40F0-ABBE-7D78DE9FE93F}">
      <dgm:prSet/>
      <dgm:spPr/>
      <dgm:t>
        <a:bodyPr/>
        <a:lstStyle/>
        <a:p>
          <a:endParaRPr lang="en-US" dirty="0"/>
        </a:p>
      </dgm:t>
    </dgm:pt>
    <dgm:pt modelId="{62B9DC0E-6B28-4C1A-94C1-95E3EABBFCC3}" type="parTrans" cxnId="{5C4AAE5D-F3DB-44A7-9CF9-F50CB9B0C972}">
      <dgm:prSet/>
      <dgm:spPr/>
      <dgm:t>
        <a:bodyPr/>
        <a:lstStyle/>
        <a:p>
          <a:endParaRPr lang="en-US"/>
        </a:p>
      </dgm:t>
    </dgm:pt>
    <dgm:pt modelId="{38D1EB37-D5FC-4E86-89B0-0A93D54D8794}" type="sibTrans" cxnId="{5C4AAE5D-F3DB-44A7-9CF9-F50CB9B0C972}">
      <dgm:prSet/>
      <dgm:spPr/>
      <dgm:t>
        <a:bodyPr/>
        <a:lstStyle/>
        <a:p>
          <a:endParaRPr lang="en-US"/>
        </a:p>
      </dgm:t>
    </dgm:pt>
    <dgm:pt modelId="{7F928CED-7727-40BB-B965-D0F4D1B7F3D3}">
      <dgm:prSet/>
      <dgm:spPr/>
      <dgm:t>
        <a:bodyPr/>
        <a:lstStyle/>
        <a:p>
          <a:endParaRPr lang="en-US" dirty="0"/>
        </a:p>
      </dgm:t>
    </dgm:pt>
    <dgm:pt modelId="{F33E773B-C7F7-43D0-9C20-8B166FAE84D6}" type="parTrans" cxnId="{2035706C-54FA-478D-8DDC-C239682F00A1}">
      <dgm:prSet/>
      <dgm:spPr/>
      <dgm:t>
        <a:bodyPr/>
        <a:lstStyle/>
        <a:p>
          <a:endParaRPr lang="en-US"/>
        </a:p>
      </dgm:t>
    </dgm:pt>
    <dgm:pt modelId="{3B59BB0C-D8FE-4D05-86D9-A1A64C63C413}" type="sibTrans" cxnId="{2035706C-54FA-478D-8DDC-C239682F00A1}">
      <dgm:prSet/>
      <dgm:spPr/>
      <dgm:t>
        <a:bodyPr/>
        <a:lstStyle/>
        <a:p>
          <a:endParaRPr lang="en-US"/>
        </a:p>
      </dgm:t>
    </dgm:pt>
    <dgm:pt modelId="{8DD9670C-0ABA-4199-AB78-BA4C6D7926A0}" type="pres">
      <dgm:prSet presAssocID="{8A3CDEBE-D066-4B81-B97E-055C714C2A9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33A50F-383C-4EF3-BE3A-9FB3125BCE9D}" type="pres">
      <dgm:prSet presAssocID="{227D48A5-2E49-434D-95A8-FF5C29DE8CAC}" presName="linNode" presStyleCnt="0"/>
      <dgm:spPr/>
    </dgm:pt>
    <dgm:pt modelId="{819D5822-D5A6-4A41-9AA7-36718CB17FE7}" type="pres">
      <dgm:prSet presAssocID="{227D48A5-2E49-434D-95A8-FF5C29DE8CAC}" presName="parentText" presStyleLbl="node1" presStyleIdx="0" presStyleCnt="4" custScaleX="132560" custScaleY="3240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0348FF-7653-451E-8FD8-FBA833CD953D}" type="pres">
      <dgm:prSet presAssocID="{227D48A5-2E49-434D-95A8-FF5C29DE8CAC}" presName="descendantText" presStyleLbl="alignAccFollowNode1" presStyleIdx="0" presStyleCnt="4" custScaleX="1138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A696BA-43C3-4A26-8335-7238F58B3862}" type="pres">
      <dgm:prSet presAssocID="{B50F7F9E-0AFB-438D-958E-4452611F36AF}" presName="sp" presStyleCnt="0"/>
      <dgm:spPr/>
    </dgm:pt>
    <dgm:pt modelId="{498B798D-1CCF-43EB-B69E-6903C7FA4F78}" type="pres">
      <dgm:prSet presAssocID="{0CDD7C03-E557-4035-9FF9-04FCA8EC9095}" presName="linNode" presStyleCnt="0"/>
      <dgm:spPr/>
    </dgm:pt>
    <dgm:pt modelId="{1440ED22-FAF5-4E77-819B-3B0F540C934A}" type="pres">
      <dgm:prSet presAssocID="{0CDD7C03-E557-4035-9FF9-04FCA8EC9095}" presName="parentText" presStyleLbl="node1" presStyleIdx="1" presStyleCnt="4" custScaleX="132560" custScaleY="3240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EAFD46-9FC9-48DB-9A0C-9E33A2DA3867}" type="pres">
      <dgm:prSet presAssocID="{0CDD7C03-E557-4035-9FF9-04FCA8EC9095}" presName="descendantText" presStyleLbl="alignAccFollowNode1" presStyleIdx="1" presStyleCnt="4" custScaleX="1138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1DBAB0-EA07-41B0-B5A6-7B9EB1498667}" type="pres">
      <dgm:prSet presAssocID="{E785913D-07B5-4141-930D-064E9AAA4E6B}" presName="sp" presStyleCnt="0"/>
      <dgm:spPr/>
    </dgm:pt>
    <dgm:pt modelId="{253AB61F-8D71-4C29-A898-79AC1E33BC42}" type="pres">
      <dgm:prSet presAssocID="{CCD94B2D-FC51-43C8-A2D9-6C78242539FD}" presName="linNode" presStyleCnt="0"/>
      <dgm:spPr/>
    </dgm:pt>
    <dgm:pt modelId="{D8CFCED2-BB75-4CBC-A77B-3704B086C9B1}" type="pres">
      <dgm:prSet presAssocID="{CCD94B2D-FC51-43C8-A2D9-6C78242539FD}" presName="parentText" presStyleLbl="node1" presStyleIdx="2" presStyleCnt="4" custScaleX="132560" custScaleY="3240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FBC419-07A8-4A92-8861-0DDD358649B6}" type="pres">
      <dgm:prSet presAssocID="{CCD94B2D-FC51-43C8-A2D9-6C78242539FD}" presName="descendantText" presStyleLbl="alignAccFollowNode1" presStyleIdx="2" presStyleCnt="4" custScaleX="1138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BFEA7C-0E68-4D60-A65F-F0DA94085368}" type="pres">
      <dgm:prSet presAssocID="{B459A4DE-8338-4180-9602-682107C1815F}" presName="sp" presStyleCnt="0"/>
      <dgm:spPr/>
    </dgm:pt>
    <dgm:pt modelId="{48A01394-3EDB-4D7D-AA4F-D8A0CA6386B6}" type="pres">
      <dgm:prSet presAssocID="{5DE77DC5-E58D-4059-A070-3B6771255F52}" presName="linNode" presStyleCnt="0"/>
      <dgm:spPr/>
    </dgm:pt>
    <dgm:pt modelId="{BC6E52B2-DCD4-48FD-A02B-4C375B13B64A}" type="pres">
      <dgm:prSet presAssocID="{5DE77DC5-E58D-4059-A070-3B6771255F52}" presName="parentText" presStyleLbl="node1" presStyleIdx="3" presStyleCnt="4" custScaleX="132560" custScaleY="3240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9367CC-59F0-4F83-8ACF-4D69F9183A44}" type="pres">
      <dgm:prSet presAssocID="{5DE77DC5-E58D-4059-A070-3B6771255F52}" presName="descendantText" presStyleLbl="alignAccFollowNode1" presStyleIdx="3" presStyleCnt="4" custScaleX="1138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1F8290-6A4E-4345-8F46-931D71E26C73}" type="presOf" srcId="{8A3CDEBE-D066-4B81-B97E-055C714C2A95}" destId="{8DD9670C-0ABA-4199-AB78-BA4C6D7926A0}" srcOrd="0" destOrd="0" presId="urn:microsoft.com/office/officeart/2005/8/layout/vList5"/>
    <dgm:cxn modelId="{2035706C-54FA-478D-8DDC-C239682F00A1}" srcId="{5DE77DC5-E58D-4059-A070-3B6771255F52}" destId="{7F928CED-7727-40BB-B965-D0F4D1B7F3D3}" srcOrd="0" destOrd="0" parTransId="{F33E773B-C7F7-43D0-9C20-8B166FAE84D6}" sibTransId="{3B59BB0C-D8FE-4D05-86D9-A1A64C63C413}"/>
    <dgm:cxn modelId="{E0E9803C-9952-4238-91AC-720A66F218C1}" srcId="{0CDD7C03-E557-4035-9FF9-04FCA8EC9095}" destId="{4381B708-FCA1-4376-BCF7-D0B35D5E880A}" srcOrd="0" destOrd="0" parTransId="{6A6861FB-44B9-41A2-A155-1BBFE0DC930C}" sibTransId="{F4A70BE6-0C38-46EB-8738-35665BAB1B3B}"/>
    <dgm:cxn modelId="{10EAD498-A497-46F6-9225-12240C74BEF8}" srcId="{8A3CDEBE-D066-4B81-B97E-055C714C2A95}" destId="{0CDD7C03-E557-4035-9FF9-04FCA8EC9095}" srcOrd="1" destOrd="0" parTransId="{8738633A-815B-4831-BFB3-35E08722CBA0}" sibTransId="{E785913D-07B5-4141-930D-064E9AAA4E6B}"/>
    <dgm:cxn modelId="{6A43697B-EEA5-45B5-A337-3FF4E785F31D}" srcId="{8A3CDEBE-D066-4B81-B97E-055C714C2A95}" destId="{227D48A5-2E49-434D-95A8-FF5C29DE8CAC}" srcOrd="0" destOrd="0" parTransId="{EA343835-F8F8-4DBD-92E1-B26F2946272D}" sibTransId="{B50F7F9E-0AFB-438D-958E-4452611F36AF}"/>
    <dgm:cxn modelId="{7870963D-4672-4C91-A6F5-BD90F6B31F40}" type="presOf" srcId="{4381B708-FCA1-4376-BCF7-D0B35D5E880A}" destId="{14EAFD46-9FC9-48DB-9A0C-9E33A2DA3867}" srcOrd="0" destOrd="0" presId="urn:microsoft.com/office/officeart/2005/8/layout/vList5"/>
    <dgm:cxn modelId="{0E003978-CFB1-42A0-B252-B53BD21EEBEC}" type="presOf" srcId="{5DE77DC5-E58D-4059-A070-3B6771255F52}" destId="{BC6E52B2-DCD4-48FD-A02B-4C375B13B64A}" srcOrd="0" destOrd="0" presId="urn:microsoft.com/office/officeart/2005/8/layout/vList5"/>
    <dgm:cxn modelId="{5D1D3AD2-5273-4147-A6AE-129FBB91CB66}" type="presOf" srcId="{B87288A4-D58A-40F0-ABBE-7D78DE9FE93F}" destId="{42FBC419-07A8-4A92-8861-0DDD358649B6}" srcOrd="0" destOrd="0" presId="urn:microsoft.com/office/officeart/2005/8/layout/vList5"/>
    <dgm:cxn modelId="{2D8F210A-EAD4-450C-A1B0-81001FACEAB6}" srcId="{8A3CDEBE-D066-4B81-B97E-055C714C2A95}" destId="{CCD94B2D-FC51-43C8-A2D9-6C78242539FD}" srcOrd="2" destOrd="0" parTransId="{21490A10-002D-49F0-B630-0D7E0D14C4ED}" sibTransId="{B459A4DE-8338-4180-9602-682107C1815F}"/>
    <dgm:cxn modelId="{9954E428-F6A8-4D1E-BDE0-B9C394CD7899}" srcId="{8A3CDEBE-D066-4B81-B97E-055C714C2A95}" destId="{5DE77DC5-E58D-4059-A070-3B6771255F52}" srcOrd="3" destOrd="0" parTransId="{EA7AE759-30FF-4DCB-9662-72DAD478AB90}" sibTransId="{EDCD4B51-9620-42DB-A078-CE693AB85977}"/>
    <dgm:cxn modelId="{FCCEB650-A145-4576-A99F-F9D1CD495611}" type="presOf" srcId="{227D48A5-2E49-434D-95A8-FF5C29DE8CAC}" destId="{819D5822-D5A6-4A41-9AA7-36718CB17FE7}" srcOrd="0" destOrd="0" presId="urn:microsoft.com/office/officeart/2005/8/layout/vList5"/>
    <dgm:cxn modelId="{B727C915-0033-456A-ABF2-1F36E1A77501}" type="presOf" srcId="{CCD94B2D-FC51-43C8-A2D9-6C78242539FD}" destId="{D8CFCED2-BB75-4CBC-A77B-3704B086C9B1}" srcOrd="0" destOrd="0" presId="urn:microsoft.com/office/officeart/2005/8/layout/vList5"/>
    <dgm:cxn modelId="{AA5036E9-6018-4AFE-9A04-6DDC909D8352}" type="presOf" srcId="{B3ABA44D-4D1B-4FA2-8955-154CB19C6C26}" destId="{950348FF-7653-451E-8FD8-FBA833CD953D}" srcOrd="0" destOrd="0" presId="urn:microsoft.com/office/officeart/2005/8/layout/vList5"/>
    <dgm:cxn modelId="{F29681A6-03AE-436D-AE78-6FF4775D1654}" srcId="{227D48A5-2E49-434D-95A8-FF5C29DE8CAC}" destId="{B3ABA44D-4D1B-4FA2-8955-154CB19C6C26}" srcOrd="0" destOrd="0" parTransId="{6C8D4B68-DD36-4C70-8E70-8D6078396894}" sibTransId="{D55B247C-84BD-48A4-8499-F53C63379386}"/>
    <dgm:cxn modelId="{A4A8CEE4-D4BE-47CC-B436-2477DBAB8352}" type="presOf" srcId="{0CDD7C03-E557-4035-9FF9-04FCA8EC9095}" destId="{1440ED22-FAF5-4E77-819B-3B0F540C934A}" srcOrd="0" destOrd="0" presId="urn:microsoft.com/office/officeart/2005/8/layout/vList5"/>
    <dgm:cxn modelId="{5C4AAE5D-F3DB-44A7-9CF9-F50CB9B0C972}" srcId="{CCD94B2D-FC51-43C8-A2D9-6C78242539FD}" destId="{B87288A4-D58A-40F0-ABBE-7D78DE9FE93F}" srcOrd="0" destOrd="0" parTransId="{62B9DC0E-6B28-4C1A-94C1-95E3EABBFCC3}" sibTransId="{38D1EB37-D5FC-4E86-89B0-0A93D54D8794}"/>
    <dgm:cxn modelId="{5E5ED18E-D0AA-452F-B6A9-9DD4B84D51DB}" type="presOf" srcId="{7F928CED-7727-40BB-B965-D0F4D1B7F3D3}" destId="{F59367CC-59F0-4F83-8ACF-4D69F9183A44}" srcOrd="0" destOrd="0" presId="urn:microsoft.com/office/officeart/2005/8/layout/vList5"/>
    <dgm:cxn modelId="{354E313A-74F0-42F9-B842-808D2B2700B7}" type="presParOf" srcId="{8DD9670C-0ABA-4199-AB78-BA4C6D7926A0}" destId="{ED33A50F-383C-4EF3-BE3A-9FB3125BCE9D}" srcOrd="0" destOrd="0" presId="urn:microsoft.com/office/officeart/2005/8/layout/vList5"/>
    <dgm:cxn modelId="{102E1A63-588E-4FCA-BC90-F25A1C13054B}" type="presParOf" srcId="{ED33A50F-383C-4EF3-BE3A-9FB3125BCE9D}" destId="{819D5822-D5A6-4A41-9AA7-36718CB17FE7}" srcOrd="0" destOrd="0" presId="urn:microsoft.com/office/officeart/2005/8/layout/vList5"/>
    <dgm:cxn modelId="{BEB4BF94-C8CB-433F-9877-5C35980A7996}" type="presParOf" srcId="{ED33A50F-383C-4EF3-BE3A-9FB3125BCE9D}" destId="{950348FF-7653-451E-8FD8-FBA833CD953D}" srcOrd="1" destOrd="0" presId="urn:microsoft.com/office/officeart/2005/8/layout/vList5"/>
    <dgm:cxn modelId="{03E3EEDB-A779-4296-99FB-7E7DC09BAAB4}" type="presParOf" srcId="{8DD9670C-0ABA-4199-AB78-BA4C6D7926A0}" destId="{92A696BA-43C3-4A26-8335-7238F58B3862}" srcOrd="1" destOrd="0" presId="urn:microsoft.com/office/officeart/2005/8/layout/vList5"/>
    <dgm:cxn modelId="{149CB6DF-B46E-45D5-88A2-9B6305D67C90}" type="presParOf" srcId="{8DD9670C-0ABA-4199-AB78-BA4C6D7926A0}" destId="{498B798D-1CCF-43EB-B69E-6903C7FA4F78}" srcOrd="2" destOrd="0" presId="urn:microsoft.com/office/officeart/2005/8/layout/vList5"/>
    <dgm:cxn modelId="{DB6BB09F-9366-4F46-8DF1-26B6696A7873}" type="presParOf" srcId="{498B798D-1CCF-43EB-B69E-6903C7FA4F78}" destId="{1440ED22-FAF5-4E77-819B-3B0F540C934A}" srcOrd="0" destOrd="0" presId="urn:microsoft.com/office/officeart/2005/8/layout/vList5"/>
    <dgm:cxn modelId="{00A32FD6-6BF3-4B53-B321-9F29BFF22100}" type="presParOf" srcId="{498B798D-1CCF-43EB-B69E-6903C7FA4F78}" destId="{14EAFD46-9FC9-48DB-9A0C-9E33A2DA3867}" srcOrd="1" destOrd="0" presId="urn:microsoft.com/office/officeart/2005/8/layout/vList5"/>
    <dgm:cxn modelId="{63F7E0FA-F54B-46D8-81FB-27D198D942F3}" type="presParOf" srcId="{8DD9670C-0ABA-4199-AB78-BA4C6D7926A0}" destId="{551DBAB0-EA07-41B0-B5A6-7B9EB1498667}" srcOrd="3" destOrd="0" presId="urn:microsoft.com/office/officeart/2005/8/layout/vList5"/>
    <dgm:cxn modelId="{EA8B038C-F48E-4A16-88B0-2CA2D54B7ECD}" type="presParOf" srcId="{8DD9670C-0ABA-4199-AB78-BA4C6D7926A0}" destId="{253AB61F-8D71-4C29-A898-79AC1E33BC42}" srcOrd="4" destOrd="0" presId="urn:microsoft.com/office/officeart/2005/8/layout/vList5"/>
    <dgm:cxn modelId="{F2A582EC-F62E-4580-9A39-485491C416E6}" type="presParOf" srcId="{253AB61F-8D71-4C29-A898-79AC1E33BC42}" destId="{D8CFCED2-BB75-4CBC-A77B-3704B086C9B1}" srcOrd="0" destOrd="0" presId="urn:microsoft.com/office/officeart/2005/8/layout/vList5"/>
    <dgm:cxn modelId="{1F4E8237-FB30-4699-8246-E74E2553112D}" type="presParOf" srcId="{253AB61F-8D71-4C29-A898-79AC1E33BC42}" destId="{42FBC419-07A8-4A92-8861-0DDD358649B6}" srcOrd="1" destOrd="0" presId="urn:microsoft.com/office/officeart/2005/8/layout/vList5"/>
    <dgm:cxn modelId="{DA84E968-909A-4B85-8993-119DC429702B}" type="presParOf" srcId="{8DD9670C-0ABA-4199-AB78-BA4C6D7926A0}" destId="{A7BFEA7C-0E68-4D60-A65F-F0DA94085368}" srcOrd="5" destOrd="0" presId="urn:microsoft.com/office/officeart/2005/8/layout/vList5"/>
    <dgm:cxn modelId="{A4C5CD37-D58B-4E88-BFE6-AAFB442EA132}" type="presParOf" srcId="{8DD9670C-0ABA-4199-AB78-BA4C6D7926A0}" destId="{48A01394-3EDB-4D7D-AA4F-D8A0CA6386B6}" srcOrd="6" destOrd="0" presId="urn:microsoft.com/office/officeart/2005/8/layout/vList5"/>
    <dgm:cxn modelId="{83518CA3-7BE2-47EB-B970-2BC9ABC0FC86}" type="presParOf" srcId="{48A01394-3EDB-4D7D-AA4F-D8A0CA6386B6}" destId="{BC6E52B2-DCD4-48FD-A02B-4C375B13B64A}" srcOrd="0" destOrd="0" presId="urn:microsoft.com/office/officeart/2005/8/layout/vList5"/>
    <dgm:cxn modelId="{1DED4816-1898-423F-AF00-254E509297C4}" type="presParOf" srcId="{48A01394-3EDB-4D7D-AA4F-D8A0CA6386B6}" destId="{F59367CC-59F0-4F83-8ACF-4D69F9183A4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0348FF-7653-451E-8FD8-FBA833CD953D}">
      <dsp:nvSpPr>
        <dsp:cNvPr id="0" name=""/>
        <dsp:cNvSpPr/>
      </dsp:nvSpPr>
      <dsp:spPr>
        <a:xfrm rot="5400000">
          <a:off x="2653886" y="-838673"/>
          <a:ext cx="1089692" cy="27696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marL="285750" lvl="1" indent="-285750" algn="l" defTabSz="2444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500" kern="1200" dirty="0"/>
        </a:p>
      </dsp:txBody>
      <dsp:txXfrm rot="-5400000">
        <a:off x="1813931" y="54476"/>
        <a:ext cx="2716409" cy="983304"/>
      </dsp:txXfrm>
    </dsp:sp>
    <dsp:sp modelId="{819D5822-D5A6-4A41-9AA7-36718CB17FE7}">
      <dsp:nvSpPr>
        <dsp:cNvPr id="0" name=""/>
        <dsp:cNvSpPr/>
      </dsp:nvSpPr>
      <dsp:spPr>
        <a:xfrm>
          <a:off x="291" y="325410"/>
          <a:ext cx="1813639" cy="4414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Addition</a:t>
          </a:r>
        </a:p>
      </dsp:txBody>
      <dsp:txXfrm>
        <a:off x="21840" y="346959"/>
        <a:ext cx="1770541" cy="398336"/>
      </dsp:txXfrm>
    </dsp:sp>
    <dsp:sp modelId="{14EAFD46-9FC9-48DB-9A0C-9E33A2DA3867}">
      <dsp:nvSpPr>
        <dsp:cNvPr id="0" name=""/>
        <dsp:cNvSpPr/>
      </dsp:nvSpPr>
      <dsp:spPr>
        <a:xfrm rot="5400000">
          <a:off x="2653886" y="319124"/>
          <a:ext cx="1089692" cy="27696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marL="285750" lvl="1" indent="-285750" algn="l" defTabSz="2444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500" kern="1200" dirty="0"/>
        </a:p>
      </dsp:txBody>
      <dsp:txXfrm rot="-5400000">
        <a:off x="1813931" y="1212273"/>
        <a:ext cx="2716409" cy="983304"/>
      </dsp:txXfrm>
    </dsp:sp>
    <dsp:sp modelId="{1440ED22-FAF5-4E77-819B-3B0F540C934A}">
      <dsp:nvSpPr>
        <dsp:cNvPr id="0" name=""/>
        <dsp:cNvSpPr/>
      </dsp:nvSpPr>
      <dsp:spPr>
        <a:xfrm>
          <a:off x="291" y="1483208"/>
          <a:ext cx="1813639" cy="4414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Subtraction</a:t>
          </a:r>
        </a:p>
      </dsp:txBody>
      <dsp:txXfrm>
        <a:off x="21840" y="1504757"/>
        <a:ext cx="1770541" cy="398336"/>
      </dsp:txXfrm>
    </dsp:sp>
    <dsp:sp modelId="{42FBC419-07A8-4A92-8861-0DDD358649B6}">
      <dsp:nvSpPr>
        <dsp:cNvPr id="0" name=""/>
        <dsp:cNvSpPr/>
      </dsp:nvSpPr>
      <dsp:spPr>
        <a:xfrm rot="5400000">
          <a:off x="2653886" y="1476922"/>
          <a:ext cx="1089692" cy="27696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marL="285750" lvl="1" indent="-285750" algn="l" defTabSz="2444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500" kern="1200" dirty="0"/>
        </a:p>
      </dsp:txBody>
      <dsp:txXfrm rot="-5400000">
        <a:off x="1813931" y="2370071"/>
        <a:ext cx="2716409" cy="983304"/>
      </dsp:txXfrm>
    </dsp:sp>
    <dsp:sp modelId="{D8CFCED2-BB75-4CBC-A77B-3704B086C9B1}">
      <dsp:nvSpPr>
        <dsp:cNvPr id="0" name=""/>
        <dsp:cNvSpPr/>
      </dsp:nvSpPr>
      <dsp:spPr>
        <a:xfrm>
          <a:off x="291" y="2641006"/>
          <a:ext cx="1813639" cy="4414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Multiplication</a:t>
          </a:r>
        </a:p>
      </dsp:txBody>
      <dsp:txXfrm>
        <a:off x="21840" y="2662555"/>
        <a:ext cx="1770541" cy="398336"/>
      </dsp:txXfrm>
    </dsp:sp>
    <dsp:sp modelId="{F59367CC-59F0-4F83-8ACF-4D69F9183A44}">
      <dsp:nvSpPr>
        <dsp:cNvPr id="0" name=""/>
        <dsp:cNvSpPr/>
      </dsp:nvSpPr>
      <dsp:spPr>
        <a:xfrm rot="5400000">
          <a:off x="2653886" y="2634720"/>
          <a:ext cx="1089692" cy="27696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marL="285750" lvl="1" indent="-285750" algn="l" defTabSz="2444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500" kern="1200" dirty="0"/>
        </a:p>
      </dsp:txBody>
      <dsp:txXfrm rot="-5400000">
        <a:off x="1813931" y="3527869"/>
        <a:ext cx="2716409" cy="983304"/>
      </dsp:txXfrm>
    </dsp:sp>
    <dsp:sp modelId="{BC6E52B2-DCD4-48FD-A02B-4C375B13B64A}">
      <dsp:nvSpPr>
        <dsp:cNvPr id="0" name=""/>
        <dsp:cNvSpPr/>
      </dsp:nvSpPr>
      <dsp:spPr>
        <a:xfrm>
          <a:off x="291" y="3798804"/>
          <a:ext cx="1813639" cy="4414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Division</a:t>
          </a:r>
        </a:p>
      </dsp:txBody>
      <dsp:txXfrm>
        <a:off x="21840" y="3820353"/>
        <a:ext cx="1770541" cy="3983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0348FF-7653-451E-8FD8-FBA833CD953D}">
      <dsp:nvSpPr>
        <dsp:cNvPr id="0" name=""/>
        <dsp:cNvSpPr/>
      </dsp:nvSpPr>
      <dsp:spPr>
        <a:xfrm rot="5400000">
          <a:off x="2653886" y="-838673"/>
          <a:ext cx="1089692" cy="27696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marL="285750" lvl="1" indent="-285750" algn="l" defTabSz="2444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500" kern="1200" dirty="0"/>
        </a:p>
      </dsp:txBody>
      <dsp:txXfrm rot="-5400000">
        <a:off x="1813931" y="54476"/>
        <a:ext cx="2716409" cy="983304"/>
      </dsp:txXfrm>
    </dsp:sp>
    <dsp:sp modelId="{819D5822-D5A6-4A41-9AA7-36718CB17FE7}">
      <dsp:nvSpPr>
        <dsp:cNvPr id="0" name=""/>
        <dsp:cNvSpPr/>
      </dsp:nvSpPr>
      <dsp:spPr>
        <a:xfrm>
          <a:off x="291" y="325410"/>
          <a:ext cx="1813639" cy="4414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Addition</a:t>
          </a:r>
        </a:p>
      </dsp:txBody>
      <dsp:txXfrm>
        <a:off x="21840" y="346959"/>
        <a:ext cx="1770541" cy="398336"/>
      </dsp:txXfrm>
    </dsp:sp>
    <dsp:sp modelId="{14EAFD46-9FC9-48DB-9A0C-9E33A2DA3867}">
      <dsp:nvSpPr>
        <dsp:cNvPr id="0" name=""/>
        <dsp:cNvSpPr/>
      </dsp:nvSpPr>
      <dsp:spPr>
        <a:xfrm rot="5400000">
          <a:off x="2653886" y="319124"/>
          <a:ext cx="1089692" cy="27696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marL="285750" lvl="1" indent="-285750" algn="l" defTabSz="2444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500" kern="1200" dirty="0"/>
        </a:p>
      </dsp:txBody>
      <dsp:txXfrm rot="-5400000">
        <a:off x="1813931" y="1212273"/>
        <a:ext cx="2716409" cy="983304"/>
      </dsp:txXfrm>
    </dsp:sp>
    <dsp:sp modelId="{1440ED22-FAF5-4E77-819B-3B0F540C934A}">
      <dsp:nvSpPr>
        <dsp:cNvPr id="0" name=""/>
        <dsp:cNvSpPr/>
      </dsp:nvSpPr>
      <dsp:spPr>
        <a:xfrm>
          <a:off x="291" y="1483208"/>
          <a:ext cx="1813639" cy="4414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Subtraction</a:t>
          </a:r>
        </a:p>
      </dsp:txBody>
      <dsp:txXfrm>
        <a:off x="21840" y="1504757"/>
        <a:ext cx="1770541" cy="398336"/>
      </dsp:txXfrm>
    </dsp:sp>
    <dsp:sp modelId="{42FBC419-07A8-4A92-8861-0DDD358649B6}">
      <dsp:nvSpPr>
        <dsp:cNvPr id="0" name=""/>
        <dsp:cNvSpPr/>
      </dsp:nvSpPr>
      <dsp:spPr>
        <a:xfrm rot="5400000">
          <a:off x="2653886" y="1476922"/>
          <a:ext cx="1089692" cy="27696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marL="285750" lvl="1" indent="-285750" algn="l" defTabSz="2444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500" kern="1200" dirty="0"/>
        </a:p>
      </dsp:txBody>
      <dsp:txXfrm rot="-5400000">
        <a:off x="1813931" y="2370071"/>
        <a:ext cx="2716409" cy="983304"/>
      </dsp:txXfrm>
    </dsp:sp>
    <dsp:sp modelId="{D8CFCED2-BB75-4CBC-A77B-3704B086C9B1}">
      <dsp:nvSpPr>
        <dsp:cNvPr id="0" name=""/>
        <dsp:cNvSpPr/>
      </dsp:nvSpPr>
      <dsp:spPr>
        <a:xfrm>
          <a:off x="291" y="2641006"/>
          <a:ext cx="1813639" cy="4414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Multiplication</a:t>
          </a:r>
        </a:p>
      </dsp:txBody>
      <dsp:txXfrm>
        <a:off x="21840" y="2662555"/>
        <a:ext cx="1770541" cy="398336"/>
      </dsp:txXfrm>
    </dsp:sp>
    <dsp:sp modelId="{F59367CC-59F0-4F83-8ACF-4D69F9183A44}">
      <dsp:nvSpPr>
        <dsp:cNvPr id="0" name=""/>
        <dsp:cNvSpPr/>
      </dsp:nvSpPr>
      <dsp:spPr>
        <a:xfrm rot="5400000">
          <a:off x="2653886" y="2634720"/>
          <a:ext cx="1089692" cy="27696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marL="285750" lvl="1" indent="-285750" algn="l" defTabSz="2444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500" kern="1200" dirty="0"/>
        </a:p>
      </dsp:txBody>
      <dsp:txXfrm rot="-5400000">
        <a:off x="1813931" y="3527869"/>
        <a:ext cx="2716409" cy="983304"/>
      </dsp:txXfrm>
    </dsp:sp>
    <dsp:sp modelId="{BC6E52B2-DCD4-48FD-A02B-4C375B13B64A}">
      <dsp:nvSpPr>
        <dsp:cNvPr id="0" name=""/>
        <dsp:cNvSpPr/>
      </dsp:nvSpPr>
      <dsp:spPr>
        <a:xfrm>
          <a:off x="291" y="3798804"/>
          <a:ext cx="1813639" cy="4414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Division</a:t>
          </a:r>
        </a:p>
      </dsp:txBody>
      <dsp:txXfrm>
        <a:off x="21840" y="3820353"/>
        <a:ext cx="1770541" cy="3983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10" Type="http://schemas.openxmlformats.org/officeDocument/2006/relationships/image" Target="../media/image40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10" Type="http://schemas.openxmlformats.org/officeDocument/2006/relationships/image" Target="../media/image41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5CCD3434-EE40-429E-A9E1-48C509DAD35F}" type="datetimeFigureOut">
              <a:rPr lang="en-US"/>
              <a:pPr>
                <a:defRPr/>
              </a:pPr>
              <a:t>2/28/2014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3D728EAC-201C-48C2-9603-2766675DF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356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33040F4-300B-4FB9-8ED0-7DD20169B060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728EAC-201C-48C2-9603-2766675DF43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r" eaLnBrk="1" hangingPunct="1">
              <a:spcBef>
                <a:spcPct val="0"/>
              </a:spcBef>
              <a:defRPr/>
            </a:pPr>
            <a:endParaRPr lang="en-US" b="1" i="1" u="none" dirty="0" smtClean="0">
              <a:ea typeface="+mn-ea"/>
              <a:cs typeface="+mn-cs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5AF3E11-8B23-4733-8753-FF6EAD77B6A2}" type="slidenum">
              <a:rPr lang="en-US" smtClean="0"/>
              <a:pPr/>
              <a:t>11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u="none" dirty="0" smtClean="0">
              <a:ea typeface="+mn-ea"/>
              <a:cs typeface="+mn-cs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5AF3E11-8B23-4733-8753-FF6EAD77B6A2}" type="slidenum">
              <a:rPr lang="en-US" smtClean="0"/>
              <a:pPr/>
              <a:t>12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i="0" u="none" dirty="0" smtClean="0">
              <a:ea typeface="+mn-ea"/>
              <a:cs typeface="+mn-cs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69D8D87-2741-41D5-8AE7-CFE52791E726}" type="slidenum">
              <a:rPr lang="en-US" smtClean="0"/>
              <a:pPr/>
              <a:t>13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algn="r" eaLnBrk="1" hangingPunct="1">
              <a:spcBef>
                <a:spcPct val="0"/>
              </a:spcBef>
              <a:defRPr/>
            </a:pPr>
            <a:endParaRPr lang="en-US" sz="900" u="none" dirty="0" smtClean="0">
              <a:ea typeface="+mn-ea"/>
              <a:cs typeface="+mn-cs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43FC17B-627F-4BCA-B2CE-2AEFD6D7274E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algn="r" eaLnBrk="1" hangingPunct="1">
              <a:spcBef>
                <a:spcPct val="0"/>
              </a:spcBef>
              <a:defRPr/>
            </a:pPr>
            <a:endParaRPr lang="en-US" u="sng" dirty="0" smtClean="0">
              <a:ea typeface="+mn-ea"/>
              <a:cs typeface="+mn-cs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2A597B2A-E9F3-472A-8C39-6C176A282C13}" type="slidenum">
              <a:rPr lang="en-US" smtClean="0"/>
              <a:pPr eaLnBrk="1" hangingPunct="1"/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marL="171450" indent="-17145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sz="1200" u="sng" kern="1200" dirty="0" smtClean="0">
              <a:solidFill>
                <a:schemeClr val="tx1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2A597B2A-E9F3-472A-8C39-6C176A282C13}" type="slidenum">
              <a:rPr lang="en-US" smtClean="0"/>
              <a:pPr eaLnBrk="1" hangingPunct="1"/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171450" indent="-17145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u="none" dirty="0" smtClean="0">
              <a:ea typeface="+mn-ea"/>
              <a:cs typeface="+mn-cs"/>
            </a:endParaRPr>
          </a:p>
          <a:p>
            <a:pPr marL="171450" indent="-171450" algn="l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b="0" i="0" u="none" baseline="0" dirty="0" smtClean="0">
              <a:solidFill>
                <a:srgbClr val="FF0000"/>
              </a:solidFill>
              <a:ea typeface="+mn-ea"/>
              <a:cs typeface="+mn-cs"/>
            </a:endParaRPr>
          </a:p>
          <a:p>
            <a:pPr marL="171450" indent="-171450" algn="l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b="0" i="0" u="none" baseline="0" dirty="0" smtClean="0">
              <a:solidFill>
                <a:srgbClr val="FF0000"/>
              </a:solidFill>
              <a:ea typeface="+mn-ea"/>
              <a:cs typeface="+mn-cs"/>
            </a:endParaRPr>
          </a:p>
          <a:p>
            <a:pPr marL="171450" indent="-17145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b="0" i="0" u="none" baseline="0" dirty="0" smtClean="0">
              <a:solidFill>
                <a:srgbClr val="FF0000"/>
              </a:solidFill>
              <a:ea typeface="+mn-ea"/>
              <a:cs typeface="+mn-cs"/>
            </a:endParaRPr>
          </a:p>
          <a:p>
            <a:pPr marL="171450" indent="-17145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b="0" i="0" u="none" baseline="0" dirty="0" smtClean="0">
              <a:solidFill>
                <a:srgbClr val="FF0000"/>
              </a:solidFill>
              <a:ea typeface="+mn-ea"/>
              <a:cs typeface="+mn-cs"/>
            </a:endParaRPr>
          </a:p>
          <a:p>
            <a:pPr marL="171450" indent="-17145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b="0" i="0" u="none" baseline="0" dirty="0" smtClean="0">
              <a:solidFill>
                <a:srgbClr val="FF0000"/>
              </a:solidFill>
              <a:ea typeface="+mn-ea"/>
              <a:cs typeface="+mn-cs"/>
            </a:endParaRPr>
          </a:p>
          <a:p>
            <a:pPr marL="171450" indent="-17145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b="0" i="0" u="none" baseline="0" dirty="0" smtClean="0">
              <a:solidFill>
                <a:srgbClr val="FF0000"/>
              </a:solidFill>
              <a:ea typeface="+mn-ea"/>
              <a:cs typeface="+mn-cs"/>
            </a:endParaRPr>
          </a:p>
          <a:p>
            <a:pPr marL="171450" indent="-17145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b="0" i="0" u="none" baseline="0" dirty="0" smtClean="0">
              <a:solidFill>
                <a:srgbClr val="FF0000"/>
              </a:solidFill>
              <a:ea typeface="+mn-ea"/>
              <a:cs typeface="+mn-cs"/>
            </a:endParaRPr>
          </a:p>
          <a:p>
            <a:pPr marL="171450" indent="-17145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b="0" i="0" u="none" baseline="0" dirty="0" smtClean="0">
              <a:solidFill>
                <a:srgbClr val="FF0000"/>
              </a:solidFill>
              <a:ea typeface="+mn-ea"/>
              <a:cs typeface="+mn-cs"/>
            </a:endParaRPr>
          </a:p>
          <a:p>
            <a:pPr marL="171450" indent="-17145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b="0" i="0" u="none" baseline="0" dirty="0" smtClean="0">
              <a:solidFill>
                <a:srgbClr val="FF0000"/>
              </a:solidFill>
              <a:ea typeface="+mn-ea"/>
              <a:cs typeface="+mn-cs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E38C73D-9EB4-4119-9BC7-41312D4D3ED7}" type="slidenum">
              <a:rPr lang="en-US" smtClean="0"/>
              <a:pPr/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>
              <a:spcBef>
                <a:spcPct val="0"/>
              </a:spcBef>
              <a:buFontTx/>
              <a:buChar char="•"/>
              <a:defRPr/>
            </a:pPr>
            <a:endParaRPr lang="en-US" baseline="0" dirty="0" smtClean="0"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171450" indent="-17145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u="none" dirty="0" smtClean="0">
              <a:ea typeface="+mn-ea"/>
              <a:cs typeface="+mn-cs"/>
            </a:endParaRPr>
          </a:p>
          <a:p>
            <a:pPr marL="171450" indent="-171450" algn="l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b="0" i="0" u="none" baseline="0" dirty="0" smtClean="0">
              <a:solidFill>
                <a:srgbClr val="FF0000"/>
              </a:solidFill>
              <a:ea typeface="+mn-ea"/>
              <a:cs typeface="+mn-cs"/>
            </a:endParaRPr>
          </a:p>
          <a:p>
            <a:pPr marL="171450" indent="-171450" algn="l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b="0" i="0" u="none" baseline="0" dirty="0" smtClean="0">
              <a:solidFill>
                <a:srgbClr val="FF0000"/>
              </a:solidFill>
              <a:ea typeface="+mn-ea"/>
              <a:cs typeface="+mn-cs"/>
            </a:endParaRPr>
          </a:p>
          <a:p>
            <a:pPr marL="171450" indent="-17145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b="0" i="0" u="none" baseline="0" dirty="0" smtClean="0">
              <a:solidFill>
                <a:srgbClr val="FF0000"/>
              </a:solidFill>
              <a:ea typeface="+mn-ea"/>
              <a:cs typeface="+mn-cs"/>
            </a:endParaRPr>
          </a:p>
          <a:p>
            <a:pPr marL="171450" indent="-17145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b="0" i="0" u="none" baseline="0" dirty="0" smtClean="0">
              <a:solidFill>
                <a:srgbClr val="FF0000"/>
              </a:solidFill>
              <a:ea typeface="+mn-ea"/>
              <a:cs typeface="+mn-cs"/>
            </a:endParaRPr>
          </a:p>
          <a:p>
            <a:pPr marL="171450" indent="-17145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b="0" i="0" u="none" baseline="0" dirty="0" smtClean="0">
              <a:solidFill>
                <a:srgbClr val="FF0000"/>
              </a:solidFill>
              <a:ea typeface="+mn-ea"/>
              <a:cs typeface="+mn-cs"/>
            </a:endParaRPr>
          </a:p>
          <a:p>
            <a:pPr marL="171450" indent="-17145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b="0" i="0" u="none" baseline="0" dirty="0" smtClean="0">
              <a:solidFill>
                <a:srgbClr val="FF0000"/>
              </a:solidFill>
              <a:ea typeface="+mn-ea"/>
              <a:cs typeface="+mn-cs"/>
            </a:endParaRPr>
          </a:p>
          <a:p>
            <a:pPr marL="171450" indent="-17145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b="0" i="0" u="none" baseline="0" dirty="0" smtClean="0">
              <a:solidFill>
                <a:srgbClr val="FF0000"/>
              </a:solidFill>
              <a:ea typeface="+mn-ea"/>
              <a:cs typeface="+mn-cs"/>
            </a:endParaRPr>
          </a:p>
          <a:p>
            <a:pPr marL="171450" indent="-17145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b="0" i="0" u="none" baseline="0" dirty="0" smtClean="0">
              <a:solidFill>
                <a:srgbClr val="FF0000"/>
              </a:solidFill>
              <a:ea typeface="+mn-ea"/>
              <a:cs typeface="+mn-cs"/>
            </a:endParaRPr>
          </a:p>
          <a:p>
            <a:pPr marL="171450" indent="-17145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b="0" i="0" u="none" baseline="0" dirty="0" smtClean="0">
              <a:solidFill>
                <a:srgbClr val="FF0000"/>
              </a:solidFill>
              <a:ea typeface="+mn-ea"/>
              <a:cs typeface="+mn-cs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E38C73D-9EB4-4119-9BC7-41312D4D3ED7}" type="slidenum">
              <a:rPr lang="en-US" smtClean="0"/>
              <a:pPr/>
              <a:t>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marL="171450" indent="-171450" eaLnBrk="1" hangingPunct="1"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u="sng" dirty="0" smtClean="0">
              <a:ea typeface="+mn-ea"/>
              <a:cs typeface="+mn-cs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E38C73D-9EB4-4119-9BC7-41312D4D3ED7}" type="slidenum">
              <a:rPr lang="en-US" smtClean="0"/>
              <a:pPr/>
              <a:t>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728EAC-201C-48C2-9603-2766675DF43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728EAC-201C-48C2-9603-2766675DF43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AAB42-8CA1-48F9-B783-F1982164FD6A}" type="datetime1">
              <a:rPr lang="en-US"/>
              <a:pPr>
                <a:defRPr/>
              </a:pPr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F3289-5CBE-4C23-8F93-71D9D9953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AA8F3-0E3A-47F1-AAD1-04D2E987ECDD}" type="datetime1">
              <a:rPr lang="en-US"/>
              <a:pPr>
                <a:defRPr/>
              </a:pPr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74D27-EEEF-42C0-9F4F-BB6572A65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89CB5-58EA-44A4-A38F-F7F06E89F556}" type="datetime1">
              <a:rPr lang="en-US"/>
              <a:pPr>
                <a:defRPr/>
              </a:pPr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737EC-29C0-4D56-85C0-49EF1970D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0D157-5CB2-4BF5-BB76-A449CC1ACDA8}" type="datetime1">
              <a:rPr lang="en-US"/>
              <a:pPr>
                <a:defRPr/>
              </a:pPr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4420F37-7777-4DB0-9EBD-B635487A7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8BAF-862F-4081-B1F5-4360D562F777}" type="datetime1">
              <a:rPr lang="en-US"/>
              <a:pPr>
                <a:defRPr/>
              </a:pPr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45C5F-A754-47C2-973D-C4B1A235A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EF2AB-205A-4400-913D-9BEE0A9C0FAD}" type="datetime1">
              <a:rPr lang="en-US"/>
              <a:pPr>
                <a:defRPr/>
              </a:pPr>
              <a:t>2/28/2014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73DA5-3FD0-4860-9E19-8F7AF8C63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1147-98B3-4375-BF9A-6BE6D8C44D40}" type="datetime1">
              <a:rPr lang="en-US"/>
              <a:pPr>
                <a:defRPr/>
              </a:pPr>
              <a:t>2/28/2014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8398A-845D-447E-AF16-7458E557C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C51A4-4056-42FC-A94C-94029E995322}" type="datetime1">
              <a:rPr lang="en-US"/>
              <a:pPr>
                <a:defRPr/>
              </a:pPr>
              <a:t>2/28/2014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87415-377B-431E-8996-C3DC5D2BA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7BFDB-7333-436B-A8E2-28BEBDDE9ACC}" type="datetime1">
              <a:rPr lang="en-US"/>
              <a:pPr>
                <a:defRPr/>
              </a:pPr>
              <a:t>2/28/2014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4B8CA-C0C9-4ACE-86A7-AE062BEC5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BD0F0-4645-4227-9F30-0A95CC012961}" type="datetime1">
              <a:rPr lang="en-US"/>
              <a:pPr>
                <a:defRPr/>
              </a:pPr>
              <a:t>2/28/2014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F3FAC-40FA-4283-974D-4FBCBDAD8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394B6-029A-48BD-9490-D2D8EE123EAA}" type="datetime1">
              <a:rPr lang="en-US"/>
              <a:pPr>
                <a:defRPr/>
              </a:pPr>
              <a:t>2/28/2014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BD735-DC6E-4E50-9FCB-D2424AF07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24600" y="63246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992EAE98-8AA0-42A6-9033-F20F0886F0ED}" type="datetime1">
              <a:rPr lang="en-US"/>
              <a:pPr>
                <a:defRPr/>
              </a:pPr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" y="63246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6854225A-B00F-4234-BA53-DD5F7EBFC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8" r:id="rId1"/>
    <p:sldLayoutId id="214748409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slide" Target="slide8.xml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7.wmf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6.bin"/><Relationship Id="rId5" Type="http://schemas.openxmlformats.org/officeDocument/2006/relationships/image" Target="../media/image26.wmf"/><Relationship Id="rId10" Type="http://schemas.openxmlformats.org/officeDocument/2006/relationships/image" Target="../media/image30.png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37.wmf"/><Relationship Id="rId3" Type="http://schemas.openxmlformats.org/officeDocument/2006/relationships/notesSlide" Target="../notesSlides/notesSlide11.xml"/><Relationship Id="rId21" Type="http://schemas.openxmlformats.org/officeDocument/2006/relationships/oleObject" Target="../embeddings/oleObject35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6.wmf"/><Relationship Id="rId20" Type="http://schemas.openxmlformats.org/officeDocument/2006/relationships/image" Target="../media/image38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0.bin"/><Relationship Id="rId24" Type="http://schemas.openxmlformats.org/officeDocument/2006/relationships/image" Target="../media/image40.wmf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23" Type="http://schemas.openxmlformats.org/officeDocument/2006/relationships/oleObject" Target="../embeddings/oleObject36.bin"/><Relationship Id="rId10" Type="http://schemas.openxmlformats.org/officeDocument/2006/relationships/image" Target="../media/image33.wmf"/><Relationship Id="rId19" Type="http://schemas.openxmlformats.org/officeDocument/2006/relationships/oleObject" Target="../embeddings/oleObject34.bin"/><Relationship Id="rId4" Type="http://schemas.openxmlformats.org/officeDocument/2006/relationships/slide" Target="slide8.xml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5.wmf"/><Relationship Id="rId22" Type="http://schemas.openxmlformats.org/officeDocument/2006/relationships/image" Target="../media/image3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41.bin"/><Relationship Id="rId18" Type="http://schemas.openxmlformats.org/officeDocument/2006/relationships/image" Target="../media/image37.wmf"/><Relationship Id="rId3" Type="http://schemas.openxmlformats.org/officeDocument/2006/relationships/notesSlide" Target="../notesSlides/notesSlide12.xml"/><Relationship Id="rId21" Type="http://schemas.openxmlformats.org/officeDocument/2006/relationships/oleObject" Target="../embeddings/oleObject45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6.wmf"/><Relationship Id="rId20" Type="http://schemas.openxmlformats.org/officeDocument/2006/relationships/image" Target="../media/image38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40.bin"/><Relationship Id="rId24" Type="http://schemas.openxmlformats.org/officeDocument/2006/relationships/image" Target="../media/image41.wmf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2.bin"/><Relationship Id="rId23" Type="http://schemas.openxmlformats.org/officeDocument/2006/relationships/oleObject" Target="../embeddings/oleObject46.bin"/><Relationship Id="rId10" Type="http://schemas.openxmlformats.org/officeDocument/2006/relationships/image" Target="../media/image33.wmf"/><Relationship Id="rId19" Type="http://schemas.openxmlformats.org/officeDocument/2006/relationships/oleObject" Target="../embeddings/oleObject44.bin"/><Relationship Id="rId4" Type="http://schemas.openxmlformats.org/officeDocument/2006/relationships/slide" Target="slide8.xml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35.wmf"/><Relationship Id="rId22" Type="http://schemas.openxmlformats.org/officeDocument/2006/relationships/image" Target="../media/image3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4.wmf"/><Relationship Id="rId4" Type="http://schemas.openxmlformats.org/officeDocument/2006/relationships/slide" Target="slide8.xml"/><Relationship Id="rId9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slide" Target="slide8.xml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6.png"/><Relationship Id="rId5" Type="http://schemas.openxmlformats.org/officeDocument/2006/relationships/diagramLayout" Target="../diagrams/layout1.xml"/><Relationship Id="rId10" Type="http://schemas.openxmlformats.org/officeDocument/2006/relationships/hyperlink" Target="http://www.online-stopwatch.com/countdown-timer/" TargetMode="External"/><Relationship Id="rId4" Type="http://schemas.openxmlformats.org/officeDocument/2006/relationships/diagramData" Target="../diagrams/data1.xml"/><Relationship Id="rId9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slide" Target="slide8.xml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slide" Target="slide6.xml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0.wmf"/><Relationship Id="rId4" Type="http://schemas.openxmlformats.org/officeDocument/2006/relationships/slide" Target="slide8.xml"/><Relationship Id="rId9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9.bin"/><Relationship Id="rId4" Type="http://schemas.openxmlformats.org/officeDocument/2006/relationships/slide" Target="slide8.xml"/><Relationship Id="rId9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3.bin"/><Relationship Id="rId4" Type="http://schemas.openxmlformats.org/officeDocument/2006/relationships/slide" Target="slide8.xml"/><Relationship Id="rId9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0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8.bin"/><Relationship Id="rId17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e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3.wmf"/><Relationship Id="rId10" Type="http://schemas.openxmlformats.org/officeDocument/2006/relationships/slide" Target="slide8.xml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Box 6"/>
          <p:cNvSpPr txBox="1">
            <a:spLocks noChangeArrowheads="1"/>
          </p:cNvSpPr>
          <p:nvPr/>
        </p:nvSpPr>
        <p:spPr bwMode="auto">
          <a:xfrm>
            <a:off x="649288" y="2362200"/>
            <a:ext cx="7620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i="1" dirty="0" smtClean="0">
                <a:solidFill>
                  <a:srgbClr val="FFFFFF"/>
                </a:solidFill>
              </a:rPr>
              <a:t>Writing Algebraic Expressions</a:t>
            </a:r>
            <a:endParaRPr lang="en-US" sz="4400" i="1" dirty="0">
              <a:solidFill>
                <a:schemeClr val="bg1"/>
              </a:solidFill>
            </a:endParaRPr>
          </a:p>
        </p:txBody>
      </p:sp>
      <p:sp>
        <p:nvSpPr>
          <p:cNvPr id="12297" name="Slide Number Placeholder 1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BF14AFCB-50C3-40AE-8DDB-DA3F45CBD34C}" type="slidenum">
              <a:rPr lang="en-US" smtClean="0"/>
              <a:pPr algn="ctr"/>
              <a:t>1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reen Background"/>
          <p:cNvSpPr>
            <a:spLocks noChangeArrowheads="1"/>
          </p:cNvSpPr>
          <p:nvPr/>
        </p:nvSpPr>
        <p:spPr bwMode="auto">
          <a:xfrm>
            <a:off x="152400" y="762000"/>
            <a:ext cx="8915400" cy="5029200"/>
          </a:xfrm>
          <a:prstGeom prst="roundRect">
            <a:avLst>
              <a:gd name="adj" fmla="val 7954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420F37-7777-4DB0-9EBD-B635487A706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762000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Write an algebraic expression for the problems below.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1625025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a) The sum of ten and a number.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29718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b) The quotient of a number and twelve.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41910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c) Eleven decreased by five times a number.</a:t>
            </a:r>
            <a:endParaRPr lang="en-US" sz="3200" dirty="0"/>
          </a:p>
        </p:txBody>
      </p:sp>
      <p:graphicFrame>
        <p:nvGraphicFramePr>
          <p:cNvPr id="62466" name="Object 7"/>
          <p:cNvGraphicFramePr>
            <a:graphicFrameLocks noChangeAspect="1"/>
          </p:cNvGraphicFramePr>
          <p:nvPr/>
        </p:nvGraphicFramePr>
        <p:xfrm>
          <a:off x="2057400" y="2209800"/>
          <a:ext cx="1403350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38" name="Equation" r:id="rId4" imgW="393359" imgH="177646" progId="Equation.3">
                  <p:embed/>
                </p:oleObj>
              </mc:Choice>
              <mc:Fallback>
                <p:oleObj name="Equation" r:id="rId4" imgW="393359" imgH="177646" progId="Equation.3">
                  <p:embed/>
                  <p:pic>
                    <p:nvPicPr>
                      <p:cNvPr id="0" name="Picture 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209800"/>
                        <a:ext cx="1403350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7" name="Object 7"/>
          <p:cNvGraphicFramePr>
            <a:graphicFrameLocks noChangeAspect="1"/>
          </p:cNvGraphicFramePr>
          <p:nvPr/>
        </p:nvGraphicFramePr>
        <p:xfrm>
          <a:off x="2125663" y="3505200"/>
          <a:ext cx="1265237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39" name="Equation" r:id="rId6" imgW="355138" imgH="177569" progId="Equation.3">
                  <p:embed/>
                </p:oleObj>
              </mc:Choice>
              <mc:Fallback>
                <p:oleObj name="Equation" r:id="rId6" imgW="355138" imgH="177569" progId="Equation.3">
                  <p:embed/>
                  <p:pic>
                    <p:nvPicPr>
                      <p:cNvPr id="0" name="Picture 1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5663" y="3505200"/>
                        <a:ext cx="1265237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1944688" y="4876800"/>
          <a:ext cx="1627187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40" name="Equation" r:id="rId8" imgW="457002" imgH="177723" progId="Equation.3">
                  <p:embed/>
                </p:oleObj>
              </mc:Choice>
              <mc:Fallback>
                <p:oleObj name="Equation" r:id="rId8" imgW="457002" imgH="177723" progId="Equation.3">
                  <p:embed/>
                  <p:pic>
                    <p:nvPicPr>
                      <p:cNvPr id="0" name="Picture 1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4688" y="4876800"/>
                        <a:ext cx="1627187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2057400" y="4648200"/>
            <a:ext cx="2057400" cy="4571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953000" y="4648200"/>
            <a:ext cx="1219200" cy="4571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14400" y="3429000"/>
            <a:ext cx="1981200" cy="4571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38200" y="2087881"/>
            <a:ext cx="1447800" cy="4571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age Title"/>
          <p:cNvSpPr txBox="1">
            <a:spLocks/>
          </p:cNvSpPr>
          <p:nvPr/>
        </p:nvSpPr>
        <p:spPr bwMode="auto">
          <a:xfrm>
            <a:off x="152400" y="127000"/>
            <a:ext cx="8229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0"/>
              </a:rPr>
              <a:t>Practice-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0"/>
              </a:rPr>
              <a:t> Whole Class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934199" y="1295400"/>
            <a:ext cx="2057401" cy="2743200"/>
            <a:chOff x="6934199" y="1295400"/>
            <a:chExt cx="2057401" cy="2743200"/>
          </a:xfrm>
        </p:grpSpPr>
        <p:pic>
          <p:nvPicPr>
            <p:cNvPr id="25" name="Picture 20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11623" y="2513012"/>
              <a:ext cx="979977" cy="152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Rectangular Callout 22"/>
            <p:cNvSpPr/>
            <p:nvPr/>
          </p:nvSpPr>
          <p:spPr>
            <a:xfrm>
              <a:off x="6934199" y="1329155"/>
              <a:ext cx="1600200" cy="1337845"/>
            </a:xfrm>
            <a:prstGeom prst="wedgeRectCallout">
              <a:avLst>
                <a:gd name="adj1" fmla="val 37161"/>
                <a:gd name="adj2" fmla="val 7585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6934200" y="1295400"/>
              <a:ext cx="17526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solidFill>
                    <a:srgbClr val="C00000"/>
                  </a:solidFill>
                </a:rPr>
                <a:t>Important!!!!</a:t>
              </a:r>
            </a:p>
            <a:p>
              <a:r>
                <a:rPr lang="en-US" dirty="0" smtClean="0">
                  <a:solidFill>
                    <a:srgbClr val="C00000"/>
                  </a:solidFill>
                </a:rPr>
                <a:t>Identify the</a:t>
              </a:r>
            </a:p>
            <a:p>
              <a:r>
                <a:rPr lang="en-US" dirty="0" smtClean="0">
                  <a:solidFill>
                    <a:srgbClr val="C00000"/>
                  </a:solidFill>
                </a:rPr>
                <a:t>operation(s) by underlining key words.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3893621"/>
              </p:ext>
            </p:extLst>
          </p:nvPr>
        </p:nvGraphicFramePr>
        <p:xfrm>
          <a:off x="4267200" y="3335686"/>
          <a:ext cx="527023" cy="1007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41" name="Equation" r:id="rId11" imgW="203040" imgH="393480" progId="Equation.3">
                  <p:embed/>
                </p:oleObj>
              </mc:Choice>
              <mc:Fallback>
                <p:oleObj name="Equation" r:id="rId11" imgW="203040" imgH="393480" progId="Equation.3">
                  <p:embed/>
                  <p:pic>
                    <p:nvPicPr>
                      <p:cNvPr id="0" name="Picture 1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335686"/>
                        <a:ext cx="527023" cy="10077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Agenda Link">
            <a:hlinkClick r:id="rId13" action="ppaction://hlinksldjump"/>
          </p:cNvPr>
          <p:cNvSpPr txBox="1"/>
          <p:nvPr/>
        </p:nvSpPr>
        <p:spPr>
          <a:xfrm>
            <a:off x="7696200" y="6096000"/>
            <a:ext cx="1016000" cy="419100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>
                <a:solidFill>
                  <a:schemeClr val="bg1"/>
                </a:solidFill>
                <a:latin typeface="Perpetua" pitchFamily="18" charset="0"/>
                <a:ea typeface="+mj-ea"/>
                <a:cs typeface="+mj-cs"/>
              </a:rPr>
              <a:t>Agenda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8" grpId="0" animBg="1"/>
      <p:bldP spid="19" grpId="0" animBg="1"/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25405E-B381-4FA8-96F1-F1A256B4D346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307" name="Agenda Link">
            <a:hlinkClick r:id="rId4" action="ppaction://hlinksldjump"/>
          </p:cNvPr>
          <p:cNvSpPr txBox="1"/>
          <p:nvPr/>
        </p:nvSpPr>
        <p:spPr>
          <a:xfrm>
            <a:off x="7696200" y="6096000"/>
            <a:ext cx="1016000" cy="419100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Perpetua" pitchFamily="18" charset="0"/>
                <a:ea typeface="+mj-ea"/>
                <a:cs typeface="+mj-cs"/>
              </a:rPr>
              <a:t>Agenda</a:t>
            </a:r>
          </a:p>
        </p:txBody>
      </p:sp>
      <p:sp>
        <p:nvSpPr>
          <p:cNvPr id="53" name="Green Background"/>
          <p:cNvSpPr>
            <a:spLocks noChangeArrowheads="1"/>
          </p:cNvSpPr>
          <p:nvPr/>
        </p:nvSpPr>
        <p:spPr bwMode="auto">
          <a:xfrm>
            <a:off x="228600" y="457200"/>
            <a:ext cx="8915400" cy="5638800"/>
          </a:xfrm>
          <a:prstGeom prst="roundRect">
            <a:avLst>
              <a:gd name="adj" fmla="val 7954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9154" name="Text Box 66"/>
          <p:cNvSpPr txBox="1">
            <a:spLocks noChangeArrowheads="1"/>
          </p:cNvSpPr>
          <p:nvPr/>
        </p:nvSpPr>
        <p:spPr bwMode="auto">
          <a:xfrm>
            <a:off x="381000" y="609600"/>
            <a:ext cx="8382000" cy="7745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Name ________________			Date ___________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Class Work: Written Expressions vs. Algebraic Expressions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9155" name="Text Box 67"/>
          <p:cNvSpPr txBox="1">
            <a:spLocks noChangeArrowheads="1"/>
          </p:cNvSpPr>
          <p:nvPr/>
        </p:nvSpPr>
        <p:spPr bwMode="auto">
          <a:xfrm>
            <a:off x="381000" y="1371600"/>
            <a:ext cx="8382000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Directions:  Match the written expressions in </a:t>
            </a:r>
            <a:r>
              <a:rPr lang="en-US" sz="2000" dirty="0" smtClean="0">
                <a:latin typeface="Comic Sans MS" pitchFamily="66" charset="0"/>
              </a:rPr>
              <a:t>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olumn A with the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algebraic expressions in </a:t>
            </a:r>
            <a:r>
              <a:rPr lang="en-US" sz="2000" dirty="0" smtClean="0">
                <a:latin typeface="Comic Sans MS" pitchFamily="66" charset="0"/>
              </a:rPr>
              <a:t>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olumn B.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9156" name="Text Box 68"/>
          <p:cNvSpPr txBox="1">
            <a:spLocks noChangeArrowheads="1"/>
          </p:cNvSpPr>
          <p:nvPr/>
        </p:nvSpPr>
        <p:spPr bwMode="auto">
          <a:xfrm>
            <a:off x="1676400" y="2133600"/>
            <a:ext cx="2138362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COLUMN A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9157" name="Text Box 69"/>
          <p:cNvSpPr txBox="1">
            <a:spLocks noChangeArrowheads="1"/>
          </p:cNvSpPr>
          <p:nvPr/>
        </p:nvSpPr>
        <p:spPr bwMode="auto">
          <a:xfrm>
            <a:off x="6096000" y="2133600"/>
            <a:ext cx="1752600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COLUMN B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89158" name="Group 70"/>
          <p:cNvGrpSpPr>
            <a:grpSpLocks/>
          </p:cNvGrpSpPr>
          <p:nvPr/>
        </p:nvGrpSpPr>
        <p:grpSpPr bwMode="auto">
          <a:xfrm>
            <a:off x="1468527" y="2604639"/>
            <a:ext cx="2493873" cy="2957961"/>
            <a:chOff x="454" y="3000"/>
            <a:chExt cx="5394" cy="6396"/>
          </a:xfrm>
        </p:grpSpPr>
        <p:sp>
          <p:nvSpPr>
            <p:cNvPr id="89159" name="Text Box 71"/>
            <p:cNvSpPr txBox="1">
              <a:spLocks noChangeArrowheads="1"/>
            </p:cNvSpPr>
            <p:nvPr/>
          </p:nvSpPr>
          <p:spPr bwMode="auto">
            <a:xfrm>
              <a:off x="454" y="3000"/>
              <a:ext cx="2606" cy="130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The sum of a number and ten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9160" name="Text Box 72"/>
            <p:cNvSpPr txBox="1">
              <a:spLocks noChangeArrowheads="1"/>
            </p:cNvSpPr>
            <p:nvPr/>
          </p:nvSpPr>
          <p:spPr bwMode="auto">
            <a:xfrm>
              <a:off x="454" y="6300"/>
              <a:ext cx="2606" cy="130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Ten divided by a number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9161" name="Text Box 73"/>
            <p:cNvSpPr txBox="1">
              <a:spLocks noChangeArrowheads="1"/>
            </p:cNvSpPr>
            <p:nvPr/>
          </p:nvSpPr>
          <p:spPr bwMode="auto">
            <a:xfrm>
              <a:off x="3242" y="5415"/>
              <a:ext cx="2606" cy="130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Eight less than twice a number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9162" name="Text Box 74"/>
            <p:cNvSpPr txBox="1">
              <a:spLocks noChangeArrowheads="1"/>
            </p:cNvSpPr>
            <p:nvPr/>
          </p:nvSpPr>
          <p:spPr bwMode="auto">
            <a:xfrm>
              <a:off x="3242" y="3000"/>
              <a:ext cx="2606" cy="198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The product of ten and a number increased by eight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9163" name="Text Box 75"/>
            <p:cNvSpPr txBox="1">
              <a:spLocks noChangeArrowheads="1"/>
            </p:cNvSpPr>
            <p:nvPr/>
          </p:nvSpPr>
          <p:spPr bwMode="auto">
            <a:xfrm>
              <a:off x="454" y="4665"/>
              <a:ext cx="2606" cy="130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The quotient of a number and eight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9164" name="Text Box 76"/>
            <p:cNvSpPr txBox="1">
              <a:spLocks noChangeArrowheads="1"/>
            </p:cNvSpPr>
            <p:nvPr/>
          </p:nvSpPr>
          <p:spPr bwMode="auto">
            <a:xfrm>
              <a:off x="3242" y="7170"/>
              <a:ext cx="2606" cy="154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Ten decreased by three times a number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9168" name="Text Box 80"/>
            <p:cNvSpPr txBox="1">
              <a:spLocks noChangeArrowheads="1"/>
            </p:cNvSpPr>
            <p:nvPr/>
          </p:nvSpPr>
          <p:spPr bwMode="auto">
            <a:xfrm>
              <a:off x="454" y="7860"/>
              <a:ext cx="2606" cy="1536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The product of eight and a number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89183" name="Rectangle 9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9182" name="Object 94"/>
          <p:cNvGraphicFramePr>
            <a:graphicFrameLocks noChangeAspect="1"/>
          </p:cNvGraphicFramePr>
          <p:nvPr/>
        </p:nvGraphicFramePr>
        <p:xfrm>
          <a:off x="5943600" y="2667000"/>
          <a:ext cx="9715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721" name="Equation" r:id="rId5" imgW="405872" imgH="177569" progId="Equation.3">
                  <p:embed/>
                </p:oleObj>
              </mc:Choice>
              <mc:Fallback>
                <p:oleObj name="Equation" r:id="rId5" imgW="405872" imgH="177569" progId="Equation.3">
                  <p:embed/>
                  <p:pic>
                    <p:nvPicPr>
                      <p:cNvPr id="0" name="Picture 5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667000"/>
                        <a:ext cx="97155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185" name="Rectangle 9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9184" name="Object 96"/>
          <p:cNvGraphicFramePr>
            <a:graphicFrameLocks noChangeAspect="1"/>
          </p:cNvGraphicFramePr>
          <p:nvPr/>
        </p:nvGraphicFramePr>
        <p:xfrm>
          <a:off x="7315200" y="2667000"/>
          <a:ext cx="9620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722" name="Equation" r:id="rId7" imgW="405872" imgH="177569" progId="Equation.3">
                  <p:embed/>
                </p:oleObj>
              </mc:Choice>
              <mc:Fallback>
                <p:oleObj name="Equation" r:id="rId7" imgW="405872" imgH="177569" progId="Equation.3">
                  <p:embed/>
                  <p:pic>
                    <p:nvPicPr>
                      <p:cNvPr id="0" name="Picture 5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2667000"/>
                        <a:ext cx="96202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187" name="Rectangle 9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9186" name="Object 98"/>
          <p:cNvGraphicFramePr>
            <a:graphicFrameLocks noChangeAspect="1"/>
          </p:cNvGraphicFramePr>
          <p:nvPr/>
        </p:nvGraphicFramePr>
        <p:xfrm>
          <a:off x="6181725" y="3324225"/>
          <a:ext cx="5238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723" name="Equation" r:id="rId9" imgW="190335" imgH="177646" progId="Equation.3">
                  <p:embed/>
                </p:oleObj>
              </mc:Choice>
              <mc:Fallback>
                <p:oleObj name="Equation" r:id="rId9" imgW="190335" imgH="177646" progId="Equation.3">
                  <p:embed/>
                  <p:pic>
                    <p:nvPicPr>
                      <p:cNvPr id="0" name="Picture 5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1725" y="3324225"/>
                        <a:ext cx="5238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189" name="Rectangle 10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9188" name="Object 100"/>
          <p:cNvGraphicFramePr>
            <a:graphicFrameLocks noChangeAspect="1"/>
          </p:cNvGraphicFramePr>
          <p:nvPr/>
        </p:nvGraphicFramePr>
        <p:xfrm>
          <a:off x="7324725" y="3324225"/>
          <a:ext cx="9810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724" name="Equation" r:id="rId11" imgW="405872" imgH="177569" progId="Equation.3">
                  <p:embed/>
                </p:oleObj>
              </mc:Choice>
              <mc:Fallback>
                <p:oleObj name="Equation" r:id="rId11" imgW="405872" imgH="177569" progId="Equation.3">
                  <p:embed/>
                  <p:pic>
                    <p:nvPicPr>
                      <p:cNvPr id="0" name="Picture 5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4725" y="3324225"/>
                        <a:ext cx="98107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191" name="Rectangle 1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9190" name="Object 102"/>
          <p:cNvGraphicFramePr>
            <a:graphicFrameLocks noChangeAspect="1"/>
          </p:cNvGraphicFramePr>
          <p:nvPr/>
        </p:nvGraphicFramePr>
        <p:xfrm>
          <a:off x="5867400" y="4083667"/>
          <a:ext cx="104775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725" name="Equation" r:id="rId13" imgW="469696" imgH="177723" progId="Equation.3">
                  <p:embed/>
                </p:oleObj>
              </mc:Choice>
              <mc:Fallback>
                <p:oleObj name="Equation" r:id="rId13" imgW="469696" imgH="177723" progId="Equation.3">
                  <p:embed/>
                  <p:pic>
                    <p:nvPicPr>
                      <p:cNvPr id="0" name="Picture 5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083667"/>
                        <a:ext cx="104775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193" name="Rectangle 10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9192" name="Object 104"/>
          <p:cNvGraphicFramePr>
            <a:graphicFrameLocks noChangeAspect="1"/>
          </p:cNvGraphicFramePr>
          <p:nvPr/>
        </p:nvGraphicFramePr>
        <p:xfrm>
          <a:off x="7315200" y="4087504"/>
          <a:ext cx="9810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726" name="Equation" r:id="rId15" imgW="482181" imgH="177646" progId="Equation.3">
                  <p:embed/>
                </p:oleObj>
              </mc:Choice>
              <mc:Fallback>
                <p:oleObj name="Equation" r:id="rId15" imgW="482181" imgH="177646" progId="Equation.3">
                  <p:embed/>
                  <p:pic>
                    <p:nvPicPr>
                      <p:cNvPr id="0" name="Picture 5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4087504"/>
                        <a:ext cx="981075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195" name="Rectangle 1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9194" name="Object 106"/>
          <p:cNvGraphicFramePr>
            <a:graphicFrameLocks noChangeAspect="1"/>
          </p:cNvGraphicFramePr>
          <p:nvPr/>
        </p:nvGraphicFramePr>
        <p:xfrm>
          <a:off x="5895975" y="4714875"/>
          <a:ext cx="10382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727" name="Equation" r:id="rId17" imgW="469696" imgH="177723" progId="Equation.3">
                  <p:embed/>
                </p:oleObj>
              </mc:Choice>
              <mc:Fallback>
                <p:oleObj name="Equation" r:id="rId17" imgW="469696" imgH="177723" progId="Equation.3">
                  <p:embed/>
                  <p:pic>
                    <p:nvPicPr>
                      <p:cNvPr id="0" name="Picture 5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5975" y="4714875"/>
                        <a:ext cx="10382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197" name="Rectangle 10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9196" name="Object 108"/>
          <p:cNvGraphicFramePr>
            <a:graphicFrameLocks noChangeAspect="1"/>
          </p:cNvGraphicFramePr>
          <p:nvPr/>
        </p:nvGraphicFramePr>
        <p:xfrm>
          <a:off x="7315200" y="4705350"/>
          <a:ext cx="9239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728" name="Equation" r:id="rId19" imgW="342603" imgH="177646" progId="Equation.3">
                  <p:embed/>
                </p:oleObj>
              </mc:Choice>
              <mc:Fallback>
                <p:oleObj name="Equation" r:id="rId19" imgW="342603" imgH="177646" progId="Equation.3">
                  <p:embed/>
                  <p:pic>
                    <p:nvPicPr>
                      <p:cNvPr id="0" name="Picture 6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4705350"/>
                        <a:ext cx="923925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199" name="Rectangle 1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9198" name="Object 110"/>
          <p:cNvGraphicFramePr>
            <a:graphicFrameLocks noChangeAspect="1"/>
          </p:cNvGraphicFramePr>
          <p:nvPr/>
        </p:nvGraphicFramePr>
        <p:xfrm>
          <a:off x="5867400" y="5410200"/>
          <a:ext cx="10191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729" name="Equation" r:id="rId21" imgW="418918" imgH="177723" progId="Equation.3">
                  <p:embed/>
                </p:oleObj>
              </mc:Choice>
              <mc:Fallback>
                <p:oleObj name="Equation" r:id="rId21" imgW="418918" imgH="177723" progId="Equation.3">
                  <p:embed/>
                  <p:pic>
                    <p:nvPicPr>
                      <p:cNvPr id="0" name="Picture 6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410200"/>
                        <a:ext cx="101917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201" name="Rectangle 1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9200" name="Object 1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5014364"/>
              </p:ext>
            </p:extLst>
          </p:nvPr>
        </p:nvGraphicFramePr>
        <p:xfrm>
          <a:off x="7556500" y="5257800"/>
          <a:ext cx="321995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730" name="Equation" r:id="rId23" imgW="152280" imgH="393480" progId="Equation.3">
                  <p:embed/>
                </p:oleObj>
              </mc:Choice>
              <mc:Fallback>
                <p:oleObj name="Equation" r:id="rId23" imgW="152280" imgH="393480" progId="Equation.3">
                  <p:embed/>
                  <p:pic>
                    <p:nvPicPr>
                      <p:cNvPr id="0" name="Picture 6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0" y="5257800"/>
                        <a:ext cx="321995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" name="Rectangle 101"/>
          <p:cNvSpPr/>
          <p:nvPr/>
        </p:nvSpPr>
        <p:spPr>
          <a:xfrm>
            <a:off x="5791200" y="2590800"/>
            <a:ext cx="1219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7162800" y="2590800"/>
            <a:ext cx="1219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5791200" y="3276600"/>
            <a:ext cx="1219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7162800" y="3276600"/>
            <a:ext cx="1219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5791200" y="3962400"/>
            <a:ext cx="1219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7162800" y="3962400"/>
            <a:ext cx="1219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5791200" y="4648200"/>
            <a:ext cx="1219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7162800" y="4648200"/>
            <a:ext cx="1219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5791200" y="5334000"/>
            <a:ext cx="12192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7162800" y="5334000"/>
            <a:ext cx="12192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205" name="Text Box 117"/>
          <p:cNvSpPr txBox="1">
            <a:spLocks noChangeArrowheads="1"/>
          </p:cNvSpPr>
          <p:nvPr/>
        </p:nvSpPr>
        <p:spPr bwMode="auto">
          <a:xfrm>
            <a:off x="2743200" y="5334000"/>
            <a:ext cx="1371600" cy="522287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Eight increased by a number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" name="Page Title"/>
          <p:cNvSpPr txBox="1">
            <a:spLocks/>
          </p:cNvSpPr>
          <p:nvPr/>
        </p:nvSpPr>
        <p:spPr bwMode="auto">
          <a:xfrm>
            <a:off x="152400" y="1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0"/>
              </a:rPr>
              <a:t>Practice- Partners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25405E-B381-4FA8-96F1-F1A256B4D346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307" name="Agenda Link">
            <a:hlinkClick r:id="rId4" action="ppaction://hlinksldjump"/>
          </p:cNvPr>
          <p:cNvSpPr txBox="1"/>
          <p:nvPr/>
        </p:nvSpPr>
        <p:spPr>
          <a:xfrm>
            <a:off x="7696200" y="6096000"/>
            <a:ext cx="1016000" cy="419100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Perpetua" pitchFamily="18" charset="0"/>
                <a:ea typeface="+mj-ea"/>
                <a:cs typeface="+mj-cs"/>
              </a:rPr>
              <a:t>Agenda</a:t>
            </a:r>
          </a:p>
        </p:txBody>
      </p:sp>
      <p:sp>
        <p:nvSpPr>
          <p:cNvPr id="53" name="Green Background"/>
          <p:cNvSpPr>
            <a:spLocks noChangeArrowheads="1"/>
          </p:cNvSpPr>
          <p:nvPr/>
        </p:nvSpPr>
        <p:spPr bwMode="auto">
          <a:xfrm>
            <a:off x="63500" y="482600"/>
            <a:ext cx="8915400" cy="5638800"/>
          </a:xfrm>
          <a:prstGeom prst="roundRect">
            <a:avLst>
              <a:gd name="adj" fmla="val 7954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9154" name="Text Box 66"/>
          <p:cNvSpPr txBox="1">
            <a:spLocks noChangeArrowheads="1"/>
          </p:cNvSpPr>
          <p:nvPr/>
        </p:nvSpPr>
        <p:spPr bwMode="auto">
          <a:xfrm>
            <a:off x="381000" y="609600"/>
            <a:ext cx="8382000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Class Work: Written Expressions vs. Algebraic Expressions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9155" name="Text Box 67"/>
          <p:cNvSpPr txBox="1">
            <a:spLocks noChangeArrowheads="1"/>
          </p:cNvSpPr>
          <p:nvPr/>
        </p:nvSpPr>
        <p:spPr bwMode="auto">
          <a:xfrm>
            <a:off x="381000" y="953532"/>
            <a:ext cx="8382000" cy="58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Directions:  Match the written expressions in </a:t>
            </a:r>
            <a:r>
              <a:rPr lang="en-US" sz="1600" dirty="0" smtClean="0">
                <a:latin typeface="Comic Sans MS" pitchFamily="66" charset="0"/>
              </a:rPr>
              <a:t>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olumn A with the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algebraic expressions in </a:t>
            </a:r>
            <a:r>
              <a:rPr lang="en-US" sz="1600" dirty="0" smtClean="0">
                <a:latin typeface="Comic Sans MS" pitchFamily="66" charset="0"/>
              </a:rPr>
              <a:t>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olumn B.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9156" name="Text Box 68"/>
          <p:cNvSpPr txBox="1">
            <a:spLocks noChangeArrowheads="1"/>
          </p:cNvSpPr>
          <p:nvPr/>
        </p:nvSpPr>
        <p:spPr bwMode="auto">
          <a:xfrm>
            <a:off x="1143000" y="1459468"/>
            <a:ext cx="2138362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COLUMN A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9157" name="Text Box 69"/>
          <p:cNvSpPr txBox="1">
            <a:spLocks noChangeArrowheads="1"/>
          </p:cNvSpPr>
          <p:nvPr/>
        </p:nvSpPr>
        <p:spPr bwMode="auto">
          <a:xfrm>
            <a:off x="6096000" y="1551007"/>
            <a:ext cx="1752600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COLUMN B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9183" name="Rectangle 9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9185" name="Rectangle 9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9187" name="Rectangle 9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9189" name="Rectangle 10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9191" name="Rectangle 1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9193" name="Rectangle 10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9195" name="Rectangle 1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9197" name="Rectangle 10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9199" name="Rectangle 1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9201" name="Rectangle 1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791200" y="1905000"/>
            <a:ext cx="1219200" cy="609600"/>
            <a:chOff x="5791200" y="1905000"/>
            <a:chExt cx="1219200" cy="609600"/>
          </a:xfrm>
        </p:grpSpPr>
        <p:graphicFrame>
          <p:nvGraphicFramePr>
            <p:cNvPr id="89182" name="Object 9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220147"/>
                </p:ext>
              </p:extLst>
            </p:nvPr>
          </p:nvGraphicFramePr>
          <p:xfrm>
            <a:off x="5943600" y="1905000"/>
            <a:ext cx="971550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464" name="Equation" r:id="rId5" imgW="405872" imgH="177569" progId="Equation.3">
                    <p:embed/>
                  </p:oleObj>
                </mc:Choice>
                <mc:Fallback>
                  <p:oleObj name="Equation" r:id="rId5" imgW="405872" imgH="177569" progId="Equation.3">
                    <p:embed/>
                    <p:pic>
                      <p:nvPicPr>
                        <p:cNvPr id="0" name="Picture 3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3600" y="1905000"/>
                          <a:ext cx="971550" cy="419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" name="Rectangle 101"/>
            <p:cNvSpPr/>
            <p:nvPr/>
          </p:nvSpPr>
          <p:spPr>
            <a:xfrm>
              <a:off x="5791200" y="1905000"/>
              <a:ext cx="1219200" cy="609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162800" y="1905000"/>
            <a:ext cx="1219200" cy="609600"/>
            <a:chOff x="7162800" y="1905000"/>
            <a:chExt cx="1219200" cy="609600"/>
          </a:xfrm>
        </p:grpSpPr>
        <p:graphicFrame>
          <p:nvGraphicFramePr>
            <p:cNvPr id="89184" name="Object 9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33133192"/>
                </p:ext>
              </p:extLst>
            </p:nvPr>
          </p:nvGraphicFramePr>
          <p:xfrm>
            <a:off x="7315200" y="1905000"/>
            <a:ext cx="962025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465" name="Equation" r:id="rId7" imgW="405872" imgH="177569" progId="Equation.3">
                    <p:embed/>
                  </p:oleObj>
                </mc:Choice>
                <mc:Fallback>
                  <p:oleObj name="Equation" r:id="rId7" imgW="405872" imgH="177569" progId="Equation.3">
                    <p:embed/>
                    <p:pic>
                      <p:nvPicPr>
                        <p:cNvPr id="0" name="Picture 3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15200" y="1905000"/>
                          <a:ext cx="962025" cy="419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" name="Rectangle 102"/>
            <p:cNvSpPr/>
            <p:nvPr/>
          </p:nvSpPr>
          <p:spPr>
            <a:xfrm>
              <a:off x="7162800" y="1905000"/>
              <a:ext cx="1219200" cy="609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791200" y="2562225"/>
            <a:ext cx="1219200" cy="638175"/>
            <a:chOff x="5791200" y="2562225"/>
            <a:chExt cx="1219200" cy="638175"/>
          </a:xfrm>
        </p:grpSpPr>
        <p:graphicFrame>
          <p:nvGraphicFramePr>
            <p:cNvPr id="89186" name="Object 9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1171973"/>
                </p:ext>
              </p:extLst>
            </p:nvPr>
          </p:nvGraphicFramePr>
          <p:xfrm>
            <a:off x="6181725" y="2562225"/>
            <a:ext cx="523875" cy="485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466" name="Equation" r:id="rId9" imgW="190335" imgH="177646" progId="Equation.3">
                    <p:embed/>
                  </p:oleObj>
                </mc:Choice>
                <mc:Fallback>
                  <p:oleObj name="Equation" r:id="rId9" imgW="190335" imgH="177646" progId="Equation.3">
                    <p:embed/>
                    <p:pic>
                      <p:nvPicPr>
                        <p:cNvPr id="0" name="Picture 3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81725" y="2562225"/>
                          <a:ext cx="523875" cy="4857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" name="Rectangle 103"/>
            <p:cNvSpPr/>
            <p:nvPr/>
          </p:nvSpPr>
          <p:spPr>
            <a:xfrm>
              <a:off x="5791200" y="2590800"/>
              <a:ext cx="1219200" cy="609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162800" y="2562225"/>
            <a:ext cx="1219200" cy="638175"/>
            <a:chOff x="7162800" y="2562225"/>
            <a:chExt cx="1219200" cy="638175"/>
          </a:xfrm>
        </p:grpSpPr>
        <p:graphicFrame>
          <p:nvGraphicFramePr>
            <p:cNvPr id="89188" name="Object 10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13235111"/>
                </p:ext>
              </p:extLst>
            </p:nvPr>
          </p:nvGraphicFramePr>
          <p:xfrm>
            <a:off x="7324725" y="2562225"/>
            <a:ext cx="981075" cy="428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467" name="Equation" r:id="rId11" imgW="405872" imgH="177569" progId="Equation.3">
                    <p:embed/>
                  </p:oleObj>
                </mc:Choice>
                <mc:Fallback>
                  <p:oleObj name="Equation" r:id="rId11" imgW="405872" imgH="177569" progId="Equation.3">
                    <p:embed/>
                    <p:pic>
                      <p:nvPicPr>
                        <p:cNvPr id="0" name="Picture 3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24725" y="2562225"/>
                          <a:ext cx="981075" cy="4286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" name="Rectangle 104"/>
            <p:cNvSpPr/>
            <p:nvPr/>
          </p:nvSpPr>
          <p:spPr>
            <a:xfrm>
              <a:off x="7162800" y="2590800"/>
              <a:ext cx="1219200" cy="609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791200" y="3276600"/>
            <a:ext cx="1219200" cy="609600"/>
            <a:chOff x="5791200" y="3276600"/>
            <a:chExt cx="1219200" cy="609600"/>
          </a:xfrm>
        </p:grpSpPr>
        <p:graphicFrame>
          <p:nvGraphicFramePr>
            <p:cNvPr id="89190" name="Object 10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31869276"/>
                </p:ext>
              </p:extLst>
            </p:nvPr>
          </p:nvGraphicFramePr>
          <p:xfrm>
            <a:off x="5867400" y="3321667"/>
            <a:ext cx="1047750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468" name="Equation" r:id="rId13" imgW="469696" imgH="177723" progId="Equation.3">
                    <p:embed/>
                  </p:oleObj>
                </mc:Choice>
                <mc:Fallback>
                  <p:oleObj name="Equation" r:id="rId13" imgW="469696" imgH="177723" progId="Equation.3">
                    <p:embed/>
                    <p:pic>
                      <p:nvPicPr>
                        <p:cNvPr id="0" name="Picture 3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7400" y="3321667"/>
                          <a:ext cx="1047750" cy="390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6" name="Rectangle 105"/>
            <p:cNvSpPr/>
            <p:nvPr/>
          </p:nvSpPr>
          <p:spPr>
            <a:xfrm>
              <a:off x="5791200" y="3276600"/>
              <a:ext cx="1219200" cy="609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162800" y="3276600"/>
            <a:ext cx="1219200" cy="609600"/>
            <a:chOff x="7162800" y="3276600"/>
            <a:chExt cx="1219200" cy="609600"/>
          </a:xfrm>
        </p:grpSpPr>
        <p:graphicFrame>
          <p:nvGraphicFramePr>
            <p:cNvPr id="89192" name="Object 10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12318914"/>
                </p:ext>
              </p:extLst>
            </p:nvPr>
          </p:nvGraphicFramePr>
          <p:xfrm>
            <a:off x="7315200" y="3325504"/>
            <a:ext cx="981075" cy="361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469" name="Equation" r:id="rId15" imgW="482181" imgH="177646" progId="Equation.3">
                    <p:embed/>
                  </p:oleObj>
                </mc:Choice>
                <mc:Fallback>
                  <p:oleObj name="Equation" r:id="rId15" imgW="482181" imgH="177646" progId="Equation.3">
                    <p:embed/>
                    <p:pic>
                      <p:nvPicPr>
                        <p:cNvPr id="0" name="Picture 3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15200" y="3325504"/>
                          <a:ext cx="981075" cy="361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7" name="Rectangle 106"/>
            <p:cNvSpPr/>
            <p:nvPr/>
          </p:nvSpPr>
          <p:spPr>
            <a:xfrm>
              <a:off x="7162800" y="3276600"/>
              <a:ext cx="1219200" cy="609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791200" y="3962400"/>
            <a:ext cx="1219200" cy="609600"/>
            <a:chOff x="5791200" y="3962400"/>
            <a:chExt cx="1219200" cy="609600"/>
          </a:xfrm>
        </p:grpSpPr>
        <p:graphicFrame>
          <p:nvGraphicFramePr>
            <p:cNvPr id="89194" name="Object 10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7027071"/>
                </p:ext>
              </p:extLst>
            </p:nvPr>
          </p:nvGraphicFramePr>
          <p:xfrm>
            <a:off x="5895975" y="4038600"/>
            <a:ext cx="1038225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470" name="Equation" r:id="rId17" imgW="469696" imgH="177723" progId="Equation.3">
                    <p:embed/>
                  </p:oleObj>
                </mc:Choice>
                <mc:Fallback>
                  <p:oleObj name="Equation" r:id="rId17" imgW="469696" imgH="177723" progId="Equation.3">
                    <p:embed/>
                    <p:pic>
                      <p:nvPicPr>
                        <p:cNvPr id="0" name="Picture 3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95975" y="4038600"/>
                          <a:ext cx="1038225" cy="390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8" name="Rectangle 107"/>
            <p:cNvSpPr/>
            <p:nvPr/>
          </p:nvSpPr>
          <p:spPr>
            <a:xfrm>
              <a:off x="5791200" y="3962400"/>
              <a:ext cx="1219200" cy="609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162800" y="3943350"/>
            <a:ext cx="1219200" cy="628650"/>
            <a:chOff x="7162800" y="3943350"/>
            <a:chExt cx="1219200" cy="628650"/>
          </a:xfrm>
        </p:grpSpPr>
        <p:graphicFrame>
          <p:nvGraphicFramePr>
            <p:cNvPr id="89196" name="Object 10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34887943"/>
                </p:ext>
              </p:extLst>
            </p:nvPr>
          </p:nvGraphicFramePr>
          <p:xfrm>
            <a:off x="7315200" y="3943350"/>
            <a:ext cx="923925" cy="476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471" name="Equation" r:id="rId19" imgW="342603" imgH="177646" progId="Equation.3">
                    <p:embed/>
                  </p:oleObj>
                </mc:Choice>
                <mc:Fallback>
                  <p:oleObj name="Equation" r:id="rId19" imgW="342603" imgH="177646" progId="Equation.3">
                    <p:embed/>
                    <p:pic>
                      <p:nvPicPr>
                        <p:cNvPr id="0" name="Picture 3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15200" y="3943350"/>
                          <a:ext cx="923925" cy="476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9" name="Rectangle 108"/>
            <p:cNvSpPr/>
            <p:nvPr/>
          </p:nvSpPr>
          <p:spPr>
            <a:xfrm>
              <a:off x="7162800" y="3962400"/>
              <a:ext cx="1219200" cy="609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791200" y="4648200"/>
            <a:ext cx="1219200" cy="533400"/>
            <a:chOff x="5791200" y="4648200"/>
            <a:chExt cx="1219200" cy="533400"/>
          </a:xfrm>
        </p:grpSpPr>
        <p:graphicFrame>
          <p:nvGraphicFramePr>
            <p:cNvPr id="89198" name="Object 1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10108064"/>
                </p:ext>
              </p:extLst>
            </p:nvPr>
          </p:nvGraphicFramePr>
          <p:xfrm>
            <a:off x="5867400" y="4648200"/>
            <a:ext cx="1019175" cy="428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472" name="Equation" r:id="rId21" imgW="418918" imgH="177723" progId="Equation.3">
                    <p:embed/>
                  </p:oleObj>
                </mc:Choice>
                <mc:Fallback>
                  <p:oleObj name="Equation" r:id="rId21" imgW="418918" imgH="177723" progId="Equation.3">
                    <p:embed/>
                    <p:pic>
                      <p:nvPicPr>
                        <p:cNvPr id="0" name="Picture 3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7400" y="4648200"/>
                          <a:ext cx="1019175" cy="4286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0" name="Rectangle 109"/>
            <p:cNvSpPr/>
            <p:nvPr/>
          </p:nvSpPr>
          <p:spPr>
            <a:xfrm>
              <a:off x="5791200" y="4648200"/>
              <a:ext cx="12192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162800" y="4667250"/>
            <a:ext cx="1219200" cy="742950"/>
            <a:chOff x="7162800" y="4648200"/>
            <a:chExt cx="1219200" cy="895350"/>
          </a:xfrm>
        </p:grpSpPr>
        <p:graphicFrame>
          <p:nvGraphicFramePr>
            <p:cNvPr id="89200" name="Object 1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25400484"/>
                </p:ext>
              </p:extLst>
            </p:nvPr>
          </p:nvGraphicFramePr>
          <p:xfrm>
            <a:off x="7620000" y="4664222"/>
            <a:ext cx="292100" cy="7459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473" name="Equation" r:id="rId23" imgW="152280" imgH="393480" progId="Equation.3">
                    <p:embed/>
                  </p:oleObj>
                </mc:Choice>
                <mc:Fallback>
                  <p:oleObj name="Equation" r:id="rId23" imgW="152280" imgH="393480" progId="Equation.3">
                    <p:embed/>
                    <p:pic>
                      <p:nvPicPr>
                        <p:cNvPr id="0" name="Picture 3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20000" y="4664222"/>
                          <a:ext cx="292100" cy="74597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1" name="Rectangle 110"/>
            <p:cNvSpPr/>
            <p:nvPr/>
          </p:nvSpPr>
          <p:spPr>
            <a:xfrm>
              <a:off x="7162800" y="4648200"/>
              <a:ext cx="1219200" cy="895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Page Title"/>
          <p:cNvSpPr txBox="1">
            <a:spLocks/>
          </p:cNvSpPr>
          <p:nvPr/>
        </p:nvSpPr>
        <p:spPr bwMode="auto">
          <a:xfrm>
            <a:off x="152400" y="1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0"/>
              </a:rPr>
              <a:t>Practice-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0"/>
              </a:rPr>
              <a:t> Summary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0"/>
            </a:endParaRPr>
          </a:p>
        </p:txBody>
      </p:sp>
      <p:sp>
        <p:nvSpPr>
          <p:cNvPr id="49" name="Text Box 74"/>
          <p:cNvSpPr txBox="1">
            <a:spLocks noChangeArrowheads="1"/>
          </p:cNvSpPr>
          <p:nvPr/>
        </p:nvSpPr>
        <p:spPr bwMode="auto">
          <a:xfrm>
            <a:off x="2525008" y="1961477"/>
            <a:ext cx="1894592" cy="11627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The product of ten and a number increased by eight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" name="Text Box 71"/>
          <p:cNvSpPr txBox="1">
            <a:spLocks noChangeArrowheads="1"/>
          </p:cNvSpPr>
          <p:nvPr/>
        </p:nvSpPr>
        <p:spPr bwMode="auto">
          <a:xfrm>
            <a:off x="304800" y="1907639"/>
            <a:ext cx="1890663" cy="6035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The sum of a number and ten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" name="Text Box 75"/>
          <p:cNvSpPr txBox="1">
            <a:spLocks noChangeArrowheads="1"/>
          </p:cNvSpPr>
          <p:nvPr/>
        </p:nvSpPr>
        <p:spPr bwMode="auto">
          <a:xfrm>
            <a:off x="304800" y="2673076"/>
            <a:ext cx="1890663" cy="6035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The quotient of a number and eight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" name="Text Box 73"/>
          <p:cNvSpPr txBox="1">
            <a:spLocks noChangeArrowheads="1"/>
          </p:cNvSpPr>
          <p:nvPr/>
        </p:nvSpPr>
        <p:spPr bwMode="auto">
          <a:xfrm>
            <a:off x="2525008" y="3317738"/>
            <a:ext cx="1742192" cy="6827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Eight less than twice a number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" name="Text Box 72"/>
          <p:cNvSpPr txBox="1">
            <a:spLocks noChangeArrowheads="1"/>
          </p:cNvSpPr>
          <p:nvPr/>
        </p:nvSpPr>
        <p:spPr bwMode="auto">
          <a:xfrm>
            <a:off x="304800" y="3358876"/>
            <a:ext cx="1890663" cy="6035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Ten divided by a number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5" name="Text Box 76"/>
          <p:cNvSpPr txBox="1">
            <a:spLocks noChangeArrowheads="1"/>
          </p:cNvSpPr>
          <p:nvPr/>
        </p:nvSpPr>
        <p:spPr bwMode="auto">
          <a:xfrm>
            <a:off x="2525008" y="4079738"/>
            <a:ext cx="1742192" cy="8351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Ten decreased by three times a number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" name="Text Box 117"/>
          <p:cNvSpPr txBox="1">
            <a:spLocks noChangeArrowheads="1"/>
          </p:cNvSpPr>
          <p:nvPr/>
        </p:nvSpPr>
        <p:spPr bwMode="auto">
          <a:xfrm>
            <a:off x="2525008" y="5041900"/>
            <a:ext cx="1742192" cy="749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Eight increased by a number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7" name="Text Box 80"/>
          <p:cNvSpPr txBox="1">
            <a:spLocks noChangeArrowheads="1"/>
          </p:cNvSpPr>
          <p:nvPr/>
        </p:nvSpPr>
        <p:spPr bwMode="auto">
          <a:xfrm>
            <a:off x="304800" y="4078219"/>
            <a:ext cx="1890663" cy="83668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The product of eight and a number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" name="Text Box 2"/>
          <p:cNvSpPr txBox="1">
            <a:spLocks noChangeArrowheads="1"/>
          </p:cNvSpPr>
          <p:nvPr/>
        </p:nvSpPr>
        <p:spPr bwMode="auto">
          <a:xfrm>
            <a:off x="304800" y="4953000"/>
            <a:ext cx="1890663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A number decreased by ten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317500" y="5530850"/>
            <a:ext cx="1877963" cy="5524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Ten more than twice a number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78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59259E-6 L 0.14531 -2.59259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5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1481E-6 L 0.14531 -4.81481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57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96296E-6 L 0.14531 2.96296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57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81481E-6 L 0.14739 -4.81481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61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22222E-6 L -0.53333 -2.22222E-6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22222E-6 L -0.53333 -0.30139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67" y="-1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0023 L -0.53333 0.1243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67" y="6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7.40741E-7 L -0.38472 0.22245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36" y="1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-0.38333 0.42222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67" y="2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22222E-6 L -0.53333 0.32222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67" y="1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1111 L 0 -0.24444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 -0.18334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167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1111 L 0 0.13333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33333E-6 L -0.15833 0.16806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17" y="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56" grpId="0" animBg="1"/>
      <p:bldP spid="89157" grpId="0" animBg="1"/>
      <p:bldP spid="49" grpId="0" animBg="1"/>
      <p:bldP spid="52" grpId="0" animBg="1"/>
      <p:bldP spid="55" grpId="0" animBg="1"/>
      <p:bldP spid="5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Page Title"/>
          <p:cNvSpPr>
            <a:spLocks noGrp="1"/>
          </p:cNvSpPr>
          <p:nvPr>
            <p:ph type="title" idx="4294967295"/>
          </p:nvPr>
        </p:nvSpPr>
        <p:spPr>
          <a:xfrm>
            <a:off x="152400" y="127000"/>
            <a:ext cx="8229600" cy="639763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  <a:ea typeface="ＭＳ Ｐゴシック" charset="-128"/>
              </a:rPr>
              <a:t>Assessment- Exit Slip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395535-9B56-4A70-A3DE-FD8B46329B62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8" name="Agenda Link">
            <a:hlinkClick r:id="rId3" action="ppaction://hlinksldjump"/>
          </p:cNvPr>
          <p:cNvSpPr txBox="1"/>
          <p:nvPr/>
        </p:nvSpPr>
        <p:spPr>
          <a:xfrm>
            <a:off x="7696200" y="6096000"/>
            <a:ext cx="1016000" cy="419100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Perpetua" pitchFamily="18" charset="0"/>
                <a:ea typeface="+mj-ea"/>
                <a:cs typeface="+mj-cs"/>
              </a:rPr>
              <a:t>Agenda</a:t>
            </a:r>
          </a:p>
        </p:txBody>
      </p:sp>
      <p:sp>
        <p:nvSpPr>
          <p:cNvPr id="6" name="Green Background"/>
          <p:cNvSpPr>
            <a:spLocks noChangeArrowheads="1"/>
          </p:cNvSpPr>
          <p:nvPr/>
        </p:nvSpPr>
        <p:spPr bwMode="auto">
          <a:xfrm>
            <a:off x="244475" y="914400"/>
            <a:ext cx="8518525" cy="5029200"/>
          </a:xfrm>
          <a:prstGeom prst="roundRect">
            <a:avLst>
              <a:gd name="adj" fmla="val 7954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6400" y="1120458"/>
            <a:ext cx="8356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Directions: </a:t>
            </a:r>
          </a:p>
          <a:p>
            <a:r>
              <a:rPr lang="en-US" sz="2800" dirty="0" smtClean="0"/>
              <a:t>1) Write your own </a:t>
            </a:r>
            <a:r>
              <a:rPr lang="en-US" sz="2800" b="1" i="1" u="sng" dirty="0" smtClean="0"/>
              <a:t>algebraic expression</a:t>
            </a:r>
            <a:r>
              <a:rPr lang="en-US" sz="2800" i="1" dirty="0" smtClean="0"/>
              <a:t> </a:t>
            </a:r>
            <a:r>
              <a:rPr lang="en-US" sz="2800" dirty="0" smtClean="0"/>
              <a:t>using </a:t>
            </a:r>
            <a:r>
              <a:rPr lang="en-US" sz="2800" i="1" dirty="0" smtClean="0"/>
              <a:t>n</a:t>
            </a:r>
            <a:r>
              <a:rPr lang="en-US" sz="2800" dirty="0" smtClean="0"/>
              <a:t>, 3, 5. You must use at least 2 operations. 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29718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2) Translate your algebraic expression into a </a:t>
            </a:r>
            <a:br>
              <a:rPr lang="en-US" sz="2800" dirty="0" smtClean="0"/>
            </a:br>
            <a:r>
              <a:rPr lang="en-US" sz="2800" b="1" i="1" u="sng" dirty="0" smtClean="0"/>
              <a:t>written expression</a:t>
            </a:r>
            <a:r>
              <a:rPr lang="en-US" sz="2800" b="1" i="1" dirty="0" smtClean="0"/>
              <a:t>.</a:t>
            </a:r>
            <a:r>
              <a:rPr lang="en-US" sz="2800" b="1" i="1" u="sng" dirty="0" smtClean="0"/>
              <a:t> </a:t>
            </a:r>
            <a:endParaRPr lang="en-US" sz="2800" b="1" i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4191000"/>
            <a:ext cx="800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3) Turn and Talk:  </a:t>
            </a:r>
            <a:r>
              <a:rPr lang="en-US" sz="2800" dirty="0" smtClean="0"/>
              <a:t>Read your </a:t>
            </a:r>
            <a:r>
              <a:rPr lang="en-US" sz="2800" b="1" i="1" u="sng" dirty="0" smtClean="0"/>
              <a:t>written expression </a:t>
            </a:r>
            <a:r>
              <a:rPr lang="en-US" sz="2800" dirty="0" smtClean="0"/>
              <a:t>to your partner</a:t>
            </a:r>
            <a:r>
              <a:rPr lang="en-US" sz="2800" i="1" dirty="0" smtClean="0"/>
              <a:t>.  </a:t>
            </a:r>
            <a:r>
              <a:rPr lang="en-US" sz="2800" dirty="0" smtClean="0"/>
              <a:t>Have your partner write the </a:t>
            </a:r>
            <a:r>
              <a:rPr lang="en-US" sz="2800" b="1" i="1" u="sng" dirty="0" smtClean="0"/>
              <a:t>algebraic expression</a:t>
            </a:r>
            <a:r>
              <a:rPr lang="en-US" sz="2800" b="1" dirty="0" smtClean="0"/>
              <a:t>.  </a:t>
            </a:r>
            <a:r>
              <a:rPr lang="en-US" sz="2800" dirty="0" smtClean="0"/>
              <a:t>Switch roles.   </a:t>
            </a:r>
            <a:endParaRPr lang="en-US" sz="2800" dirty="0"/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05350" y="5105400"/>
            <a:ext cx="134112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457200" y="41910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Green Background"/>
          <p:cNvSpPr>
            <a:spLocks noChangeArrowheads="1"/>
          </p:cNvSpPr>
          <p:nvPr/>
        </p:nvSpPr>
        <p:spPr bwMode="auto">
          <a:xfrm>
            <a:off x="152400" y="398462"/>
            <a:ext cx="8763000" cy="1201738"/>
          </a:xfrm>
          <a:prstGeom prst="roundRect">
            <a:avLst>
              <a:gd name="adj" fmla="val 25000"/>
            </a:avLst>
          </a:prstGeom>
          <a:gradFill rotWithShape="1">
            <a:gsLst>
              <a:gs pos="0">
                <a:srgbClr val="1F3316"/>
              </a:gs>
              <a:gs pos="50000">
                <a:srgbClr val="324D24"/>
              </a:gs>
              <a:gs pos="100000">
                <a:srgbClr val="3D5D2D"/>
              </a:gs>
            </a:gsLst>
            <a:lin ang="0" scaled="1"/>
          </a:gra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18435" name="Page Title"/>
          <p:cNvSpPr>
            <a:spLocks noGrp="1"/>
          </p:cNvSpPr>
          <p:nvPr>
            <p:ph type="title" idx="4294967295"/>
          </p:nvPr>
        </p:nvSpPr>
        <p:spPr>
          <a:xfrm>
            <a:off x="152400" y="-76200"/>
            <a:ext cx="8229600" cy="614363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  <a:ea typeface="ＭＳ Ｐゴシック" charset="-128"/>
              </a:rPr>
              <a:t>Warm Up-Matching</a:t>
            </a:r>
          </a:p>
        </p:txBody>
      </p:sp>
      <p:sp>
        <p:nvSpPr>
          <p:cNvPr id="5" name="Objective"/>
          <p:cNvSpPr txBox="1"/>
          <p:nvPr/>
        </p:nvSpPr>
        <p:spPr>
          <a:xfrm>
            <a:off x="404813" y="381000"/>
            <a:ext cx="8550275" cy="711200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i="1" dirty="0">
                <a:solidFill>
                  <a:srgbClr val="FFFF00"/>
                </a:solidFill>
                <a:latin typeface="Calibri" pitchFamily="34" charset="0"/>
                <a:ea typeface="+mn-ea"/>
                <a:cs typeface="Arial" charset="0"/>
              </a:rPr>
              <a:t>OBJECTIVE</a:t>
            </a:r>
            <a:r>
              <a:rPr lang="en-US" sz="2400" b="1" i="1" dirty="0" smtClean="0">
                <a:solidFill>
                  <a:srgbClr val="FFFF00"/>
                </a:solidFill>
                <a:latin typeface="Calibri" pitchFamily="34" charset="0"/>
                <a:ea typeface="+mn-ea"/>
                <a:cs typeface="Arial" charset="0"/>
              </a:rPr>
              <a:t>: SWBAT write an algebraic expression from a written expression.</a:t>
            </a:r>
          </a:p>
        </p:txBody>
      </p:sp>
      <p:sp>
        <p:nvSpPr>
          <p:cNvPr id="6" name="Agenda Link">
            <a:hlinkClick r:id="rId4" action="ppaction://hlinksldjump"/>
          </p:cNvPr>
          <p:cNvSpPr txBox="1"/>
          <p:nvPr/>
        </p:nvSpPr>
        <p:spPr>
          <a:xfrm>
            <a:off x="7696200" y="6096000"/>
            <a:ext cx="1016000" cy="419100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>
                <a:solidFill>
                  <a:schemeClr val="bg1"/>
                </a:solidFill>
                <a:latin typeface="Perpetua" pitchFamily="18" charset="0"/>
                <a:ea typeface="+mj-ea"/>
                <a:cs typeface="+mj-cs"/>
              </a:rPr>
              <a:t>Agenda</a:t>
            </a:r>
          </a:p>
        </p:txBody>
      </p:sp>
      <p:sp>
        <p:nvSpPr>
          <p:cNvPr id="18439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0B8BECB2-976E-4DB1-9958-02AC9B4C557A}" type="slidenum">
              <a:rPr lang="en-US" smtClean="0"/>
              <a:pPr algn="ctr"/>
              <a:t>2</a:t>
            </a:fld>
            <a:endParaRPr lang="en-US" dirty="0" smtClean="0"/>
          </a:p>
        </p:txBody>
      </p:sp>
      <p:sp>
        <p:nvSpPr>
          <p:cNvPr id="8" name="Green Background"/>
          <p:cNvSpPr>
            <a:spLocks noChangeArrowheads="1"/>
          </p:cNvSpPr>
          <p:nvPr/>
        </p:nvSpPr>
        <p:spPr bwMode="auto">
          <a:xfrm>
            <a:off x="152400" y="1676400"/>
            <a:ext cx="8686800" cy="4191000"/>
          </a:xfrm>
          <a:prstGeom prst="roundRect">
            <a:avLst>
              <a:gd name="adj" fmla="val 7954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1905000"/>
            <a:ext cx="830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Choose </a:t>
            </a:r>
            <a:r>
              <a:rPr lang="en-US" sz="2400" b="1" dirty="0"/>
              <a:t>the </a:t>
            </a:r>
            <a:r>
              <a:rPr lang="en-US" sz="2400" b="1" dirty="0" smtClean="0"/>
              <a:t>numerical expression that </a:t>
            </a:r>
            <a:r>
              <a:rPr lang="en-US" sz="2400" b="1" dirty="0"/>
              <a:t>best matches each </a:t>
            </a:r>
            <a:r>
              <a:rPr lang="en-US" sz="2400" b="1" dirty="0" smtClean="0"/>
              <a:t>written expression.</a:t>
            </a:r>
            <a:endParaRPr lang="en-US" sz="2400" dirty="0"/>
          </a:p>
          <a:p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562754"/>
              </p:ext>
            </p:extLst>
          </p:nvPr>
        </p:nvGraphicFramePr>
        <p:xfrm>
          <a:off x="949656" y="3082792"/>
          <a:ext cx="1175456" cy="62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55" name="Equation" r:id="rId5" imgW="329914" imgH="177646" progId="Equation.3">
                  <p:embed/>
                </p:oleObj>
              </mc:Choice>
              <mc:Fallback>
                <p:oleObj name="Equation" r:id="rId5" imgW="329914" imgH="177646" progId="Equation.3">
                  <p:embed/>
                  <p:pic>
                    <p:nvPicPr>
                      <p:cNvPr id="0" name="Picture 2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656" y="3082792"/>
                        <a:ext cx="1175456" cy="623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3124200" y="3048000"/>
            <a:ext cx="5105400" cy="2819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dirty="0" smtClean="0">
                <a:effectLst/>
                <a:latin typeface="Calibri"/>
                <a:ea typeface="Calibri"/>
                <a:cs typeface="Times New Roman"/>
              </a:rPr>
              <a:t>a) the product of 9 and 3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dirty="0" smtClean="0">
                <a:effectLst/>
                <a:latin typeface="Calibri"/>
                <a:ea typeface="Calibri"/>
                <a:cs typeface="Times New Roman"/>
              </a:rPr>
              <a:t>b) </a:t>
            </a:r>
            <a:r>
              <a:rPr lang="en-US" sz="3200" dirty="0" smtClean="0">
                <a:latin typeface="Calibri"/>
                <a:ea typeface="Calibri"/>
                <a:cs typeface="Times New Roman"/>
              </a:rPr>
              <a:t>9 subtracted by 3</a:t>
            </a:r>
            <a:endParaRPr lang="en-US" sz="32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dirty="0" smtClean="0">
                <a:effectLst/>
                <a:latin typeface="Calibri"/>
                <a:ea typeface="Calibri"/>
                <a:cs typeface="Times New Roman"/>
              </a:rPr>
              <a:t>c) 9 divided by 3</a:t>
            </a:r>
            <a:endParaRPr lang="en-US" sz="3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dirty="0" smtClean="0">
                <a:effectLst/>
                <a:latin typeface="Calibri"/>
                <a:ea typeface="Calibri"/>
                <a:cs typeface="Times New Roman"/>
              </a:rPr>
              <a:t>d) the sum of 3 and 9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18444" name="Object 12"/>
          <p:cNvGraphicFramePr>
            <a:graphicFrameLocks noChangeAspect="1"/>
          </p:cNvGraphicFramePr>
          <p:nvPr/>
        </p:nvGraphicFramePr>
        <p:xfrm>
          <a:off x="949656" y="3788392"/>
          <a:ext cx="904875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56" name="Equation" r:id="rId7" imgW="253670" imgH="177569" progId="Equation.3">
                  <p:embed/>
                </p:oleObj>
              </mc:Choice>
              <mc:Fallback>
                <p:oleObj name="Equation" r:id="rId7" imgW="253670" imgH="177569" progId="Equation.3">
                  <p:embed/>
                  <p:pic>
                    <p:nvPicPr>
                      <p:cNvPr id="0" name="Picture 2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656" y="3788392"/>
                        <a:ext cx="904875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5" name="Object 13"/>
          <p:cNvGraphicFramePr>
            <a:graphicFrameLocks noChangeAspect="1"/>
          </p:cNvGraphicFramePr>
          <p:nvPr/>
        </p:nvGraphicFramePr>
        <p:xfrm>
          <a:off x="941696" y="4460544"/>
          <a:ext cx="1130300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57" name="Equation" r:id="rId9" imgW="317087" imgH="177569" progId="Equation.3">
                  <p:embed/>
                </p:oleObj>
              </mc:Choice>
              <mc:Fallback>
                <p:oleObj name="Equation" r:id="rId9" imgW="317087" imgH="177569" progId="Equation.3">
                  <p:embed/>
                  <p:pic>
                    <p:nvPicPr>
                      <p:cNvPr id="0" name="Picture 2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696" y="4460544"/>
                        <a:ext cx="1130300" cy="623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6" name="Object 14"/>
          <p:cNvGraphicFramePr>
            <a:graphicFrameLocks noChangeAspect="1"/>
          </p:cNvGraphicFramePr>
          <p:nvPr/>
        </p:nvGraphicFramePr>
        <p:xfrm>
          <a:off x="935060" y="5153665"/>
          <a:ext cx="1130300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58" name="Equation" r:id="rId11" imgW="317087" imgH="177569" progId="Equation.3">
                  <p:embed/>
                </p:oleObj>
              </mc:Choice>
              <mc:Fallback>
                <p:oleObj name="Equation" r:id="rId11" imgW="317087" imgH="177569" progId="Equation.3">
                  <p:embed/>
                  <p:pic>
                    <p:nvPicPr>
                      <p:cNvPr id="0" name="Picture 2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60" y="5153665"/>
                        <a:ext cx="1130300" cy="623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533400" y="3048000"/>
            <a:ext cx="838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dirty="0" smtClean="0">
                <a:effectLst/>
                <a:latin typeface="Calibri"/>
                <a:ea typeface="Calibri"/>
                <a:cs typeface="Times New Roman"/>
              </a:rPr>
              <a:t>1)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dirty="0" smtClean="0">
                <a:latin typeface="Calibri"/>
                <a:ea typeface="Calibri"/>
                <a:cs typeface="Times New Roman"/>
              </a:rPr>
              <a:t>2)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dirty="0" smtClean="0">
                <a:effectLst/>
                <a:latin typeface="Calibri"/>
                <a:ea typeface="Calibri"/>
                <a:cs typeface="Times New Roman"/>
              </a:rPr>
              <a:t>3)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dirty="0" smtClean="0">
                <a:latin typeface="Calibri"/>
                <a:ea typeface="Calibri"/>
                <a:cs typeface="Times New Roman"/>
              </a:rPr>
              <a:t>4)</a:t>
            </a:r>
            <a:endParaRPr lang="en-US" sz="3200" dirty="0" smtClean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133600" y="2971800"/>
            <a:ext cx="35242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657600" y="3429000"/>
            <a:ext cx="36576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2009775" y="3635514"/>
            <a:ext cx="35242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3657600" y="4038600"/>
            <a:ext cx="29718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2057400" y="4343400"/>
            <a:ext cx="35242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3657600" y="4778514"/>
            <a:ext cx="2209800" cy="2208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2057400" y="5029200"/>
            <a:ext cx="35242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3733800" y="5432286"/>
            <a:ext cx="32766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038600" y="2819400"/>
            <a:ext cx="22605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Written Expression 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04800" y="2800290"/>
            <a:ext cx="2895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Numerical Expression 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5" name="Objective"/>
          <p:cNvSpPr txBox="1"/>
          <p:nvPr/>
        </p:nvSpPr>
        <p:spPr>
          <a:xfrm>
            <a:off x="365125" y="914400"/>
            <a:ext cx="8550275" cy="711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i="1" dirty="0" smtClean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rPr>
              <a:t>LANGUAGE OBJECTIVE: SWBAT  discuss the difference between algebraic and written expressions.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51" grpId="0"/>
      <p:bldP spid="58" grpId="0"/>
      <p:bldP spid="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reen Background"/>
          <p:cNvSpPr>
            <a:spLocks noChangeArrowheads="1"/>
          </p:cNvSpPr>
          <p:nvPr/>
        </p:nvSpPr>
        <p:spPr bwMode="auto">
          <a:xfrm>
            <a:off x="396874" y="533400"/>
            <a:ext cx="8518525" cy="5334000"/>
          </a:xfrm>
          <a:prstGeom prst="roundRect">
            <a:avLst>
              <a:gd name="adj" fmla="val 7954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06" name="Page Title"/>
          <p:cNvSpPr>
            <a:spLocks noGrp="1"/>
          </p:cNvSpPr>
          <p:nvPr>
            <p:ph type="title" idx="4294967295"/>
          </p:nvPr>
        </p:nvSpPr>
        <p:spPr>
          <a:xfrm>
            <a:off x="38100" y="-28575"/>
            <a:ext cx="7124700" cy="639763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  <a:ea typeface="ＭＳ Ｐゴシック" charset="-128"/>
              </a:rPr>
              <a:t>Launch-Operations to Words</a:t>
            </a: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/>
            <a:fld id="{6F43B9D4-B421-4245-BA0F-609AF44F9B06}" type="slidenum">
              <a:rPr lang="en-US" smtClean="0">
                <a:solidFill>
                  <a:schemeClr val="bg1"/>
                </a:solidFill>
              </a:rPr>
              <a:pPr algn="ctr" eaLnBrk="1" hangingPunct="1"/>
              <a:t>3</a:t>
            </a:fld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9" name="Agenda Link">
            <a:hlinkClick r:id="rId3" action="ppaction://hlinksldjump"/>
          </p:cNvPr>
          <p:cNvSpPr txBox="1"/>
          <p:nvPr/>
        </p:nvSpPr>
        <p:spPr>
          <a:xfrm>
            <a:off x="7696200" y="6096000"/>
            <a:ext cx="1016000" cy="419100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Perpetua" pitchFamily="18" charset="0"/>
                <a:ea typeface="+mj-ea"/>
                <a:cs typeface="+mj-cs"/>
              </a:rPr>
              <a:t>Agenda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843551308"/>
              </p:ext>
            </p:extLst>
          </p:nvPr>
        </p:nvGraphicFramePr>
        <p:xfrm>
          <a:off x="1816974" y="1149350"/>
          <a:ext cx="4583826" cy="4565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457200"/>
            <a:ext cx="6415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Directions:</a:t>
            </a:r>
            <a:r>
              <a:rPr lang="en-US" dirty="0"/>
              <a:t> </a:t>
            </a:r>
            <a:r>
              <a:rPr lang="en-US" b="1" dirty="0"/>
              <a:t>Put each word from the list into the operation’s box that it most likely expresses</a:t>
            </a:r>
            <a:r>
              <a:rPr lang="en-US" b="1" dirty="0" smtClean="0"/>
              <a:t>.</a:t>
            </a:r>
            <a:endParaRPr lang="en-US" dirty="0"/>
          </a:p>
        </p:txBody>
      </p:sp>
      <p:sp>
        <p:nvSpPr>
          <p:cNvPr id="39" name="plus"/>
          <p:cNvSpPr txBox="1"/>
          <p:nvPr/>
        </p:nvSpPr>
        <p:spPr>
          <a:xfrm>
            <a:off x="7315200" y="533400"/>
            <a:ext cx="1177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plus</a:t>
            </a:r>
            <a:endParaRPr lang="en-US" sz="1400" dirty="0"/>
          </a:p>
        </p:txBody>
      </p:sp>
      <p:sp>
        <p:nvSpPr>
          <p:cNvPr id="40" name="sum"/>
          <p:cNvSpPr txBox="1"/>
          <p:nvPr/>
        </p:nvSpPr>
        <p:spPr>
          <a:xfrm>
            <a:off x="7315200" y="3048000"/>
            <a:ext cx="5372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sum</a:t>
            </a:r>
            <a:endParaRPr lang="en-US" sz="1400" dirty="0"/>
          </a:p>
        </p:txBody>
      </p:sp>
      <p:sp>
        <p:nvSpPr>
          <p:cNvPr id="41" name="more than"/>
          <p:cNvSpPr txBox="1"/>
          <p:nvPr/>
        </p:nvSpPr>
        <p:spPr>
          <a:xfrm>
            <a:off x="7315200" y="3986948"/>
            <a:ext cx="1501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more than</a:t>
            </a:r>
            <a:endParaRPr lang="en-US" sz="1400" dirty="0"/>
          </a:p>
        </p:txBody>
      </p:sp>
      <p:sp>
        <p:nvSpPr>
          <p:cNvPr id="42" name="in all"/>
          <p:cNvSpPr txBox="1"/>
          <p:nvPr/>
        </p:nvSpPr>
        <p:spPr>
          <a:xfrm>
            <a:off x="7315200" y="4193977"/>
            <a:ext cx="148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</a:t>
            </a:r>
            <a:r>
              <a:rPr lang="en-US" sz="1400" dirty="0" smtClean="0"/>
              <a:t>n all</a:t>
            </a:r>
            <a:endParaRPr lang="en-US" sz="1400" dirty="0"/>
          </a:p>
        </p:txBody>
      </p:sp>
      <p:sp>
        <p:nvSpPr>
          <p:cNvPr id="43" name="increased by"/>
          <p:cNvSpPr txBox="1"/>
          <p:nvPr/>
        </p:nvSpPr>
        <p:spPr>
          <a:xfrm>
            <a:off x="7315200" y="2136577"/>
            <a:ext cx="1404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increased by</a:t>
            </a:r>
            <a:endParaRPr lang="en-US" sz="1400" dirty="0"/>
          </a:p>
        </p:txBody>
      </p:sp>
      <p:sp>
        <p:nvSpPr>
          <p:cNvPr id="44" name="minus"/>
          <p:cNvSpPr txBox="1"/>
          <p:nvPr/>
        </p:nvSpPr>
        <p:spPr>
          <a:xfrm>
            <a:off x="7315200" y="2593777"/>
            <a:ext cx="1033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minus</a:t>
            </a:r>
            <a:endParaRPr lang="en-US" sz="1400" dirty="0"/>
          </a:p>
        </p:txBody>
      </p:sp>
      <p:sp>
        <p:nvSpPr>
          <p:cNvPr id="45" name="less than"/>
          <p:cNvSpPr txBox="1"/>
          <p:nvPr/>
        </p:nvSpPr>
        <p:spPr>
          <a:xfrm>
            <a:off x="7315200" y="990600"/>
            <a:ext cx="12491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less than</a:t>
            </a:r>
            <a:endParaRPr lang="en-US" sz="1400" dirty="0"/>
          </a:p>
        </p:txBody>
      </p:sp>
      <p:sp>
        <p:nvSpPr>
          <p:cNvPr id="46" name="difference"/>
          <p:cNvSpPr txBox="1"/>
          <p:nvPr/>
        </p:nvSpPr>
        <p:spPr>
          <a:xfrm>
            <a:off x="7315200" y="762000"/>
            <a:ext cx="1114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difference</a:t>
            </a:r>
            <a:endParaRPr lang="en-US" sz="1400" dirty="0"/>
          </a:p>
        </p:txBody>
      </p:sp>
      <p:sp>
        <p:nvSpPr>
          <p:cNvPr id="47" name="subtract"/>
          <p:cNvSpPr txBox="1"/>
          <p:nvPr/>
        </p:nvSpPr>
        <p:spPr>
          <a:xfrm>
            <a:off x="7315200" y="5105400"/>
            <a:ext cx="1116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subtract</a:t>
            </a:r>
            <a:endParaRPr lang="en-US" sz="1400" dirty="0"/>
          </a:p>
        </p:txBody>
      </p:sp>
      <p:sp>
        <p:nvSpPr>
          <p:cNvPr id="48" name="decreased by"/>
          <p:cNvSpPr txBox="1"/>
          <p:nvPr/>
        </p:nvSpPr>
        <p:spPr>
          <a:xfrm>
            <a:off x="7315200" y="1447800"/>
            <a:ext cx="13460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</a:t>
            </a:r>
            <a:r>
              <a:rPr lang="en-US" sz="1400" dirty="0" smtClean="0"/>
              <a:t>ecreased by</a:t>
            </a:r>
            <a:endParaRPr lang="en-US" sz="1400" dirty="0"/>
          </a:p>
        </p:txBody>
      </p:sp>
      <p:sp>
        <p:nvSpPr>
          <p:cNvPr id="49" name="times"/>
          <p:cNvSpPr txBox="1"/>
          <p:nvPr/>
        </p:nvSpPr>
        <p:spPr>
          <a:xfrm>
            <a:off x="7315200" y="1676400"/>
            <a:ext cx="911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times</a:t>
            </a:r>
            <a:endParaRPr lang="en-US" sz="1400" dirty="0"/>
          </a:p>
        </p:txBody>
      </p:sp>
      <p:sp>
        <p:nvSpPr>
          <p:cNvPr id="50" name="of"/>
          <p:cNvSpPr txBox="1"/>
          <p:nvPr/>
        </p:nvSpPr>
        <p:spPr>
          <a:xfrm>
            <a:off x="7343205" y="2822377"/>
            <a:ext cx="4279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of</a:t>
            </a:r>
            <a:endParaRPr lang="en-US" sz="1400" dirty="0"/>
          </a:p>
        </p:txBody>
      </p:sp>
      <p:sp>
        <p:nvSpPr>
          <p:cNvPr id="51" name="product"/>
          <p:cNvSpPr txBox="1"/>
          <p:nvPr/>
        </p:nvSpPr>
        <p:spPr>
          <a:xfrm>
            <a:off x="7315200" y="3276600"/>
            <a:ext cx="12294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product</a:t>
            </a:r>
            <a:endParaRPr lang="en-US" sz="1400" dirty="0"/>
          </a:p>
        </p:txBody>
      </p:sp>
      <p:sp>
        <p:nvSpPr>
          <p:cNvPr id="52" name="each"/>
          <p:cNvSpPr txBox="1"/>
          <p:nvPr/>
        </p:nvSpPr>
        <p:spPr>
          <a:xfrm>
            <a:off x="7315200" y="5334000"/>
            <a:ext cx="7671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each</a:t>
            </a:r>
            <a:endParaRPr lang="en-US" sz="1400" dirty="0"/>
          </a:p>
        </p:txBody>
      </p:sp>
      <p:sp>
        <p:nvSpPr>
          <p:cNvPr id="53" name="multiplied"/>
          <p:cNvSpPr txBox="1"/>
          <p:nvPr/>
        </p:nvSpPr>
        <p:spPr>
          <a:xfrm>
            <a:off x="7315200" y="3508177"/>
            <a:ext cx="1088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multiplied</a:t>
            </a:r>
            <a:endParaRPr lang="en-US" sz="1400" dirty="0"/>
          </a:p>
        </p:txBody>
      </p:sp>
      <p:sp>
        <p:nvSpPr>
          <p:cNvPr id="54" name="divided"/>
          <p:cNvSpPr txBox="1"/>
          <p:nvPr/>
        </p:nvSpPr>
        <p:spPr>
          <a:xfrm>
            <a:off x="7319749" y="4419600"/>
            <a:ext cx="12908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divided</a:t>
            </a:r>
            <a:endParaRPr lang="en-US" sz="1400" dirty="0"/>
          </a:p>
        </p:txBody>
      </p:sp>
      <p:sp>
        <p:nvSpPr>
          <p:cNvPr id="55" name="per"/>
          <p:cNvSpPr txBox="1"/>
          <p:nvPr/>
        </p:nvSpPr>
        <p:spPr>
          <a:xfrm>
            <a:off x="7315200" y="4879777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per</a:t>
            </a:r>
            <a:endParaRPr lang="en-US" sz="1400" dirty="0"/>
          </a:p>
        </p:txBody>
      </p:sp>
      <p:sp>
        <p:nvSpPr>
          <p:cNvPr id="56" name="quotient"/>
          <p:cNvSpPr txBox="1"/>
          <p:nvPr/>
        </p:nvSpPr>
        <p:spPr>
          <a:xfrm>
            <a:off x="7304964" y="4648200"/>
            <a:ext cx="12294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quotient</a:t>
            </a:r>
            <a:endParaRPr lang="en-US" sz="1400" dirty="0"/>
          </a:p>
        </p:txBody>
      </p:sp>
      <p:sp>
        <p:nvSpPr>
          <p:cNvPr id="57" name="rate"/>
          <p:cNvSpPr txBox="1"/>
          <p:nvPr/>
        </p:nvSpPr>
        <p:spPr>
          <a:xfrm>
            <a:off x="7315200" y="5565577"/>
            <a:ext cx="7671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twice</a:t>
            </a:r>
            <a:endParaRPr lang="en-US" sz="1400" dirty="0"/>
          </a:p>
        </p:txBody>
      </p:sp>
      <p:sp>
        <p:nvSpPr>
          <p:cNvPr id="58" name="ratio"/>
          <p:cNvSpPr txBox="1"/>
          <p:nvPr/>
        </p:nvSpPr>
        <p:spPr>
          <a:xfrm>
            <a:off x="7315200" y="1905000"/>
            <a:ext cx="6245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ratio</a:t>
            </a:r>
            <a:endParaRPr lang="en-US" sz="1400" dirty="0"/>
          </a:p>
        </p:txBody>
      </p:sp>
      <p:sp>
        <p:nvSpPr>
          <p:cNvPr id="59" name="less"/>
          <p:cNvSpPr txBox="1"/>
          <p:nvPr/>
        </p:nvSpPr>
        <p:spPr>
          <a:xfrm>
            <a:off x="7315200" y="3733800"/>
            <a:ext cx="1116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less</a:t>
            </a:r>
            <a:endParaRPr lang="en-US" sz="1400" dirty="0"/>
          </a:p>
        </p:txBody>
      </p:sp>
      <p:sp>
        <p:nvSpPr>
          <p:cNvPr id="60" name="factors"/>
          <p:cNvSpPr txBox="1"/>
          <p:nvPr/>
        </p:nvSpPr>
        <p:spPr>
          <a:xfrm>
            <a:off x="7315200" y="12192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factors</a:t>
            </a:r>
            <a:endParaRPr lang="en-US" sz="1400" dirty="0"/>
          </a:p>
        </p:txBody>
      </p:sp>
      <p:sp>
        <p:nvSpPr>
          <p:cNvPr id="61" name="sperate"/>
          <p:cNvSpPr txBox="1"/>
          <p:nvPr/>
        </p:nvSpPr>
        <p:spPr>
          <a:xfrm>
            <a:off x="7315200" y="2366665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separate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7162799" y="533400"/>
            <a:ext cx="1401513" cy="53399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hlinkClick r:id="rId9" action="ppaction://hlinksldjump"/>
          </p:cNvPr>
          <p:cNvSpPr txBox="1"/>
          <p:nvPr/>
        </p:nvSpPr>
        <p:spPr>
          <a:xfrm>
            <a:off x="2743200" y="6107668"/>
            <a:ext cx="1073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PC Users</a:t>
            </a:r>
            <a:endParaRPr lang="en-US" u="sng" dirty="0">
              <a:solidFill>
                <a:schemeClr val="bg1"/>
              </a:solidFill>
            </a:endParaRPr>
          </a:p>
        </p:txBody>
      </p:sp>
      <p:pic>
        <p:nvPicPr>
          <p:cNvPr id="36" name="Timer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30994" y="4071442"/>
            <a:ext cx="1652588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99853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reen Background"/>
          <p:cNvSpPr>
            <a:spLocks noChangeArrowheads="1"/>
          </p:cNvSpPr>
          <p:nvPr/>
        </p:nvSpPr>
        <p:spPr bwMode="auto">
          <a:xfrm>
            <a:off x="396874" y="533400"/>
            <a:ext cx="8518525" cy="5334000"/>
          </a:xfrm>
          <a:prstGeom prst="roundRect">
            <a:avLst>
              <a:gd name="adj" fmla="val 7954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06" name="Page Title"/>
          <p:cNvSpPr>
            <a:spLocks noGrp="1"/>
          </p:cNvSpPr>
          <p:nvPr>
            <p:ph type="title" idx="4294967295"/>
          </p:nvPr>
        </p:nvSpPr>
        <p:spPr>
          <a:xfrm>
            <a:off x="38100" y="-28575"/>
            <a:ext cx="3942212" cy="639763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  <a:ea typeface="ＭＳ Ｐゴシック" charset="-128"/>
              </a:rPr>
              <a:t>Launch- PC User</a:t>
            </a: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/>
            <a:fld id="{6F43B9D4-B421-4245-BA0F-609AF44F9B06}" type="slidenum">
              <a:rPr lang="en-US" smtClean="0">
                <a:solidFill>
                  <a:schemeClr val="bg1"/>
                </a:solidFill>
              </a:rPr>
              <a:pPr algn="ctr" eaLnBrk="1" hangingPunct="1"/>
              <a:t>4</a:t>
            </a:fld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9" name="Agenda Link">
            <a:hlinkClick r:id="rId3" action="ppaction://hlinksldjump"/>
          </p:cNvPr>
          <p:cNvSpPr txBox="1"/>
          <p:nvPr/>
        </p:nvSpPr>
        <p:spPr>
          <a:xfrm>
            <a:off x="7696200" y="6096000"/>
            <a:ext cx="1016000" cy="419100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Perpetua" pitchFamily="18" charset="0"/>
                <a:ea typeface="+mj-ea"/>
                <a:cs typeface="+mj-cs"/>
              </a:rPr>
              <a:t>Agenda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843551308"/>
              </p:ext>
            </p:extLst>
          </p:nvPr>
        </p:nvGraphicFramePr>
        <p:xfrm>
          <a:off x="1816974" y="1149350"/>
          <a:ext cx="4583826" cy="4565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457200"/>
            <a:ext cx="6415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Directions:</a:t>
            </a:r>
            <a:r>
              <a:rPr lang="en-US" dirty="0"/>
              <a:t> </a:t>
            </a:r>
            <a:r>
              <a:rPr lang="en-US" b="1" dirty="0"/>
              <a:t>Put each word from the list into the operation’s box that it most likely expresses</a:t>
            </a:r>
            <a:r>
              <a:rPr lang="en-US" b="1" dirty="0" smtClean="0"/>
              <a:t>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733800" y="1143000"/>
            <a:ext cx="778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plus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733800" y="1517303"/>
            <a:ext cx="778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sum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747146" y="1062335"/>
            <a:ext cx="1501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more than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994645" y="1824335"/>
            <a:ext cx="948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</a:t>
            </a:r>
            <a:r>
              <a:rPr lang="en-US" sz="2400" dirty="0" smtClean="0"/>
              <a:t>n all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4512363" y="1443335"/>
            <a:ext cx="1888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increased by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3739487" y="2296924"/>
            <a:ext cx="916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minus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3733801" y="2646715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less than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5029769" y="2253580"/>
            <a:ext cx="1371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difference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3785052" y="2952690"/>
            <a:ext cx="11166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subtract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4876801" y="2583358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</a:t>
            </a:r>
            <a:r>
              <a:rPr lang="en-US" sz="2000" dirty="0" smtClean="0"/>
              <a:t>ecreased by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3581400" y="3562290"/>
            <a:ext cx="797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times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3804883" y="4019490"/>
            <a:ext cx="48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of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4443484" y="3505200"/>
            <a:ext cx="1042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product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4490682" y="4114800"/>
            <a:ext cx="767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each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5181600" y="401949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multiplied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3733801" y="4572000"/>
            <a:ext cx="1013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divided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3890607" y="49338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per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4836142" y="4572000"/>
            <a:ext cx="12294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quotient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4191000" y="3810000"/>
            <a:ext cx="767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twice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5257800" y="531489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ratio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5025082" y="3028890"/>
            <a:ext cx="689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less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5540500" y="3505200"/>
            <a:ext cx="1012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factors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4876800" y="4933890"/>
            <a:ext cx="12294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separate</a:t>
            </a:r>
            <a:endParaRPr lang="en-US" sz="2000" dirty="0"/>
          </a:p>
        </p:txBody>
      </p:sp>
      <p:sp>
        <p:nvSpPr>
          <p:cNvPr id="39" name="plus"/>
          <p:cNvSpPr txBox="1"/>
          <p:nvPr/>
        </p:nvSpPr>
        <p:spPr>
          <a:xfrm>
            <a:off x="7315200" y="533400"/>
            <a:ext cx="1177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plus</a:t>
            </a:r>
            <a:endParaRPr lang="en-US" sz="1400" u="sng" dirty="0"/>
          </a:p>
        </p:txBody>
      </p:sp>
      <p:sp>
        <p:nvSpPr>
          <p:cNvPr id="40" name="sum"/>
          <p:cNvSpPr txBox="1"/>
          <p:nvPr/>
        </p:nvSpPr>
        <p:spPr>
          <a:xfrm>
            <a:off x="7315200" y="3048000"/>
            <a:ext cx="5372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sum</a:t>
            </a:r>
            <a:endParaRPr lang="en-US" sz="1400" u="sng" dirty="0"/>
          </a:p>
        </p:txBody>
      </p:sp>
      <p:sp>
        <p:nvSpPr>
          <p:cNvPr id="41" name="more than"/>
          <p:cNvSpPr txBox="1"/>
          <p:nvPr/>
        </p:nvSpPr>
        <p:spPr>
          <a:xfrm>
            <a:off x="7315200" y="3986948"/>
            <a:ext cx="1501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more than</a:t>
            </a:r>
            <a:endParaRPr lang="en-US" sz="1400" u="sng" dirty="0"/>
          </a:p>
        </p:txBody>
      </p:sp>
      <p:sp>
        <p:nvSpPr>
          <p:cNvPr id="42" name="in all"/>
          <p:cNvSpPr txBox="1"/>
          <p:nvPr/>
        </p:nvSpPr>
        <p:spPr>
          <a:xfrm>
            <a:off x="7315200" y="4193977"/>
            <a:ext cx="148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/>
              <a:t>i</a:t>
            </a:r>
            <a:r>
              <a:rPr lang="en-US" sz="1400" u="sng" dirty="0" smtClean="0"/>
              <a:t>n all</a:t>
            </a:r>
            <a:endParaRPr lang="en-US" sz="1400" u="sng" dirty="0"/>
          </a:p>
        </p:txBody>
      </p:sp>
      <p:sp>
        <p:nvSpPr>
          <p:cNvPr id="43" name="increased by"/>
          <p:cNvSpPr txBox="1"/>
          <p:nvPr/>
        </p:nvSpPr>
        <p:spPr>
          <a:xfrm>
            <a:off x="7315200" y="2136577"/>
            <a:ext cx="1404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increased by</a:t>
            </a:r>
            <a:endParaRPr lang="en-US" sz="1400" u="sng" dirty="0"/>
          </a:p>
        </p:txBody>
      </p:sp>
      <p:sp>
        <p:nvSpPr>
          <p:cNvPr id="44" name="minus"/>
          <p:cNvSpPr txBox="1"/>
          <p:nvPr/>
        </p:nvSpPr>
        <p:spPr>
          <a:xfrm>
            <a:off x="7315200" y="2593777"/>
            <a:ext cx="1033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minus</a:t>
            </a:r>
            <a:endParaRPr lang="en-US" sz="1400" u="sng" dirty="0"/>
          </a:p>
        </p:txBody>
      </p:sp>
      <p:sp>
        <p:nvSpPr>
          <p:cNvPr id="45" name="less than"/>
          <p:cNvSpPr txBox="1"/>
          <p:nvPr/>
        </p:nvSpPr>
        <p:spPr>
          <a:xfrm>
            <a:off x="7315200" y="990600"/>
            <a:ext cx="12491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less than</a:t>
            </a:r>
            <a:endParaRPr lang="en-US" sz="1400" u="sng" dirty="0"/>
          </a:p>
        </p:txBody>
      </p:sp>
      <p:sp>
        <p:nvSpPr>
          <p:cNvPr id="46" name="difference"/>
          <p:cNvSpPr txBox="1"/>
          <p:nvPr/>
        </p:nvSpPr>
        <p:spPr>
          <a:xfrm>
            <a:off x="7315200" y="762000"/>
            <a:ext cx="1114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difference</a:t>
            </a:r>
            <a:endParaRPr lang="en-US" sz="1400" u="sng" dirty="0"/>
          </a:p>
        </p:txBody>
      </p:sp>
      <p:sp>
        <p:nvSpPr>
          <p:cNvPr id="47" name="subtract"/>
          <p:cNvSpPr txBox="1"/>
          <p:nvPr/>
        </p:nvSpPr>
        <p:spPr>
          <a:xfrm>
            <a:off x="7315200" y="5105400"/>
            <a:ext cx="1116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subtract</a:t>
            </a:r>
            <a:endParaRPr lang="en-US" sz="1400" u="sng" dirty="0"/>
          </a:p>
        </p:txBody>
      </p:sp>
      <p:sp>
        <p:nvSpPr>
          <p:cNvPr id="48" name="decreased by"/>
          <p:cNvSpPr txBox="1"/>
          <p:nvPr/>
        </p:nvSpPr>
        <p:spPr>
          <a:xfrm>
            <a:off x="7315200" y="1447800"/>
            <a:ext cx="13460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/>
              <a:t>d</a:t>
            </a:r>
            <a:r>
              <a:rPr lang="en-US" sz="1400" u="sng" dirty="0" smtClean="0"/>
              <a:t>ecreased by</a:t>
            </a:r>
            <a:endParaRPr lang="en-US" sz="1400" u="sng" dirty="0"/>
          </a:p>
        </p:txBody>
      </p:sp>
      <p:sp>
        <p:nvSpPr>
          <p:cNvPr id="49" name="times"/>
          <p:cNvSpPr txBox="1"/>
          <p:nvPr/>
        </p:nvSpPr>
        <p:spPr>
          <a:xfrm>
            <a:off x="7315200" y="1676400"/>
            <a:ext cx="911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times</a:t>
            </a:r>
            <a:endParaRPr lang="en-US" sz="1400" u="sng" dirty="0"/>
          </a:p>
        </p:txBody>
      </p:sp>
      <p:sp>
        <p:nvSpPr>
          <p:cNvPr id="50" name="of"/>
          <p:cNvSpPr txBox="1"/>
          <p:nvPr/>
        </p:nvSpPr>
        <p:spPr>
          <a:xfrm>
            <a:off x="7343205" y="2822377"/>
            <a:ext cx="4279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of</a:t>
            </a:r>
            <a:endParaRPr lang="en-US" sz="1400" u="sng" dirty="0"/>
          </a:p>
        </p:txBody>
      </p:sp>
      <p:sp>
        <p:nvSpPr>
          <p:cNvPr id="51" name="product"/>
          <p:cNvSpPr txBox="1"/>
          <p:nvPr/>
        </p:nvSpPr>
        <p:spPr>
          <a:xfrm>
            <a:off x="7315200" y="3276600"/>
            <a:ext cx="12294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product</a:t>
            </a:r>
            <a:endParaRPr lang="en-US" sz="1400" u="sng" dirty="0"/>
          </a:p>
        </p:txBody>
      </p:sp>
      <p:sp>
        <p:nvSpPr>
          <p:cNvPr id="52" name="each"/>
          <p:cNvSpPr txBox="1"/>
          <p:nvPr/>
        </p:nvSpPr>
        <p:spPr>
          <a:xfrm>
            <a:off x="7315200" y="5334000"/>
            <a:ext cx="7671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each</a:t>
            </a:r>
            <a:endParaRPr lang="en-US" sz="1400" u="sng" dirty="0"/>
          </a:p>
        </p:txBody>
      </p:sp>
      <p:sp>
        <p:nvSpPr>
          <p:cNvPr id="53" name="multiplied"/>
          <p:cNvSpPr txBox="1"/>
          <p:nvPr/>
        </p:nvSpPr>
        <p:spPr>
          <a:xfrm>
            <a:off x="7315200" y="3508177"/>
            <a:ext cx="1088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multiplied</a:t>
            </a:r>
            <a:endParaRPr lang="en-US" sz="1400" u="sng" dirty="0"/>
          </a:p>
        </p:txBody>
      </p:sp>
      <p:sp>
        <p:nvSpPr>
          <p:cNvPr id="54" name="divided"/>
          <p:cNvSpPr txBox="1"/>
          <p:nvPr/>
        </p:nvSpPr>
        <p:spPr>
          <a:xfrm>
            <a:off x="7319749" y="4419600"/>
            <a:ext cx="12908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divided</a:t>
            </a:r>
            <a:endParaRPr lang="en-US" sz="1400" u="sng" dirty="0"/>
          </a:p>
        </p:txBody>
      </p:sp>
      <p:sp>
        <p:nvSpPr>
          <p:cNvPr id="55" name="per"/>
          <p:cNvSpPr txBox="1"/>
          <p:nvPr/>
        </p:nvSpPr>
        <p:spPr>
          <a:xfrm>
            <a:off x="7315200" y="4879777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per</a:t>
            </a:r>
            <a:endParaRPr lang="en-US" sz="1400" u="sng" dirty="0"/>
          </a:p>
        </p:txBody>
      </p:sp>
      <p:sp>
        <p:nvSpPr>
          <p:cNvPr id="56" name="quotient"/>
          <p:cNvSpPr txBox="1"/>
          <p:nvPr/>
        </p:nvSpPr>
        <p:spPr>
          <a:xfrm>
            <a:off x="7304964" y="4648200"/>
            <a:ext cx="12294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quotient</a:t>
            </a:r>
            <a:endParaRPr lang="en-US" sz="1400" u="sng" dirty="0"/>
          </a:p>
        </p:txBody>
      </p:sp>
      <p:sp>
        <p:nvSpPr>
          <p:cNvPr id="57" name="rate"/>
          <p:cNvSpPr txBox="1"/>
          <p:nvPr/>
        </p:nvSpPr>
        <p:spPr>
          <a:xfrm>
            <a:off x="7315200" y="5565577"/>
            <a:ext cx="7671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twice</a:t>
            </a:r>
            <a:endParaRPr lang="en-US" sz="1400" u="sng" dirty="0"/>
          </a:p>
        </p:txBody>
      </p:sp>
      <p:sp>
        <p:nvSpPr>
          <p:cNvPr id="58" name="ratio"/>
          <p:cNvSpPr txBox="1"/>
          <p:nvPr/>
        </p:nvSpPr>
        <p:spPr>
          <a:xfrm>
            <a:off x="7315200" y="1905000"/>
            <a:ext cx="6245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ratio</a:t>
            </a:r>
            <a:endParaRPr lang="en-US" sz="1400" u="sng" dirty="0"/>
          </a:p>
        </p:txBody>
      </p:sp>
      <p:sp>
        <p:nvSpPr>
          <p:cNvPr id="59" name="less"/>
          <p:cNvSpPr txBox="1"/>
          <p:nvPr/>
        </p:nvSpPr>
        <p:spPr>
          <a:xfrm>
            <a:off x="7315200" y="3733800"/>
            <a:ext cx="1116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less</a:t>
            </a:r>
            <a:endParaRPr lang="en-US" sz="1400" u="sng" dirty="0"/>
          </a:p>
        </p:txBody>
      </p:sp>
      <p:sp>
        <p:nvSpPr>
          <p:cNvPr id="60" name="factors"/>
          <p:cNvSpPr txBox="1"/>
          <p:nvPr/>
        </p:nvSpPr>
        <p:spPr>
          <a:xfrm>
            <a:off x="7315200" y="12192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factors</a:t>
            </a:r>
            <a:endParaRPr lang="en-US" sz="1400" u="sng" dirty="0"/>
          </a:p>
        </p:txBody>
      </p:sp>
      <p:sp>
        <p:nvSpPr>
          <p:cNvPr id="61" name="sperate"/>
          <p:cNvSpPr txBox="1"/>
          <p:nvPr/>
        </p:nvSpPr>
        <p:spPr>
          <a:xfrm>
            <a:off x="7315200" y="2366665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separate</a:t>
            </a:r>
            <a:endParaRPr lang="en-US" sz="1400" u="sng" dirty="0"/>
          </a:p>
        </p:txBody>
      </p:sp>
      <p:sp>
        <p:nvSpPr>
          <p:cNvPr id="8" name="Rectangle 7"/>
          <p:cNvSpPr/>
          <p:nvPr/>
        </p:nvSpPr>
        <p:spPr>
          <a:xfrm>
            <a:off x="7162799" y="533400"/>
            <a:ext cx="1401513" cy="53399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6477000"/>
            <a:ext cx="11049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6477000"/>
            <a:ext cx="11049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addition"/>
          <p:cNvSpPr txBox="1"/>
          <p:nvPr/>
        </p:nvSpPr>
        <p:spPr>
          <a:xfrm>
            <a:off x="1143000" y="64770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/>
              <a:t>Addition</a:t>
            </a:r>
            <a:endParaRPr lang="en-US" sz="1200" u="sng" dirty="0"/>
          </a:p>
        </p:txBody>
      </p:sp>
      <p:sp>
        <p:nvSpPr>
          <p:cNvPr id="68" name="subtraction"/>
          <p:cNvSpPr txBox="1"/>
          <p:nvPr/>
        </p:nvSpPr>
        <p:spPr>
          <a:xfrm>
            <a:off x="2133600" y="6477000"/>
            <a:ext cx="914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/>
              <a:t>Subtraction</a:t>
            </a:r>
            <a:endParaRPr lang="en-US" sz="1200" u="sng" dirty="0"/>
          </a:p>
        </p:txBody>
      </p:sp>
      <p:sp>
        <p:nvSpPr>
          <p:cNvPr id="69" name="multiplication"/>
          <p:cNvSpPr txBox="1"/>
          <p:nvPr/>
        </p:nvSpPr>
        <p:spPr>
          <a:xfrm>
            <a:off x="3276600" y="6485751"/>
            <a:ext cx="990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u="sng" dirty="0" smtClean="0"/>
              <a:t>Multiplication</a:t>
            </a:r>
            <a:endParaRPr lang="en-US" sz="1050" u="sng" dirty="0"/>
          </a:p>
        </p:txBody>
      </p:sp>
      <p:sp>
        <p:nvSpPr>
          <p:cNvPr id="70" name="TextBox 69"/>
          <p:cNvSpPr txBox="1"/>
          <p:nvPr/>
        </p:nvSpPr>
        <p:spPr>
          <a:xfrm>
            <a:off x="4520747" y="64667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/>
              <a:t>Division</a:t>
            </a:r>
            <a:endParaRPr lang="en-US" sz="1200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781049" y="6053134"/>
            <a:ext cx="16573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Click below to reveal the words for each operation.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088873" y="161925"/>
            <a:ext cx="1630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Click each word to place it in the correct operation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9853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1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5" fill="hold">
                      <p:stCondLst>
                        <p:cond delay="0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29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0" fill="hold">
                      <p:stCondLst>
                        <p:cond delay="0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</p:childTnLst>
        </p:cTn>
      </p:par>
    </p:tnLst>
    <p:bldLst>
      <p:bldP spid="15" grpId="0"/>
      <p:bldP spid="15" grpId="2"/>
      <p:bldP spid="16" grpId="0"/>
      <p:bldP spid="16" grpId="2"/>
      <p:bldP spid="17" grpId="0"/>
      <p:bldP spid="17" grpId="2"/>
      <p:bldP spid="18" grpId="0"/>
      <p:bldP spid="18" grpId="2"/>
      <p:bldP spid="20" grpId="0"/>
      <p:bldP spid="20" grpId="2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age Title"/>
          <p:cNvSpPr>
            <a:spLocks noGrp="1"/>
          </p:cNvSpPr>
          <p:nvPr>
            <p:ph type="title" idx="4294967295"/>
          </p:nvPr>
        </p:nvSpPr>
        <p:spPr>
          <a:xfrm>
            <a:off x="152400" y="127000"/>
            <a:ext cx="8229600" cy="639763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  <a:ea typeface="ＭＳ Ｐゴシック" charset="-128"/>
              </a:rPr>
              <a:t>Explore-Mini Lesson</a:t>
            </a: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349C1B05-9623-431D-A032-9BC1EA5D4230}" type="slidenum">
              <a:rPr lang="en-US" smtClean="0"/>
              <a:pPr algn="ctr"/>
              <a:t>5</a:t>
            </a:fld>
            <a:endParaRPr lang="en-US" dirty="0" smtClean="0"/>
          </a:p>
        </p:txBody>
      </p:sp>
      <p:sp>
        <p:nvSpPr>
          <p:cNvPr id="19" name="Agenda Link">
            <a:hlinkClick r:id="rId4" action="ppaction://hlinksldjump"/>
          </p:cNvPr>
          <p:cNvSpPr txBox="1"/>
          <p:nvPr/>
        </p:nvSpPr>
        <p:spPr>
          <a:xfrm>
            <a:off x="7696200" y="6096000"/>
            <a:ext cx="1016000" cy="419100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Perpetua" pitchFamily="18" charset="0"/>
                <a:ea typeface="+mj-ea"/>
                <a:cs typeface="+mj-cs"/>
              </a:rPr>
              <a:t>Agenda</a:t>
            </a:r>
          </a:p>
        </p:txBody>
      </p:sp>
      <p:sp>
        <p:nvSpPr>
          <p:cNvPr id="6" name="Green Background"/>
          <p:cNvSpPr>
            <a:spLocks noChangeArrowheads="1"/>
          </p:cNvSpPr>
          <p:nvPr/>
        </p:nvSpPr>
        <p:spPr bwMode="auto">
          <a:xfrm>
            <a:off x="228600" y="685800"/>
            <a:ext cx="8763000" cy="5257800"/>
          </a:xfrm>
          <a:prstGeom prst="roundRect">
            <a:avLst>
              <a:gd name="adj" fmla="val 7954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524000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The product of ten and seven.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25908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The product of ten and five.</a:t>
            </a:r>
            <a:endParaRPr lang="en-US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457200" y="9906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Write the following as a</a:t>
            </a:r>
            <a:endParaRPr lang="en-US" sz="2800" dirty="0"/>
          </a:p>
        </p:txBody>
      </p:sp>
      <p:graphicFrame>
        <p:nvGraphicFramePr>
          <p:cNvPr id="22537" name="Object 6"/>
          <p:cNvGraphicFramePr>
            <a:graphicFrameLocks noChangeAspect="1"/>
          </p:cNvGraphicFramePr>
          <p:nvPr/>
        </p:nvGraphicFramePr>
        <p:xfrm>
          <a:off x="1752600" y="1981200"/>
          <a:ext cx="1176338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9" name="Equation" r:id="rId5" imgW="329914" imgH="177646" progId="Equation.3">
                  <p:embed/>
                </p:oleObj>
              </mc:Choice>
              <mc:Fallback>
                <p:oleObj name="Equation" r:id="rId5" imgW="329914" imgH="177646" progId="Equation.3">
                  <p:embed/>
                  <p:pic>
                    <p:nvPicPr>
                      <p:cNvPr id="0" name="Picture 2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981200"/>
                        <a:ext cx="1176338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8" name="Object 7"/>
          <p:cNvGraphicFramePr>
            <a:graphicFrameLocks noChangeAspect="1"/>
          </p:cNvGraphicFramePr>
          <p:nvPr/>
        </p:nvGraphicFramePr>
        <p:xfrm>
          <a:off x="3214687" y="1981200"/>
          <a:ext cx="1357313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50" name="Equation" r:id="rId7" imgW="380670" imgH="177646" progId="Equation.3">
                  <p:embed/>
                </p:oleObj>
              </mc:Choice>
              <mc:Fallback>
                <p:oleObj name="Equation" r:id="rId7" imgW="380670" imgH="177646" progId="Equation.3">
                  <p:embed/>
                  <p:pic>
                    <p:nvPicPr>
                      <p:cNvPr id="0" name="Picture 2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87" y="1981200"/>
                        <a:ext cx="1357313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9" name="Object 6"/>
          <p:cNvGraphicFramePr>
            <a:graphicFrameLocks noChangeAspect="1"/>
          </p:cNvGraphicFramePr>
          <p:nvPr/>
        </p:nvGraphicFramePr>
        <p:xfrm>
          <a:off x="1752600" y="3109912"/>
          <a:ext cx="1176338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51" name="Equation" r:id="rId9" imgW="329914" imgH="177646" progId="Equation.3">
                  <p:embed/>
                </p:oleObj>
              </mc:Choice>
              <mc:Fallback>
                <p:oleObj name="Equation" r:id="rId9" imgW="329914" imgH="177646" progId="Equation.3">
                  <p:embed/>
                  <p:pic>
                    <p:nvPicPr>
                      <p:cNvPr id="0" name="Picture 2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109912"/>
                        <a:ext cx="1176338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0" name="Object 7"/>
          <p:cNvGraphicFramePr>
            <a:graphicFrameLocks noChangeAspect="1"/>
          </p:cNvGraphicFramePr>
          <p:nvPr/>
        </p:nvGraphicFramePr>
        <p:xfrm>
          <a:off x="3236912" y="3109913"/>
          <a:ext cx="1312863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52" name="Equation" r:id="rId11" imgW="368140" imgH="177723" progId="Equation.3">
                  <p:embed/>
                </p:oleObj>
              </mc:Choice>
              <mc:Fallback>
                <p:oleObj name="Equation" r:id="rId11" imgW="368140" imgH="177723" progId="Equation.3">
                  <p:embed/>
                  <p:pic>
                    <p:nvPicPr>
                      <p:cNvPr id="0" name="Picture 2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6912" y="3109913"/>
                        <a:ext cx="1312863" cy="623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609600" y="365760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The product of ten and a number.</a:t>
            </a:r>
            <a:endParaRPr lang="en-US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685800" y="4191000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Think…what can we use to represent a number when we don’t know the number?</a:t>
            </a: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8600" y="3962400"/>
            <a:ext cx="891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VARIABLE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2833687" y="2209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882591" y="330987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010400" y="5666601"/>
            <a:ext cx="16668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</a:rPr>
              <a:t>Click to reveal next part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24" name="TextBox 23">
            <a:hlinkClick r:id="rId13" action="ppaction://hlinksldjump"/>
          </p:cNvPr>
          <p:cNvSpPr txBox="1"/>
          <p:nvPr/>
        </p:nvSpPr>
        <p:spPr>
          <a:xfrm>
            <a:off x="4029075" y="991255"/>
            <a:ext cx="3514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accent2">
                    <a:lumMod val="50000"/>
                  </a:schemeClr>
                </a:solidFill>
              </a:rPr>
              <a:t>numerical expression</a:t>
            </a:r>
            <a:r>
              <a:rPr lang="en-US" sz="2800" b="1" dirty="0" smtClean="0"/>
              <a:t>.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5" calcmode="lin" valueType="num">
                                      <p:cBhvr override="childStyle">
                                        <p:cTn id="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6" grpId="0"/>
      <p:bldP spid="37" grpId="0"/>
      <p:bldP spid="38" grpId="0"/>
      <p:bldP spid="38" grpId="1"/>
      <p:bldP spid="17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age Title"/>
          <p:cNvSpPr>
            <a:spLocks noGrp="1"/>
          </p:cNvSpPr>
          <p:nvPr>
            <p:ph type="title" idx="4294967295"/>
          </p:nvPr>
        </p:nvSpPr>
        <p:spPr>
          <a:xfrm>
            <a:off x="152400" y="127000"/>
            <a:ext cx="8229600" cy="639763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  <a:ea typeface="ＭＳ Ｐゴシック" charset="-128"/>
              </a:rPr>
              <a:t>Explore</a:t>
            </a: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349C1B05-9623-431D-A032-9BC1EA5D4230}" type="slidenum">
              <a:rPr lang="en-US" smtClean="0"/>
              <a:pPr algn="ctr"/>
              <a:t>6</a:t>
            </a:fld>
            <a:endParaRPr lang="en-US" dirty="0" smtClean="0"/>
          </a:p>
        </p:txBody>
      </p:sp>
      <p:sp>
        <p:nvSpPr>
          <p:cNvPr id="19" name="Agenda Link">
            <a:hlinkClick r:id="rId4" action="ppaction://hlinksldjump"/>
          </p:cNvPr>
          <p:cNvSpPr txBox="1"/>
          <p:nvPr/>
        </p:nvSpPr>
        <p:spPr>
          <a:xfrm>
            <a:off x="7696200" y="6096000"/>
            <a:ext cx="1016000" cy="419100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Perpetua" pitchFamily="18" charset="0"/>
                <a:ea typeface="+mj-ea"/>
                <a:cs typeface="+mj-cs"/>
              </a:rPr>
              <a:t>Agenda</a:t>
            </a:r>
          </a:p>
        </p:txBody>
      </p:sp>
      <p:sp>
        <p:nvSpPr>
          <p:cNvPr id="6" name="Green Background"/>
          <p:cNvSpPr>
            <a:spLocks noChangeArrowheads="1"/>
          </p:cNvSpPr>
          <p:nvPr/>
        </p:nvSpPr>
        <p:spPr bwMode="auto">
          <a:xfrm>
            <a:off x="228600" y="685800"/>
            <a:ext cx="8763000" cy="5257800"/>
          </a:xfrm>
          <a:prstGeom prst="roundRect">
            <a:avLst>
              <a:gd name="adj" fmla="val 7954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57200" y="9906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Write the following as a</a:t>
            </a:r>
            <a:endParaRPr lang="en-US" sz="2800" dirty="0"/>
          </a:p>
        </p:txBody>
      </p:sp>
      <p:graphicFrame>
        <p:nvGraphicFramePr>
          <p:cNvPr id="22537" name="Object 6"/>
          <p:cNvGraphicFramePr>
            <a:graphicFrameLocks noChangeAspect="1"/>
          </p:cNvGraphicFramePr>
          <p:nvPr/>
        </p:nvGraphicFramePr>
        <p:xfrm>
          <a:off x="1752600" y="1981200"/>
          <a:ext cx="1176338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4" name="Equation" r:id="rId5" imgW="329914" imgH="177646" progId="Equation.3">
                  <p:embed/>
                </p:oleObj>
              </mc:Choice>
              <mc:Fallback>
                <p:oleObj name="Equation" r:id="rId5" imgW="329914" imgH="177646" progId="Equation.3">
                  <p:embed/>
                  <p:pic>
                    <p:nvPicPr>
                      <p:cNvPr id="0" name="Object 2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981200"/>
                        <a:ext cx="1176338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8" name="Object 7"/>
          <p:cNvGraphicFramePr>
            <a:graphicFrameLocks noChangeAspect="1"/>
          </p:cNvGraphicFramePr>
          <p:nvPr/>
        </p:nvGraphicFramePr>
        <p:xfrm>
          <a:off x="3214687" y="1981200"/>
          <a:ext cx="1357313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5" name="Equation" r:id="rId7" imgW="380670" imgH="177646" progId="Equation.3">
                  <p:embed/>
                </p:oleObj>
              </mc:Choice>
              <mc:Fallback>
                <p:oleObj name="Equation" r:id="rId7" imgW="380670" imgH="177646" progId="Equation.3">
                  <p:embed/>
                  <p:pic>
                    <p:nvPicPr>
                      <p:cNvPr id="0" name="Object 2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87" y="1981200"/>
                        <a:ext cx="1357313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833687" y="2209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010400" y="5666601"/>
            <a:ext cx="16668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</a:rPr>
              <a:t>Click to reveal next part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85800" y="1905000"/>
            <a:ext cx="7239000" cy="954107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Numerical Expression: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an expression containing one or more numbers and operations i.e. 4+7.</a:t>
            </a:r>
            <a:endParaRPr lang="en-US" sz="28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29075" y="991255"/>
            <a:ext cx="3514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accent2">
                    <a:lumMod val="50000"/>
                  </a:schemeClr>
                </a:solidFill>
              </a:rPr>
              <a:t>numerical expression</a:t>
            </a:r>
            <a:r>
              <a:rPr lang="en-US" sz="2800" b="1" dirty="0" smtClean="0"/>
              <a:t>.</a:t>
            </a:r>
            <a:endParaRPr lang="en-US" sz="28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5715000" y="4724400"/>
            <a:ext cx="2971800" cy="838200"/>
            <a:chOff x="5791200" y="4876800"/>
            <a:chExt cx="2971800" cy="838200"/>
          </a:xfrm>
        </p:grpSpPr>
        <p:sp>
          <p:nvSpPr>
            <p:cNvPr id="26" name="Rounded Rectangle 25"/>
            <p:cNvSpPr/>
            <p:nvPr/>
          </p:nvSpPr>
          <p:spPr>
            <a:xfrm>
              <a:off x="5791200" y="4876800"/>
              <a:ext cx="2971800" cy="8382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hlinkClick r:id="rId9" action="ppaction://hlinksldjump"/>
            </p:cNvPr>
            <p:cNvSpPr txBox="1"/>
            <p:nvPr/>
          </p:nvSpPr>
          <p:spPr>
            <a:xfrm>
              <a:off x="5791200" y="4953000"/>
              <a:ext cx="2971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u="sng" dirty="0" smtClean="0"/>
                <a:t>Click to Return</a:t>
              </a:r>
              <a:endParaRPr lang="en-US" sz="3600" b="1" u="sng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age Title"/>
          <p:cNvSpPr>
            <a:spLocks noGrp="1"/>
          </p:cNvSpPr>
          <p:nvPr>
            <p:ph type="title" idx="4294967295"/>
          </p:nvPr>
        </p:nvSpPr>
        <p:spPr>
          <a:xfrm>
            <a:off x="152400" y="127000"/>
            <a:ext cx="8229600" cy="639763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  <a:ea typeface="ＭＳ Ｐゴシック" charset="-128"/>
              </a:rPr>
              <a:t>Explore- Mini Lesson</a:t>
            </a: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349C1B05-9623-431D-A032-9BC1EA5D4230}" type="slidenum">
              <a:rPr lang="en-US" smtClean="0"/>
              <a:pPr algn="ctr"/>
              <a:t>7</a:t>
            </a:fld>
            <a:endParaRPr lang="en-US" dirty="0" smtClean="0"/>
          </a:p>
        </p:txBody>
      </p:sp>
      <p:sp>
        <p:nvSpPr>
          <p:cNvPr id="19" name="Agenda Link">
            <a:hlinkClick r:id="rId4" action="ppaction://hlinksldjump"/>
          </p:cNvPr>
          <p:cNvSpPr txBox="1"/>
          <p:nvPr/>
        </p:nvSpPr>
        <p:spPr>
          <a:xfrm>
            <a:off x="7696200" y="6096000"/>
            <a:ext cx="1016000" cy="419100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Perpetua" pitchFamily="18" charset="0"/>
                <a:ea typeface="+mj-ea"/>
                <a:cs typeface="+mj-cs"/>
              </a:rPr>
              <a:t>Agenda</a:t>
            </a:r>
          </a:p>
        </p:txBody>
      </p:sp>
      <p:sp>
        <p:nvSpPr>
          <p:cNvPr id="6" name="Green Background"/>
          <p:cNvSpPr>
            <a:spLocks noChangeArrowheads="1"/>
          </p:cNvSpPr>
          <p:nvPr/>
        </p:nvSpPr>
        <p:spPr bwMode="auto">
          <a:xfrm>
            <a:off x="152400" y="838200"/>
            <a:ext cx="8670925" cy="5029200"/>
          </a:xfrm>
          <a:prstGeom prst="roundRect">
            <a:avLst>
              <a:gd name="adj" fmla="val 7954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2234625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The product of ten and a number.</a:t>
            </a:r>
            <a:endParaRPr lang="en-US" sz="3200" dirty="0"/>
          </a:p>
        </p:txBody>
      </p:sp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576262" y="2652712"/>
          <a:ext cx="1176338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77" name="Equation" r:id="rId5" imgW="329914" imgH="177646" progId="Equation.3">
                  <p:embed/>
                </p:oleObj>
              </mc:Choice>
              <mc:Fallback>
                <p:oleObj name="Equation" r:id="rId5" imgW="329914" imgH="177646" progId="Equation.3">
                  <p:embed/>
                  <p:pic>
                    <p:nvPicPr>
                      <p:cNvPr id="0" name="Picture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2" y="2652712"/>
                        <a:ext cx="1176338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2147888" y="2652712"/>
          <a:ext cx="1357312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78" name="Equation" r:id="rId7" imgW="380670" imgH="177646" progId="Equation.3">
                  <p:embed/>
                </p:oleObj>
              </mc:Choice>
              <mc:Fallback>
                <p:oleObj name="Equation" r:id="rId7" imgW="380670" imgH="177646" progId="Equation.3">
                  <p:embed/>
                  <p:pic>
                    <p:nvPicPr>
                      <p:cNvPr id="0" name="Picture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888" y="2652712"/>
                        <a:ext cx="1357312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magician" descr="C:\Users\Owner\Desktop\expression and equation lesson for 21st\magician with wand - Copy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358" y="2819400"/>
            <a:ext cx="1788042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28"/>
          <p:cNvGrpSpPr/>
          <p:nvPr/>
        </p:nvGrpSpPr>
        <p:grpSpPr>
          <a:xfrm>
            <a:off x="3886200" y="2438400"/>
            <a:ext cx="1371600" cy="1066800"/>
            <a:chOff x="5105400" y="4572000"/>
            <a:chExt cx="1371600" cy="1066800"/>
          </a:xfrm>
        </p:grpSpPr>
        <p:graphicFrame>
          <p:nvGraphicFramePr>
            <p:cNvPr id="22536" name="Object 8"/>
            <p:cNvGraphicFramePr>
              <a:graphicFrameLocks noChangeAspect="1"/>
            </p:cNvGraphicFramePr>
            <p:nvPr/>
          </p:nvGraphicFramePr>
          <p:xfrm>
            <a:off x="5334000" y="4800600"/>
            <a:ext cx="950913" cy="623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579" name="Equation" r:id="rId10" imgW="266353" imgH="177569" progId="Equation.3">
                    <p:embed/>
                  </p:oleObj>
                </mc:Choice>
                <mc:Fallback>
                  <p:oleObj name="Equation" r:id="rId10" imgW="266353" imgH="177569" progId="Equation.3">
                    <p:embed/>
                    <p:pic>
                      <p:nvPicPr>
                        <p:cNvPr id="0" name="Picture 1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34000" y="4800600"/>
                          <a:ext cx="950913" cy="6238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" name="Group 27"/>
            <p:cNvGrpSpPr/>
            <p:nvPr/>
          </p:nvGrpSpPr>
          <p:grpSpPr>
            <a:xfrm>
              <a:off x="5105400" y="4572000"/>
              <a:ext cx="1371600" cy="1066800"/>
              <a:chOff x="5410200" y="3352800"/>
              <a:chExt cx="1371600" cy="1066800"/>
            </a:xfrm>
          </p:grpSpPr>
          <p:sp>
            <p:nvSpPr>
              <p:cNvPr id="17" name="5-Point Star 16"/>
              <p:cNvSpPr/>
              <p:nvPr/>
            </p:nvSpPr>
            <p:spPr>
              <a:xfrm>
                <a:off x="5562600" y="3429000"/>
                <a:ext cx="152400" cy="152400"/>
              </a:xfrm>
              <a:prstGeom prst="star5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5-Point Star 19"/>
              <p:cNvSpPr/>
              <p:nvPr/>
            </p:nvSpPr>
            <p:spPr>
              <a:xfrm>
                <a:off x="5943600" y="3352800"/>
                <a:ext cx="152400" cy="152400"/>
              </a:xfrm>
              <a:prstGeom prst="star5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5-Point Star 20"/>
              <p:cNvSpPr/>
              <p:nvPr/>
            </p:nvSpPr>
            <p:spPr>
              <a:xfrm>
                <a:off x="6324600" y="3429000"/>
                <a:ext cx="152400" cy="152400"/>
              </a:xfrm>
              <a:prstGeom prst="star5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5-Point Star 21"/>
              <p:cNvSpPr/>
              <p:nvPr/>
            </p:nvSpPr>
            <p:spPr>
              <a:xfrm>
                <a:off x="6629400" y="3733800"/>
                <a:ext cx="152400" cy="152400"/>
              </a:xfrm>
              <a:prstGeom prst="star5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5-Point Star 22"/>
              <p:cNvSpPr/>
              <p:nvPr/>
            </p:nvSpPr>
            <p:spPr>
              <a:xfrm>
                <a:off x="6553200" y="4114800"/>
                <a:ext cx="152400" cy="152400"/>
              </a:xfrm>
              <a:prstGeom prst="star5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5-Point Star 23"/>
              <p:cNvSpPr/>
              <p:nvPr/>
            </p:nvSpPr>
            <p:spPr>
              <a:xfrm>
                <a:off x="6172200" y="4267200"/>
                <a:ext cx="152400" cy="152400"/>
              </a:xfrm>
              <a:prstGeom prst="star5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5-Point Star 24"/>
              <p:cNvSpPr/>
              <p:nvPr/>
            </p:nvSpPr>
            <p:spPr>
              <a:xfrm>
                <a:off x="5715000" y="4191000"/>
                <a:ext cx="152400" cy="152400"/>
              </a:xfrm>
              <a:prstGeom prst="star5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5-Point Star 25"/>
              <p:cNvSpPr/>
              <p:nvPr/>
            </p:nvSpPr>
            <p:spPr>
              <a:xfrm>
                <a:off x="5410200" y="3810000"/>
                <a:ext cx="152400" cy="152400"/>
              </a:xfrm>
              <a:prstGeom prst="star5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5" name="Explosion 1 14"/>
          <p:cNvSpPr/>
          <p:nvPr/>
        </p:nvSpPr>
        <p:spPr>
          <a:xfrm>
            <a:off x="3581400" y="2057400"/>
            <a:ext cx="2057400" cy="1905000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28600" y="980182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Variable: a letter or symbol that represents an unknown quantity.</a:t>
            </a:r>
            <a:endParaRPr lang="en-US" sz="3200" dirty="0" smtClean="0">
              <a:solidFill>
                <a:schemeClr val="accent2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5943600" y="1828800"/>
            <a:ext cx="2971800" cy="1447800"/>
            <a:chOff x="6172200" y="1752600"/>
            <a:chExt cx="2667000" cy="1447800"/>
          </a:xfrm>
        </p:grpSpPr>
        <p:sp>
          <p:nvSpPr>
            <p:cNvPr id="30" name="TextBox 29"/>
            <p:cNvSpPr txBox="1"/>
            <p:nvPr/>
          </p:nvSpPr>
          <p:spPr>
            <a:xfrm>
              <a:off x="6172200" y="1828800"/>
              <a:ext cx="26670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Now, for my next trick, I will introduce a new way to write multiplication.</a:t>
              </a:r>
              <a:endParaRPr lang="en-US" sz="2000" dirty="0"/>
            </a:p>
          </p:txBody>
        </p:sp>
        <p:sp>
          <p:nvSpPr>
            <p:cNvPr id="35" name="Rectangular Callout 34"/>
            <p:cNvSpPr/>
            <p:nvPr/>
          </p:nvSpPr>
          <p:spPr>
            <a:xfrm>
              <a:off x="6172200" y="1752600"/>
              <a:ext cx="2590800" cy="1447800"/>
            </a:xfrm>
            <a:prstGeom prst="wedgeRectCallout">
              <a:avLst>
                <a:gd name="adj1" fmla="val -8190"/>
                <a:gd name="adj2" fmla="val 97378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533400" y="4267200"/>
            <a:ext cx="579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 number written next to a </a:t>
            </a:r>
            <a:r>
              <a:rPr lang="en-US" sz="3200" b="1" u="sng" dirty="0" smtClean="0">
                <a:solidFill>
                  <a:schemeClr val="accent2"/>
                </a:solidFill>
              </a:rPr>
              <a:t>variable</a:t>
            </a:r>
            <a:r>
              <a:rPr lang="en-US" sz="3200" b="1" dirty="0" smtClean="0"/>
              <a:t> means multiplication.</a:t>
            </a:r>
            <a:endParaRPr lang="en-US" sz="3200" dirty="0"/>
          </a:p>
        </p:txBody>
      </p:sp>
      <p:sp>
        <p:nvSpPr>
          <p:cNvPr id="31" name="Down Arrow 30"/>
          <p:cNvSpPr/>
          <p:nvPr/>
        </p:nvSpPr>
        <p:spPr>
          <a:xfrm rot="2322473">
            <a:off x="3475058" y="3329628"/>
            <a:ext cx="365083" cy="1250353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28600" y="1981200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Write as a algebraic expression.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 animBg="1"/>
      <p:bldP spid="15" grpId="1" animBg="1"/>
      <p:bldP spid="28" grpId="0"/>
      <p:bldP spid="31" grpId="0" animBg="1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420F37-7777-4DB0-9EBD-B635487A706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Green Background"/>
          <p:cNvSpPr>
            <a:spLocks noChangeArrowheads="1"/>
          </p:cNvSpPr>
          <p:nvPr/>
        </p:nvSpPr>
        <p:spPr bwMode="auto">
          <a:xfrm>
            <a:off x="76200" y="609600"/>
            <a:ext cx="8991600" cy="5257800"/>
          </a:xfrm>
          <a:prstGeom prst="roundRect">
            <a:avLst>
              <a:gd name="adj" fmla="val 7954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609600"/>
            <a:ext cx="906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This new expression, </a:t>
            </a:r>
            <a:r>
              <a:rPr lang="en-US" sz="3600" b="1" dirty="0" smtClean="0"/>
              <a:t>10</a:t>
            </a:r>
            <a:r>
              <a:rPr lang="en-US" sz="3600" b="1" i="1" dirty="0" smtClean="0"/>
              <a:t>n</a:t>
            </a:r>
            <a:r>
              <a:rPr lang="en-US" sz="2800" b="1" dirty="0" smtClean="0"/>
              <a:t>, is called an </a:t>
            </a:r>
            <a:r>
              <a:rPr lang="en-US" sz="2800" b="1" i="1" dirty="0" smtClean="0">
                <a:solidFill>
                  <a:srgbClr val="1407B9"/>
                </a:solidFill>
              </a:rPr>
              <a:t>Algebraic Expression</a:t>
            </a:r>
            <a:r>
              <a:rPr lang="en-US" sz="2800" b="1" i="1" dirty="0" smtClean="0"/>
              <a:t>. </a:t>
            </a:r>
            <a:endParaRPr lang="en-US" sz="2800" i="1" dirty="0"/>
          </a:p>
        </p:txBody>
      </p:sp>
      <p:sp>
        <p:nvSpPr>
          <p:cNvPr id="8" name="Rectangle 7"/>
          <p:cNvSpPr/>
          <p:nvPr/>
        </p:nvSpPr>
        <p:spPr>
          <a:xfrm>
            <a:off x="190500" y="1305580"/>
            <a:ext cx="883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Why do mathematicians call them Algebraic Expressions?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228600" y="2438400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1407B9"/>
                </a:solidFill>
              </a:rPr>
              <a:t>Algebraic Expression: </a:t>
            </a:r>
            <a:r>
              <a:rPr lang="en-US" sz="2800" dirty="0" smtClean="0">
                <a:solidFill>
                  <a:srgbClr val="1407B9"/>
                </a:solidFill>
              </a:rPr>
              <a:t>an expression containing at least one variable.  </a:t>
            </a:r>
            <a:endParaRPr lang="en-US" sz="2800" b="1" dirty="0" smtClean="0">
              <a:solidFill>
                <a:srgbClr val="1407B9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3962400"/>
            <a:ext cx="8534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FF0000"/>
                </a:solidFill>
              </a:rPr>
              <a:t>Numerical Expression: </a:t>
            </a:r>
            <a:r>
              <a:rPr lang="en-US" sz="2800" dirty="0" smtClean="0">
                <a:solidFill>
                  <a:srgbClr val="FF0000"/>
                </a:solidFill>
              </a:rPr>
              <a:t>an expression containing one or more numbers and operations.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14" name="Page Title"/>
          <p:cNvSpPr txBox="1">
            <a:spLocks/>
          </p:cNvSpPr>
          <p:nvPr/>
        </p:nvSpPr>
        <p:spPr bwMode="auto">
          <a:xfrm>
            <a:off x="152400" y="0"/>
            <a:ext cx="8229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0"/>
              </a:rPr>
              <a:t>Explore- Mini Lesson</a:t>
            </a:r>
          </a:p>
        </p:txBody>
      </p:sp>
      <p:sp>
        <p:nvSpPr>
          <p:cNvPr id="6" name="Rectangle 5"/>
          <p:cNvSpPr/>
          <p:nvPr/>
        </p:nvSpPr>
        <p:spPr>
          <a:xfrm>
            <a:off x="2667298" y="1671935"/>
            <a:ext cx="33943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Vocabulary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48525" y="5590401"/>
            <a:ext cx="16668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</a:rPr>
              <a:t>Click to reveal next part</a:t>
            </a:r>
            <a:endParaRPr lang="en-US" sz="1200" dirty="0">
              <a:solidFill>
                <a:srgbClr val="C00000"/>
              </a:solidFill>
            </a:endParaRPr>
          </a:p>
        </p:txBody>
      </p:sp>
      <p:graphicFrame>
        <p:nvGraphicFramePr>
          <p:cNvPr id="65537" name="Object 1"/>
          <p:cNvGraphicFramePr>
            <a:graphicFrameLocks noChangeAspect="1"/>
          </p:cNvGraphicFramePr>
          <p:nvPr/>
        </p:nvGraphicFramePr>
        <p:xfrm>
          <a:off x="1539875" y="3343275"/>
          <a:ext cx="4508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1" name="Equation" r:id="rId4" imgW="126720" imgH="139680" progId="Equation.3">
                  <p:embed/>
                </p:oleObj>
              </mc:Choice>
              <mc:Fallback>
                <p:oleObj name="Equation" r:id="rId4" imgW="126720" imgH="1396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3343275"/>
                        <a:ext cx="450850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3136900" y="3276600"/>
          <a:ext cx="121761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2" name="Equation" r:id="rId6" imgW="342720" imgH="177480" progId="Equation.3">
                  <p:embed/>
                </p:oleObj>
              </mc:Choice>
              <mc:Fallback>
                <p:oleObj name="Equation" r:id="rId6" imgW="34272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6900" y="3276600"/>
                        <a:ext cx="1217613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5073650" y="3276600"/>
          <a:ext cx="130651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3" name="Equation" r:id="rId8" imgW="368280" imgH="177480" progId="Equation.3">
                  <p:embed/>
                </p:oleObj>
              </mc:Choice>
              <mc:Fallback>
                <p:oleObj name="Equation" r:id="rId8" imgW="36828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3650" y="3276600"/>
                        <a:ext cx="1306513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1622425" y="4810125"/>
          <a:ext cx="40640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4" name="Equation" r:id="rId10" imgW="114120" imgH="215640" progId="Equation.3">
                  <p:embed/>
                </p:oleObj>
              </mc:Choice>
              <mc:Fallback>
                <p:oleObj name="Equation" r:id="rId10" imgW="1141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2425" y="4810125"/>
                        <a:ext cx="406400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1" name="Object 5"/>
          <p:cNvGraphicFramePr>
            <a:graphicFrameLocks noChangeAspect="1"/>
          </p:cNvGraphicFramePr>
          <p:nvPr/>
        </p:nvGraphicFramePr>
        <p:xfrm>
          <a:off x="2133600" y="4876800"/>
          <a:ext cx="117316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5" name="Equation" r:id="rId12" imgW="330120" imgH="177480" progId="Equation.3">
                  <p:embed/>
                </p:oleObj>
              </mc:Choice>
              <mc:Fallback>
                <p:oleObj name="Equation" r:id="rId12" imgW="33012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876800"/>
                        <a:ext cx="1173163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2" name="Object 6"/>
          <p:cNvGraphicFramePr>
            <a:graphicFrameLocks noChangeAspect="1"/>
          </p:cNvGraphicFramePr>
          <p:nvPr/>
        </p:nvGraphicFramePr>
        <p:xfrm>
          <a:off x="4191000" y="4876800"/>
          <a:ext cx="166687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6" name="Equation" r:id="rId14" imgW="469800" imgH="177480" progId="Equation.3">
                  <p:embed/>
                </p:oleObj>
              </mc:Choice>
              <mc:Fallback>
                <p:oleObj name="Equation" r:id="rId14" imgW="46980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876800"/>
                        <a:ext cx="1666875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04800" y="1743074"/>
            <a:ext cx="9906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Agenda Link">
            <a:hlinkClick r:id="rId17" action="ppaction://hlinksldjump"/>
          </p:cNvPr>
          <p:cNvSpPr txBox="1"/>
          <p:nvPr/>
        </p:nvSpPr>
        <p:spPr>
          <a:xfrm>
            <a:off x="7696200" y="6096000"/>
            <a:ext cx="1016000" cy="419100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>
                <a:solidFill>
                  <a:schemeClr val="bg1"/>
                </a:solidFill>
                <a:latin typeface="Perpetua" pitchFamily="18" charset="0"/>
                <a:ea typeface="+mj-ea"/>
                <a:cs typeface="+mj-cs"/>
              </a:rPr>
              <a:t>Agenda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420F37-7777-4DB0-9EBD-B635487A706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Green Background"/>
          <p:cNvSpPr>
            <a:spLocks noChangeArrowheads="1"/>
          </p:cNvSpPr>
          <p:nvPr/>
        </p:nvSpPr>
        <p:spPr bwMode="auto">
          <a:xfrm>
            <a:off x="76200" y="609600"/>
            <a:ext cx="8991600" cy="5257800"/>
          </a:xfrm>
          <a:prstGeom prst="roundRect">
            <a:avLst>
              <a:gd name="adj" fmla="val 7954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28700" y="3276600"/>
            <a:ext cx="78105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1600200"/>
            <a:ext cx="853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3E5A30"/>
                </a:solidFill>
              </a:rPr>
              <a:t>Written Expression:</a:t>
            </a:r>
            <a:r>
              <a:rPr lang="en-US" sz="2800" dirty="0" smtClean="0">
                <a:solidFill>
                  <a:srgbClr val="3E5A30"/>
                </a:solidFill>
              </a:rPr>
              <a:t> an expression written with words.</a:t>
            </a:r>
            <a:endParaRPr lang="en-US" sz="2800" b="1" dirty="0" smtClean="0">
              <a:solidFill>
                <a:srgbClr val="3E5A3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" y="3617893"/>
            <a:ext cx="8458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Variable: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any  letter in the alphabet or symbol that represents an unknown quantity.</a:t>
            </a: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Page Title"/>
          <p:cNvSpPr txBox="1">
            <a:spLocks/>
          </p:cNvSpPr>
          <p:nvPr/>
        </p:nvSpPr>
        <p:spPr bwMode="auto">
          <a:xfrm>
            <a:off x="152400" y="0"/>
            <a:ext cx="8229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0"/>
              </a:rPr>
              <a:t>Explore- Mini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0"/>
              </a:rPr>
              <a:t> Lesson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90800" y="762000"/>
            <a:ext cx="33943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Vocabulary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40682" y="2190690"/>
            <a:ext cx="36027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The sum seventeen and number</a:t>
            </a:r>
            <a:endParaRPr lang="en-US" sz="2000" b="1" dirty="0"/>
          </a:p>
        </p:txBody>
      </p:sp>
      <p:sp>
        <p:nvSpPr>
          <p:cNvPr id="17" name="Rectangle 16"/>
          <p:cNvSpPr/>
          <p:nvPr/>
        </p:nvSpPr>
        <p:spPr>
          <a:xfrm>
            <a:off x="699114" y="2800290"/>
            <a:ext cx="49396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Three times the difference of nine and seven</a:t>
            </a:r>
            <a:endParaRPr lang="en-US" sz="2000" b="1" dirty="0"/>
          </a:p>
        </p:txBody>
      </p:sp>
      <p:grpSp>
        <p:nvGrpSpPr>
          <p:cNvPr id="19" name="Group 18"/>
          <p:cNvGrpSpPr/>
          <p:nvPr/>
        </p:nvGrpSpPr>
        <p:grpSpPr>
          <a:xfrm>
            <a:off x="1676400" y="4648200"/>
            <a:ext cx="3621088" cy="631825"/>
            <a:chOff x="1600200" y="3787775"/>
            <a:chExt cx="3621088" cy="631825"/>
          </a:xfrm>
        </p:grpSpPr>
        <p:graphicFrame>
          <p:nvGraphicFramePr>
            <p:cNvPr id="99329" name="Object 1"/>
            <p:cNvGraphicFramePr>
              <a:graphicFrameLocks noChangeAspect="1"/>
            </p:cNvGraphicFramePr>
            <p:nvPr/>
          </p:nvGraphicFramePr>
          <p:xfrm>
            <a:off x="1600200" y="3886200"/>
            <a:ext cx="452437" cy="488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342" name="Equation" r:id="rId4" imgW="126720" imgH="139680" progId="Equation.3">
                    <p:embed/>
                  </p:oleObj>
                </mc:Choice>
                <mc:Fallback>
                  <p:oleObj name="Equation" r:id="rId4" imgW="126720" imgH="139680" progId="Equation.3">
                    <p:embed/>
                    <p:pic>
                      <p:nvPicPr>
                        <p:cNvPr id="0" name="Picture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200" y="3886200"/>
                          <a:ext cx="452437" cy="488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9331" name="Object 3"/>
            <p:cNvGraphicFramePr>
              <a:graphicFrameLocks noChangeAspect="1"/>
            </p:cNvGraphicFramePr>
            <p:nvPr/>
          </p:nvGraphicFramePr>
          <p:xfrm>
            <a:off x="3008313" y="3841750"/>
            <a:ext cx="542925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343" name="Equation" r:id="rId6" imgW="152280" imgH="164880" progId="Equation.3">
                    <p:embed/>
                  </p:oleObj>
                </mc:Choice>
                <mc:Fallback>
                  <p:oleObj name="Equation" r:id="rId6" imgW="152280" imgH="1648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08313" y="3841750"/>
                          <a:ext cx="542925" cy="577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9332" name="Object 4"/>
            <p:cNvGraphicFramePr>
              <a:graphicFrameLocks noChangeAspect="1"/>
            </p:cNvGraphicFramePr>
            <p:nvPr/>
          </p:nvGraphicFramePr>
          <p:xfrm>
            <a:off x="4768850" y="3787775"/>
            <a:ext cx="452438" cy="622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344" name="Equation" r:id="rId8" imgW="126720" imgH="177480" progId="Equation.3">
                    <p:embed/>
                  </p:oleObj>
                </mc:Choice>
                <mc:Fallback>
                  <p:oleObj name="Equation" r:id="rId8" imgW="126720" imgH="1774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8850" y="3787775"/>
                          <a:ext cx="452438" cy="622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" name="Agenda Link">
            <a:hlinkClick r:id="rId10" action="ppaction://hlinksldjump"/>
          </p:cNvPr>
          <p:cNvSpPr txBox="1"/>
          <p:nvPr/>
        </p:nvSpPr>
        <p:spPr>
          <a:xfrm>
            <a:off x="7696200" y="6096000"/>
            <a:ext cx="1016000" cy="419100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>
                <a:solidFill>
                  <a:schemeClr val="bg1"/>
                </a:solidFill>
                <a:latin typeface="Perpetua" pitchFamily="18" charset="0"/>
                <a:ea typeface="+mj-ea"/>
                <a:cs typeface="+mj-cs"/>
              </a:rPr>
              <a:t>Agenda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6126</TotalTime>
  <Words>814</Words>
  <Application>Microsoft Office PowerPoint</Application>
  <PresentationFormat>On-screen Show (4:3)</PresentationFormat>
  <Paragraphs>245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PowerPoint Presentation</vt:lpstr>
      <vt:lpstr>Warm Up-Matching</vt:lpstr>
      <vt:lpstr>Launch-Operations to Words</vt:lpstr>
      <vt:lpstr>Launch- PC User</vt:lpstr>
      <vt:lpstr>Explore-Mini Lesson</vt:lpstr>
      <vt:lpstr>Explore</vt:lpstr>
      <vt:lpstr>Explore- Mini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Assessment- Exit Slip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Ulrich</dc:creator>
  <cp:lastModifiedBy>Susan</cp:lastModifiedBy>
  <cp:revision>792</cp:revision>
  <dcterms:created xsi:type="dcterms:W3CDTF">2011-04-11T01:27:46Z</dcterms:created>
  <dcterms:modified xsi:type="dcterms:W3CDTF">2014-02-28T16:28:53Z</dcterms:modified>
</cp:coreProperties>
</file>