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344" r:id="rId15"/>
    <p:sldId id="272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76" r:id="rId24"/>
    <p:sldId id="281" r:id="rId25"/>
    <p:sldId id="282" r:id="rId26"/>
    <p:sldId id="280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B36"/>
    <a:srgbClr val="0DA2A0"/>
    <a:srgbClr val="3B2314"/>
    <a:srgbClr val="93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EAA1-3CD4-4E05-BF4A-9C2228803CA9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56BD-6D70-486F-8AA0-5D8D189F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3162" y="0"/>
            <a:ext cx="9005675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2" y="332763"/>
            <a:ext cx="9005675" cy="619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77801" y="1349550"/>
            <a:ext cx="6036397" cy="3016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DA2A0"/>
                </a:solidFill>
                <a:effectLst>
                  <a:glow rad="635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History of</a:t>
            </a:r>
          </a:p>
          <a:p>
            <a:pPr algn="ctr"/>
            <a:r>
              <a:rPr lang="en-US" sz="11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DA2A0"/>
                </a:solidFill>
                <a:effectLst>
                  <a:glow rad="63500">
                    <a:srgbClr val="931A1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Canada</a:t>
            </a:r>
            <a:endParaRPr lang="en-US" sz="11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DA2A0"/>
              </a:solidFill>
              <a:effectLst>
                <a:glow rad="63500">
                  <a:srgbClr val="931A1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3993" y="4491391"/>
            <a:ext cx="7484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From European Contact to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Canadian Independence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3031" y="0"/>
            <a:ext cx="67659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France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Jacques Cartier sailed up the St. Lawrence River in 1534.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claimed the land for France.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French colonists named the area “New France”.</a:t>
            </a:r>
          </a:p>
        </p:txBody>
      </p:sp>
    </p:spTree>
    <p:extLst>
      <p:ext uri="{BB962C8B-B14F-4D97-AF65-F5344CB8AC3E}">
        <p14:creationId xmlns:p14="http://schemas.microsoft.com/office/powerpoint/2010/main" val="18675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6" descr="jacques_cartier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5781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10" y="0"/>
            <a:ext cx="743418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672" y="0"/>
            <a:ext cx="1075467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France (Quebec)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1608, Samuel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 Champlain built the first permanent French settlement in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New France—called Quebec.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population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grew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slowly.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people moved inland to trap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animals.</a:t>
            </a:r>
          </a:p>
          <a:p>
            <a:pPr marL="1143000" lvl="1" indent="-6858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made of beaver fur were in high demand in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84" y="1"/>
            <a:ext cx="527717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6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2" y="120676"/>
            <a:ext cx="6607130" cy="5250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05" y="3113404"/>
            <a:ext cx="5480767" cy="34419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6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672" y="0"/>
            <a:ext cx="1075467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France (Quebec)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European fur traders were joined by French farmers, merchants, and missionaries from the Catholic Church.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brought with them French laws, traditions, &amp; religion.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France wouldn’t let anyone move to New France who was not Catholic.</a:t>
            </a:r>
          </a:p>
        </p:txBody>
      </p:sp>
    </p:spTree>
    <p:extLst>
      <p:ext uri="{BB962C8B-B14F-4D97-AF65-F5344CB8AC3E}">
        <p14:creationId xmlns:p14="http://schemas.microsoft.com/office/powerpoint/2010/main" val="25128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Map1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" y="0"/>
            <a:ext cx="1039368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5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2679" y="0"/>
            <a:ext cx="984667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British in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colonized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region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 of New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France.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saw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France’s success in fur trapping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wanted to take control of the fur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led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the French and Indian War in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1754.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4664" y="0"/>
            <a:ext cx="1060271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French &amp; Indian War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fought for control of Canadian territory and the fur trade.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was Great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Britain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the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Iroquois Indians versus France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and the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Huron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Indians.</a:t>
            </a: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Great Britain conquered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Quebec in 1754 and forced France to sign the Treaty of Paris in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1763.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7678" y="0"/>
            <a:ext cx="7816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Treaty of Paris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gave Britain control of all lands east of the Mississippi River, except for 2 islands off the coast of Newfoundland.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forced Nova Scotia’s French-speaking people to leave.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Nova Scotia’s French went to another French colony – Louisiana.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escendants of these people are the Cajuns.</a:t>
            </a:r>
          </a:p>
        </p:txBody>
      </p:sp>
    </p:spTree>
    <p:extLst>
      <p:ext uri="{BB962C8B-B14F-4D97-AF65-F5344CB8AC3E}">
        <p14:creationId xmlns:p14="http://schemas.microsoft.com/office/powerpoint/2010/main" val="20851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14920" y="0"/>
            <a:ext cx="69621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First 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First Nations are the native peoples of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came from Asia over 12,000 years ago.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crossed the Bering Land Bridge that joined Russia to Alaska.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were 12 tribes that made up the First Nations.</a:t>
            </a:r>
          </a:p>
        </p:txBody>
      </p:sp>
    </p:spTree>
    <p:extLst>
      <p:ext uri="{BB962C8B-B14F-4D97-AF65-F5344CB8AC3E}">
        <p14:creationId xmlns:p14="http://schemas.microsoft.com/office/powerpoint/2010/main" val="19851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quebec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" y="1"/>
            <a:ext cx="1004316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3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9620" y="0"/>
            <a:ext cx="1101282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American Revolution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1776, Americans gained independence from Great Britain.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initiated a huge cultural change in Canada.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Americans who did not believe in independence left America and moved to Quebec.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were called “Loyalists” because they were loyal to Great Britain.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Quebec began to have people who spoke English as well as French.</a:t>
            </a:r>
          </a:p>
        </p:txBody>
      </p:sp>
    </p:spTree>
    <p:extLst>
      <p:ext uri="{BB962C8B-B14F-4D97-AF65-F5344CB8AC3E}">
        <p14:creationId xmlns:p14="http://schemas.microsoft.com/office/powerpoint/2010/main" val="30659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4939" y="0"/>
            <a:ext cx="656218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Quebec 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Loyalists did not want to live among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French-speaking Canadians.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Cultural difference between the English speakers &amp; French speakers sparked many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conflicts.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1774, British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passed the Quebec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Act.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4936" y="0"/>
            <a:ext cx="656218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Quebec 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allowed the French to stay in Quebec, but continued to control the region.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Quebec Act guaranteed the French the right to maintain their culture (language, religion, traditions).</a:t>
            </a:r>
          </a:p>
        </p:txBody>
      </p:sp>
    </p:spTree>
    <p:extLst>
      <p:ext uri="{BB962C8B-B14F-4D97-AF65-F5344CB8AC3E}">
        <p14:creationId xmlns:p14="http://schemas.microsoft.com/office/powerpoint/2010/main" val="29404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7648" y="0"/>
            <a:ext cx="361675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gave French Canadians in Quebec the right to continue practicing the Catholic religion and allowed French civil law.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Loyalists were irritated with the new political &amp; cultural power of the French.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could not own land or have representation in Quebec’s government.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differences among the two groups eventually led to a re-division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3024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7346" y="0"/>
            <a:ext cx="9817368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Division of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English speaking citizens lived in Upper Canada (Ontario).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French speaking citizens lived in Lower Canada (Quebec).</a:t>
            </a:r>
          </a:p>
        </p:txBody>
      </p:sp>
    </p:spTree>
    <p:extLst>
      <p:ext uri="{BB962C8B-B14F-4D97-AF65-F5344CB8AC3E}">
        <p14:creationId xmlns:p14="http://schemas.microsoft.com/office/powerpoint/2010/main" val="31862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1050036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6502" y="0"/>
            <a:ext cx="573907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War of 1812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this war, the French and British worked together against the United States, who tried to invade Canada.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War resulted in a draw, but it defined the US-Canadian border &amp; increased a sense of Canadian nationalism.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Both French Canadians &amp; English Canadians joined to protect their land—they were more united than ever before.</a:t>
            </a:r>
          </a:p>
        </p:txBody>
      </p:sp>
    </p:spTree>
    <p:extLst>
      <p:ext uri="{BB962C8B-B14F-4D97-AF65-F5344CB8AC3E}">
        <p14:creationId xmlns:p14="http://schemas.microsoft.com/office/powerpoint/2010/main" val="20830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warof18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1" y="0"/>
            <a:ext cx="10012058" cy="6857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9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7888" y="0"/>
            <a:ext cx="943630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War of 1812 - After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French Canadians and British Canadians realized that they hated being under British rule.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thought that Great Britain was too far away to understand their economic &amp; political needs.</a:t>
            </a:r>
          </a:p>
        </p:txBody>
      </p:sp>
    </p:spTree>
    <p:extLst>
      <p:ext uri="{BB962C8B-B14F-4D97-AF65-F5344CB8AC3E}">
        <p14:creationId xmlns:p14="http://schemas.microsoft.com/office/powerpoint/2010/main" val="4207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"/>
            <a:ext cx="969772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5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0194" y="0"/>
            <a:ext cx="1041169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Province of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1837, Canadians began to rebel against British control.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Britain sent a government reformer to examine the Canadian problem.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 of the inquiry, Britain discovered an economic need to unify the 2 Canadian provinces.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1841, Upper &amp; Lower Canada were united, establishing the “Province of Canada”.</a:t>
            </a:r>
          </a:p>
        </p:txBody>
      </p:sp>
    </p:spTree>
    <p:extLst>
      <p:ext uri="{BB962C8B-B14F-4D97-AF65-F5344CB8AC3E}">
        <p14:creationId xmlns:p14="http://schemas.microsoft.com/office/powerpoint/2010/main" val="3161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991" y="0"/>
            <a:ext cx="109201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British North America 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the 1860s, Canadian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leaders discussed the confederation of all British North American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Colonies.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1867, the British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North America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Act created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federation union of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joined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four colonies (Quebec, Ontario, New Brunswick, &amp; Nova Scotia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).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four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colonies became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provinces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joined by a unifying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constitution.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Britain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accepted the agreement because they were glad to be rid of the responsibility of protecting the colonies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(too expensive).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canada18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071" r="3991" b="4225"/>
          <a:stretch/>
        </p:blipFill>
        <p:spPr>
          <a:xfrm>
            <a:off x="655320" y="1"/>
            <a:ext cx="1083564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3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034" y="0"/>
            <a:ext cx="117980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Transcontinental Railroad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British North America Act allowed each region to sell goods more easily to one another.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improved trade helped the economy.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Soon there was enough money to build a railroad across the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Transcontinental Railroad was built in 1886.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eople could now easily travel from the Atlantic Ocean to Pacific Ocean.</a:t>
            </a:r>
          </a:p>
        </p:txBody>
      </p:sp>
    </p:spTree>
    <p:extLst>
      <p:ext uri="{BB962C8B-B14F-4D97-AF65-F5344CB8AC3E}">
        <p14:creationId xmlns:p14="http://schemas.microsoft.com/office/powerpoint/2010/main" val="468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railr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085" y="2012254"/>
            <a:ext cx="3752046" cy="4650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7" y="167424"/>
            <a:ext cx="7029917" cy="6095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3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178" y="0"/>
            <a:ext cx="987174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Expanding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When Canada became a confederation in 1867, there were only 4 provinces.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Leaders desired to expand the new country from the Atlantic to the Pacific.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bought land from the Hudson’s Bay Company.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thought the purchase would be a simple process, but problems occurred with the native peoples.</a:t>
            </a:r>
          </a:p>
        </p:txBody>
      </p:sp>
    </p:spTree>
    <p:extLst>
      <p:ext uri="{BB962C8B-B14F-4D97-AF65-F5344CB8AC3E}">
        <p14:creationId xmlns:p14="http://schemas.microsoft.com/office/powerpoint/2010/main" val="3658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0178" y="0"/>
            <a:ext cx="987174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Expanding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 the First Nations (Inuit) agreed to relocate to reservations (now Nunavut).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Transcontinental Railroad was built on this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Soon, 3 new provinces and 1 territory were created: Manitoba, British Columbia, Prince Edward Island, and the Northwest Territories.</a:t>
            </a:r>
          </a:p>
        </p:txBody>
      </p:sp>
    </p:spTree>
    <p:extLst>
      <p:ext uri="{BB962C8B-B14F-4D97-AF65-F5344CB8AC3E}">
        <p14:creationId xmlns:p14="http://schemas.microsoft.com/office/powerpoint/2010/main" val="15207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18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5259" r="4412" b="4976"/>
          <a:stretch/>
        </p:blipFill>
        <p:spPr>
          <a:xfrm>
            <a:off x="1173480" y="1"/>
            <a:ext cx="918714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776" y="0"/>
            <a:ext cx="894655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Railroad’s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railroad increased the shipment of goods across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increased travel from coast to coast.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caused the creation of new provinces and territories.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railroad was also the birth of Canadian nationalism.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efore the railroad, most people only thought of themselves as belonging to their province; after, they felt as if they were part of one country.</a:t>
            </a:r>
          </a:p>
        </p:txBody>
      </p:sp>
    </p:spTree>
    <p:extLst>
      <p:ext uri="{BB962C8B-B14F-4D97-AF65-F5344CB8AC3E}">
        <p14:creationId xmlns:p14="http://schemas.microsoft.com/office/powerpoint/2010/main" val="3444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"/>
            <a:ext cx="11475720" cy="68441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8669" y="0"/>
            <a:ext cx="25346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Inuit are one of the First Nation tribes.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still live in Canada today.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1999, Canada’s government gave the Inuit Nunavut Territory in northeast Canada.</a:t>
            </a:r>
          </a:p>
        </p:txBody>
      </p:sp>
    </p:spTree>
    <p:extLst>
      <p:ext uri="{BB962C8B-B14F-4D97-AF65-F5344CB8AC3E}">
        <p14:creationId xmlns:p14="http://schemas.microsoft.com/office/powerpoint/2010/main" val="2626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2457" y="0"/>
            <a:ext cx="588718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Yukon Gold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 was discovered along the western coast of Canada in 1896.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created Yukon territory in 1898 to meet the needs of the area’s growing population.</a:t>
            </a:r>
          </a:p>
        </p:txBody>
      </p:sp>
    </p:spTree>
    <p:extLst>
      <p:ext uri="{BB962C8B-B14F-4D97-AF65-F5344CB8AC3E}">
        <p14:creationId xmlns:p14="http://schemas.microsoft.com/office/powerpoint/2010/main" val="32746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he_klondike_gold_rush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2942" y="2189409"/>
            <a:ext cx="4399145" cy="4509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7708"/>
          <a:stretch/>
        </p:blipFill>
        <p:spPr>
          <a:xfrm>
            <a:off x="208029" y="387172"/>
            <a:ext cx="6985000" cy="40568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8" descr="18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5634" r="3991" b="4976"/>
          <a:stretch/>
        </p:blipFill>
        <p:spPr>
          <a:xfrm>
            <a:off x="441960" y="0"/>
            <a:ext cx="1117092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0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4482" y="0"/>
            <a:ext cx="10083145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Saskatchewan &amp; Alberta</a:t>
            </a:r>
          </a:p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1905</a:t>
            </a:r>
            <a:endParaRPr lang="en-US" sz="40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0DA2A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009" y="1829876"/>
            <a:ext cx="10109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land was originally part of Northwest Territories, but by early 1900s, many people wanted this to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Reason 1: The economy had shifted from fur trade to farming, mining, logging &amp; railway.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Reason 2: The population grew quickly because of the new industries.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Reason 3: The area could not afford everything people needed (like schools).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By forming new provinces, they could collect taxes to pay for these things.</a:t>
            </a:r>
          </a:p>
        </p:txBody>
      </p:sp>
    </p:spTree>
    <p:extLst>
      <p:ext uri="{BB962C8B-B14F-4D97-AF65-F5344CB8AC3E}">
        <p14:creationId xmlns:p14="http://schemas.microsoft.com/office/powerpoint/2010/main" val="30895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alber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r="24047"/>
          <a:stretch/>
        </p:blipFill>
        <p:spPr>
          <a:xfrm>
            <a:off x="6581103" y="167425"/>
            <a:ext cx="5447764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2" t="2008" r="2519"/>
          <a:stretch/>
        </p:blipFill>
        <p:spPr>
          <a:xfrm>
            <a:off x="244699" y="1416676"/>
            <a:ext cx="6825803" cy="52352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0382" y="0"/>
            <a:ext cx="795134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Canada in WWI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 still had close ties with Britain and felt they should contribute in the fight against Germany.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sent military forces, raw materials, &amp; food to Europe.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contribution changed the way the world viewed the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 was now a union that was able to compete with world powers.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WWI also increased Canadian nationalism.</a:t>
            </a:r>
          </a:p>
        </p:txBody>
      </p:sp>
    </p:spTree>
    <p:extLst>
      <p:ext uri="{BB962C8B-B14F-4D97-AF65-F5344CB8AC3E}">
        <p14:creationId xmlns:p14="http://schemas.microsoft.com/office/powerpoint/2010/main" val="16397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1365" y="0"/>
            <a:ext cx="10629385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Newfoundland - 1949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Newfoundland joined the country of Canada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 promised to help them by building many things such as railroads and roads.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Britain didn’t want the cost of supporting Newfoundland anymore.</a:t>
            </a:r>
          </a:p>
        </p:txBody>
      </p:sp>
    </p:spTree>
    <p:extLst>
      <p:ext uri="{BB962C8B-B14F-4D97-AF65-F5344CB8AC3E}">
        <p14:creationId xmlns:p14="http://schemas.microsoft.com/office/powerpoint/2010/main" val="64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6473" y="0"/>
            <a:ext cx="749916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Nunavut - 1999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1970s, the Inuit wanted to create a territory called Nunavut.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anted their own territory so that they could start making decisions for themselves.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needed their own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wanted control of their 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or many years Canada had used the resources of the Arctic without asking the Inuit.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Inuit still live the same way that their ancestors did—they use traditional methods for survival.</a:t>
            </a:r>
          </a:p>
        </p:txBody>
      </p:sp>
    </p:spTree>
    <p:extLst>
      <p:ext uri="{BB962C8B-B14F-4D97-AF65-F5344CB8AC3E}">
        <p14:creationId xmlns:p14="http://schemas.microsoft.com/office/powerpoint/2010/main" val="4226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19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6196" r="3427" b="5165"/>
          <a:stretch/>
        </p:blipFill>
        <p:spPr>
          <a:xfrm>
            <a:off x="624840" y="1"/>
            <a:ext cx="1092708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99" y="3406501"/>
            <a:ext cx="4946427" cy="33086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397366"/>
            <a:ext cx="6925901" cy="4663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1593"/>
            <a:ext cx="5946204" cy="3931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8" y="205381"/>
            <a:ext cx="7143750" cy="4743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54281" y="0"/>
            <a:ext cx="90834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Early Europeans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first explorers to settle Canada were Norse invaders from the Scandinavian Peninsula.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1000 CE, they built a town on the northeast coast of Canada and established a trading relationship with the Inuit.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Norse deserted the settlement for unknown reasons.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Europeans did not return to Canada until almost 500 years later…</a:t>
            </a:r>
          </a:p>
        </p:txBody>
      </p:sp>
    </p:spTree>
    <p:extLst>
      <p:ext uri="{BB962C8B-B14F-4D97-AF65-F5344CB8AC3E}">
        <p14:creationId xmlns:p14="http://schemas.microsoft.com/office/powerpoint/2010/main" val="12422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4" y="0"/>
            <a:ext cx="4188765" cy="2727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93" y="112958"/>
            <a:ext cx="7812111" cy="67450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3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5785" y="0"/>
            <a:ext cx="10480430" cy="6858000"/>
          </a:xfrm>
          <a:prstGeom prst="rect">
            <a:avLst/>
          </a:prstGeom>
          <a:solidFill>
            <a:srgbClr val="931A1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6625" y="0"/>
            <a:ext cx="8138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0DA2A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Newfoundland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1630" y="1323439"/>
            <a:ext cx="10109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Italian explorer, John Cabot, sailed to Canada’s east coast in 1497.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Cabot claimed an area of land for England (his sponsor) and named it “Newfoundland”.</a:t>
            </a:r>
          </a:p>
        </p:txBody>
      </p:sp>
    </p:spTree>
    <p:extLst>
      <p:ext uri="{BB962C8B-B14F-4D97-AF65-F5344CB8AC3E}">
        <p14:creationId xmlns:p14="http://schemas.microsoft.com/office/powerpoint/2010/main" val="8152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A2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8" y="0"/>
            <a:ext cx="897731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468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1456</Words>
  <Application>Microsoft Office PowerPoint</Application>
  <PresentationFormat>Custom</PresentationFormat>
  <Paragraphs>169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30</cp:revision>
  <dcterms:created xsi:type="dcterms:W3CDTF">2013-08-25T11:26:22Z</dcterms:created>
  <dcterms:modified xsi:type="dcterms:W3CDTF">2014-04-10T12:51:13Z</dcterms:modified>
</cp:coreProperties>
</file>