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82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278" r:id="rId26"/>
    <p:sldId id="283" r:id="rId27"/>
    <p:sldId id="291" r:id="rId28"/>
    <p:sldId id="284" r:id="rId29"/>
    <p:sldId id="287" r:id="rId30"/>
    <p:sldId id="285" r:id="rId31"/>
    <p:sldId id="286" r:id="rId32"/>
    <p:sldId id="288" r:id="rId33"/>
    <p:sldId id="289" r:id="rId34"/>
    <p:sldId id="290" r:id="rId35"/>
    <p:sldId id="29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1A1D"/>
    <a:srgbClr val="D4DD9B"/>
    <a:srgbClr val="697273"/>
    <a:srgbClr val="A5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9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2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6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6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8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3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5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5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4B99-EC0A-4464-8510-3D7D5D8C971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98"/>
            <a:ext cx="12179487" cy="6035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0863" y="1347599"/>
            <a:ext cx="8897757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Geography</a:t>
            </a:r>
          </a:p>
          <a:p>
            <a:pPr algn="ctr"/>
            <a:r>
              <a:rPr lang="en-US" sz="11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of Canada</a:t>
            </a:r>
            <a:endParaRPr lang="en-US" sz="11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931A1D"/>
              </a:solidFill>
              <a:effectLst>
                <a:glow rad="101600">
                  <a:srgbClr val="A5DEF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4438" y="4944480"/>
            <a:ext cx="9270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Physical Features, Where People Live, &amp; How They Trade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3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9409" y="337582"/>
            <a:ext cx="116206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St Lawrence Seaway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canal completed in 1959 at the eastern end of the Great Lakes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Connects the Great Lakes with the St. Lawrence River (which flows to the Atlantic Ocean)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Major source of overseas and US/Canada shipping &amp; trade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Closed from November to April (frozen)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Seaway has made cities in Eastern Canada home to many successful manufacturing companies </a:t>
            </a:r>
          </a:p>
        </p:txBody>
      </p:sp>
    </p:spTree>
    <p:extLst>
      <p:ext uri="{BB962C8B-B14F-4D97-AF65-F5344CB8AC3E}">
        <p14:creationId xmlns:p14="http://schemas.microsoft.com/office/powerpoint/2010/main" val="326310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stlawrenceseaw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" y="0"/>
            <a:ext cx="1083563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35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seaw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" y="0"/>
            <a:ext cx="108966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433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38138" y="337582"/>
            <a:ext cx="71032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Hudson Bay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HUGE inland sea in east central 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“an arm” of the Atlantic Ocean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Grain from Alberta &amp; Saskatchewan is shipped from Hudson Bay out to the Atlantic and on to other countries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Only navigable from July to October</a:t>
            </a:r>
          </a:p>
        </p:txBody>
      </p:sp>
    </p:spTree>
    <p:extLst>
      <p:ext uri="{BB962C8B-B14F-4D97-AF65-F5344CB8AC3E}">
        <p14:creationId xmlns:p14="http://schemas.microsoft.com/office/powerpoint/2010/main" val="194690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udson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0"/>
            <a:ext cx="10789920" cy="684847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25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hudson-b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1094232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5398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hudson-bay-northern-lights_297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" y="0"/>
            <a:ext cx="1095756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516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06261" y="337582"/>
            <a:ext cx="93669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Atlantic Ocean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the 2</a:t>
            </a:r>
            <a:r>
              <a:rPr lang="en-US" sz="40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nd</a:t>
            </a: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largest of the earth’s 5 </a:t>
            </a: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oceans.</a:t>
            </a: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also the most </a:t>
            </a: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heavily traveled </a:t>
            </a: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ocean.</a:t>
            </a: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forms </a:t>
            </a: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eastern border of </a:t>
            </a: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Canada.</a:t>
            </a: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a major </a:t>
            </a: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shipping route to Europe &amp; </a:t>
            </a: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Africa.</a:t>
            </a: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07059" y="337582"/>
            <a:ext cx="91653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Pacific Ocean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Largest &amp; deepest of the world’s 5 oceans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Covers 1/3 of the earth’s surface!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Western border of Canada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Major shipping route to Asia</a:t>
            </a:r>
          </a:p>
        </p:txBody>
      </p:sp>
    </p:spTree>
    <p:extLst>
      <p:ext uri="{BB962C8B-B14F-4D97-AF65-F5344CB8AC3E}">
        <p14:creationId xmlns:p14="http://schemas.microsoft.com/office/powerpoint/2010/main" val="1485631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91785" y="337582"/>
            <a:ext cx="97959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Canadian 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Stretches from Great Lakes to Arctic Ocean; covers half of Canada!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Horseshoe region around Hudson Bay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Region of mostly thin soil lying on top of rock, with many bare outcrops of rock &amp; thousands of lakes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Major source of natural resources: timber, minerals, &amp;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Region is sparsely populated.</a:t>
            </a:r>
          </a:p>
        </p:txBody>
      </p:sp>
    </p:spTree>
    <p:extLst>
      <p:ext uri="{BB962C8B-B14F-4D97-AF65-F5344CB8AC3E}">
        <p14:creationId xmlns:p14="http://schemas.microsoft.com/office/powerpoint/2010/main" val="319066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1576" y="-2064545"/>
            <a:ext cx="6860569" cy="10984522"/>
          </a:xfrm>
        </p:spPr>
      </p:pic>
    </p:spTree>
    <p:extLst>
      <p:ext uri="{BB962C8B-B14F-4D97-AF65-F5344CB8AC3E}">
        <p14:creationId xmlns:p14="http://schemas.microsoft.com/office/powerpoint/2010/main" val="320720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800px-Canadian_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0"/>
            <a:ext cx="11292840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0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anadian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0"/>
            <a:ext cx="11018520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578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0579" y="337582"/>
            <a:ext cx="104383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Rocky Mountains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Mountains located in Western Canada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Includes western Alberta and eastern British Columbia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Stretch a distance of 2,000 miles!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Mining is the biggest industry in the region, followed closely by logging.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Major minerals include: iron ore, copper, coal, gold.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Sparsely populated &amp; contain few cities</a:t>
            </a:r>
          </a:p>
        </p:txBody>
      </p:sp>
    </p:spTree>
    <p:extLst>
      <p:ext uri="{BB962C8B-B14F-4D97-AF65-F5344CB8AC3E}">
        <p14:creationId xmlns:p14="http://schemas.microsoft.com/office/powerpoint/2010/main" val="500994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RockyMountains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" y="0"/>
            <a:ext cx="11049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512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rocky_mountain_national_pa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" y="-30163"/>
            <a:ext cx="11003280" cy="68881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04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rock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"/>
            <a:ext cx="10820400" cy="661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387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98"/>
            <a:ext cx="12179487" cy="6035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77934" y="2028616"/>
            <a:ext cx="9023624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Where People Live</a:t>
            </a:r>
          </a:p>
          <a:p>
            <a:pPr algn="ctr"/>
            <a:r>
              <a:rPr lang="en-US" sz="7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&amp;</a:t>
            </a:r>
          </a:p>
          <a:p>
            <a:pPr algn="ctr"/>
            <a:r>
              <a:rPr lang="en-US" sz="7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How They Trade</a:t>
            </a:r>
            <a:endParaRPr lang="en-US" sz="7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931A1D"/>
              </a:solidFill>
              <a:effectLst>
                <a:glow rad="101600">
                  <a:srgbClr val="A5DEF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2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0" descr="physical map of Canada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53" y="0"/>
            <a:ext cx="8133094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73653" y="0"/>
            <a:ext cx="633827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28575">
                  <a:solidFill>
                    <a:schemeClr val="tx1"/>
                  </a:solidFill>
                  <a:prstDash val="solid"/>
                </a:ln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Review:</a:t>
            </a:r>
          </a:p>
          <a:p>
            <a:pPr algn="ctr"/>
            <a:r>
              <a:rPr lang="en-US" sz="5000" dirty="0" smtClean="0">
                <a:ln w="28575">
                  <a:solidFill>
                    <a:schemeClr val="tx1"/>
                  </a:solidFill>
                  <a:prstDash val="solid"/>
                </a:ln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 Physical Features</a:t>
            </a:r>
          </a:p>
        </p:txBody>
      </p:sp>
    </p:spTree>
    <p:extLst>
      <p:ext uri="{BB962C8B-B14F-4D97-AF65-F5344CB8AC3E}">
        <p14:creationId xmlns:p14="http://schemas.microsoft.com/office/powerpoint/2010/main" val="2085701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rgbClr val="931A1D"/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94964" y="337582"/>
            <a:ext cx="53896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97273"/>
                </a:solidFill>
                <a:effectLst>
                  <a:glow rad="101600">
                    <a:srgbClr val="931A1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</a:t>
            </a:r>
            <a:r>
              <a:rPr lang="en-US" sz="32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nd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largest country in the world (Russia is larger)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Surrounded by three oceans: Atlantic, Arctic, &amp; Pacific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Southern border is the 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Alaska also forms part of the western border.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Population is 33 million, which is small compared to its size (US population is 9 times larger!)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90 percent of population lives within 100 miles of the US-Canadian border…WHY?</a:t>
            </a:r>
          </a:p>
        </p:txBody>
      </p:sp>
    </p:spTree>
    <p:extLst>
      <p:ext uri="{BB962C8B-B14F-4D97-AF65-F5344CB8AC3E}">
        <p14:creationId xmlns:p14="http://schemas.microsoft.com/office/powerpoint/2010/main" val="811629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 descr="north amer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" y="-2622"/>
            <a:ext cx="10820400" cy="686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7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98"/>
            <a:ext cx="12179487" cy="6035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64477" y="2028616"/>
            <a:ext cx="545053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Physical</a:t>
            </a:r>
          </a:p>
          <a:p>
            <a:pPr algn="ctr"/>
            <a:r>
              <a:rPr lang="en-US" sz="88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Features</a:t>
            </a:r>
            <a:endParaRPr lang="en-US" sz="88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931A1D"/>
              </a:solidFill>
              <a:effectLst>
                <a:glow rad="101600">
                  <a:srgbClr val="A5DEF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19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rgbClr val="931A1D"/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7487" y="337582"/>
            <a:ext cx="103845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97273"/>
                </a:solidFill>
                <a:effectLst>
                  <a:glow rad="101600">
                    <a:srgbClr val="931A1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 &amp; Trade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Canada’s location in the world helps it to be a leader in world trade: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uniquely located on 3 oceans, so it has opportunities to trade with Europe &amp; Asia.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Great Lakes and the St. Lawrence Seaway allow goods to be shipped to and from central Canada and the Atlantic Ocean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major benefit for Canada is its border with the US (#1 trading partner).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Share over 3,000 miles of border &amp; trade is relatively easy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80% of Canada’s exports come to US</a:t>
            </a:r>
          </a:p>
        </p:txBody>
      </p:sp>
    </p:spTree>
    <p:extLst>
      <p:ext uri="{BB962C8B-B14F-4D97-AF65-F5344CB8AC3E}">
        <p14:creationId xmlns:p14="http://schemas.microsoft.com/office/powerpoint/2010/main" val="3418488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rgbClr val="931A1D"/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7440" y="337582"/>
            <a:ext cx="48846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97273"/>
                </a:solidFill>
                <a:effectLst>
                  <a:glow rad="101600">
                    <a:srgbClr val="931A1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Climate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</a:t>
            </a:r>
            <a:r>
              <a:rPr lang="en-US" sz="28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outheastern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part of Canada has a MUCH warmer climate than the rest of the country.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Warm to hot summers &amp; cold winters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Allows for a long growing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Pacific coast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has a temperate climate.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Pacific ocean cools the region in summer and warms it in winter.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Over 100 inches of precipitation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Northern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Canada is COLD!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Few people live here – temperatures can be below freezing even in summer!</a:t>
            </a:r>
          </a:p>
        </p:txBody>
      </p:sp>
    </p:spTree>
    <p:extLst>
      <p:ext uri="{BB962C8B-B14F-4D97-AF65-F5344CB8AC3E}">
        <p14:creationId xmlns:p14="http://schemas.microsoft.com/office/powerpoint/2010/main" val="2847767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rgbClr val="931A1D"/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9962" y="337582"/>
            <a:ext cx="98796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97273"/>
                </a:solidFill>
                <a:effectLst>
                  <a:glow rad="101600">
                    <a:srgbClr val="931A1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Climate &amp; Trade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Canada’s location in the world helps it to be a leader in world trade: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uniquely located on 3 oceans, so it has opportunities to trade with Europe &amp; Asia.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Great Lakes and the St. Lawrence Seaway allow goods to be shipped to and from central Canada and the Atlantic Ocean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major benefit for Canada is its border with the US (#1 trading partner).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Share over 3,000 miles of border &amp; trade is relatively easy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80% of Canada’s exports come to US</a:t>
            </a:r>
          </a:p>
        </p:txBody>
      </p:sp>
    </p:spTree>
    <p:extLst>
      <p:ext uri="{BB962C8B-B14F-4D97-AF65-F5344CB8AC3E}">
        <p14:creationId xmlns:p14="http://schemas.microsoft.com/office/powerpoint/2010/main" val="1560128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rgbClr val="931A1D"/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2252" y="337582"/>
            <a:ext cx="112150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97273"/>
                </a:solidFill>
                <a:effectLst>
                  <a:glow rad="101600">
                    <a:srgbClr val="931A1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Rich in natural resources: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coal, oil, natural gas, iron ore, nickel, zinc, copper, gold, lead, molybdenum, potash, diamonds, &amp; silver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Rivers and lakes have an abundance of fish, fresh water, &amp; hydroelectric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Good soil allows farmers to grow crops for Canadians--with enough left over to trade with other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Timber is also a major natural resource.</a:t>
            </a:r>
          </a:p>
        </p:txBody>
      </p:sp>
    </p:spTree>
    <p:extLst>
      <p:ext uri="{BB962C8B-B14F-4D97-AF65-F5344CB8AC3E}">
        <p14:creationId xmlns:p14="http://schemas.microsoft.com/office/powerpoint/2010/main" val="3124911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rgbClr val="931A1D"/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15537" y="337582"/>
            <a:ext cx="73484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97273"/>
                </a:solidFill>
                <a:effectLst>
                  <a:glow rad="101600">
                    <a:srgbClr val="931A1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N.R. &amp; Trade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Sells oil and natural gas, fish, agricultural products, &amp; timber to other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Hydroelectricity is used in Canada and also sold to the 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5% of the land in Canada is arable (actually a large amount because there is so much land).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Rich soil produces valuable crops that are consumed in Canada and traded to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2824005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3" y="0"/>
            <a:ext cx="10354994" cy="6858000"/>
          </a:xfrm>
        </p:spPr>
      </p:pic>
    </p:spTree>
    <p:extLst>
      <p:ext uri="{BB962C8B-B14F-4D97-AF65-F5344CB8AC3E}">
        <p14:creationId xmlns:p14="http://schemas.microsoft.com/office/powerpoint/2010/main" val="58417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0365" y="337582"/>
            <a:ext cx="73987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Great Lakes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33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5 large freshwater lakes in central North America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HOMES</a:t>
            </a: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(Huron, Ontario, Michigan, Erie, Superior)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Serve as the “industrial heartland” of the continent because of all of the factories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One of the world’s busiest shipping areas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of Canada’s population lives in this region</a:t>
            </a:r>
          </a:p>
        </p:txBody>
      </p:sp>
    </p:spTree>
    <p:extLst>
      <p:ext uri="{BB962C8B-B14F-4D97-AF65-F5344CB8AC3E}">
        <p14:creationId xmlns:p14="http://schemas.microsoft.com/office/powerpoint/2010/main" val="33939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 descr="Great-Lakes-Screensaver_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16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great_lakes_watershed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852" y="0"/>
            <a:ext cx="922655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373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6565" y="337582"/>
            <a:ext cx="11086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St Lawrence River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Major source of overseas and US/Canada shipping &amp; trade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Shortcut that connects the Great Lakes to the Atlantic Ocean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Huge producer of hydroelectricity</a:t>
            </a:r>
          </a:p>
        </p:txBody>
      </p:sp>
    </p:spTree>
    <p:extLst>
      <p:ext uri="{BB962C8B-B14F-4D97-AF65-F5344CB8AC3E}">
        <p14:creationId xmlns:p14="http://schemas.microsoft.com/office/powerpoint/2010/main" val="216786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stlawrenceri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" y="-15240"/>
            <a:ext cx="1106424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47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St%20Lawrence_ri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" y="0"/>
            <a:ext cx="1107948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291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870</Words>
  <Application>Microsoft Office PowerPoint</Application>
  <PresentationFormat>Custom</PresentationFormat>
  <Paragraphs>97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Susan</cp:lastModifiedBy>
  <cp:revision>17</cp:revision>
  <dcterms:created xsi:type="dcterms:W3CDTF">2013-08-24T22:20:40Z</dcterms:created>
  <dcterms:modified xsi:type="dcterms:W3CDTF">2014-04-10T11:55:00Z</dcterms:modified>
</cp:coreProperties>
</file>