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handoutMasterIdLst>
    <p:handoutMasterId r:id="rId31"/>
  </p:handoutMasterIdLst>
  <p:sldIdLst>
    <p:sldId id="256" r:id="rId2"/>
    <p:sldId id="332" r:id="rId3"/>
    <p:sldId id="276" r:id="rId4"/>
    <p:sldId id="373" r:id="rId5"/>
    <p:sldId id="380" r:id="rId6"/>
    <p:sldId id="404" r:id="rId7"/>
    <p:sldId id="372" r:id="rId8"/>
    <p:sldId id="273" r:id="rId9"/>
    <p:sldId id="388" r:id="rId10"/>
    <p:sldId id="309" r:id="rId11"/>
    <p:sldId id="394" r:id="rId12"/>
    <p:sldId id="383" r:id="rId13"/>
    <p:sldId id="385" r:id="rId14"/>
    <p:sldId id="386" r:id="rId15"/>
    <p:sldId id="387" r:id="rId16"/>
    <p:sldId id="384" r:id="rId17"/>
    <p:sldId id="374" r:id="rId18"/>
    <p:sldId id="382" r:id="rId19"/>
    <p:sldId id="395" r:id="rId20"/>
    <p:sldId id="396" r:id="rId21"/>
    <p:sldId id="397" r:id="rId22"/>
    <p:sldId id="398" r:id="rId23"/>
    <p:sldId id="399" r:id="rId24"/>
    <p:sldId id="400" r:id="rId25"/>
    <p:sldId id="375" r:id="rId26"/>
    <p:sldId id="259" r:id="rId27"/>
    <p:sldId id="333" r:id="rId28"/>
    <p:sldId id="281" r:id="rId29"/>
    <p:sldId id="275" r:id="rId30"/>
  </p:sldIdLst>
  <p:sldSz cx="9144000" cy="6858000" type="screen4x3"/>
  <p:notesSz cx="9144000" cy="6858000"/>
  <p:embeddedFontLst>
    <p:embeddedFont>
      <p:font typeface="Comic Sans MS" panose="030F0702030302020204" pitchFamily="66" charset="0"/>
      <p:regular r:id="rId32"/>
      <p:bold r:id="rId33"/>
    </p:embeddedFont>
    <p:embeddedFont>
      <p:font typeface="Harrington" panose="04040505050A02020702" pitchFamily="82" charset="0"/>
      <p:regular r:id="rId34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3300"/>
    <a:srgbClr val="000000"/>
    <a:srgbClr val="ABABC7"/>
    <a:srgbClr val="009600"/>
    <a:srgbClr val="00CC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7427" autoAdjust="0"/>
  </p:normalViewPr>
  <p:slideViewPr>
    <p:cSldViewPr>
      <p:cViewPr>
        <p:scale>
          <a:sx n="64" d="100"/>
          <a:sy n="64" d="100"/>
        </p:scale>
        <p:origin x="-15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fld id="{4D08D704-54DA-41A2-A6E3-1629C3C75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B7E99B-9227-4CB3-8CEB-7F74535E1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45920-5A97-4DD7-864A-8F40345DC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0CF0F-8FC5-41ED-BBD6-965A222CB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1E0F-DC6E-49BB-87BE-EC7BBC011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89D9-191D-48D6-B652-1EDEE6D1E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553E8-B40F-4056-920B-C32F51E2B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8DC50-D1EF-446D-893C-88EB0969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B47AA-1EF2-4315-B2F9-16795203D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9084-12A5-4666-9FB1-A7A430F4C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4AFD-8F95-4C82-8ADC-BC5A842C0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F0B1-C9FE-404E-A12B-7B41372CE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723A0C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723A0C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723A0C"/>
                </a:solidFill>
                <a:effectLst/>
              </a:defRPr>
            </a:lvl1pPr>
          </a:lstStyle>
          <a:p>
            <a:fld id="{D93ADE75-1412-4DCD-9B17-A2D7524F49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00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solidFill>
                <a:srgbClr val="723A0C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23A0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723A0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723A0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23A0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23A0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23A0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23A0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23A0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23A0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23A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://www.cia.gov/cia/publications/factbook/flags/rs-fla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3810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rgbClr val="CC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The Geography</a:t>
            </a:r>
          </a:p>
          <a:p>
            <a:r>
              <a:rPr lang="en-US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rgbClr val="CC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of </a:t>
            </a:r>
            <a:r>
              <a:rPr lang="en-US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rgbClr val="CC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Europe</a:t>
            </a:r>
          </a:p>
        </p:txBody>
      </p:sp>
      <p:pic>
        <p:nvPicPr>
          <p:cNvPr id="2054" name="Picture 6" descr="France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taly -- Media -- Encarta ® Onlin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960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Greece -- Media -- Encarta ® Online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525" y="6096000"/>
            <a:ext cx="108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United Kingdom -- Media -- Encarta ® Online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096000"/>
            <a:ext cx="106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celand -- Media -- Encarta ® Online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2286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Flag of Russi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609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71" name="Group 23"/>
          <p:cNvGrpSpPr>
            <a:grpSpLocks noChangeAspect="1"/>
          </p:cNvGrpSpPr>
          <p:nvPr/>
        </p:nvGrpSpPr>
        <p:grpSpPr bwMode="auto">
          <a:xfrm>
            <a:off x="152400" y="228600"/>
            <a:ext cx="1041400" cy="609600"/>
            <a:chOff x="96" y="144"/>
            <a:chExt cx="656" cy="384"/>
          </a:xfrm>
        </p:grpSpPr>
        <p:sp>
          <p:nvSpPr>
            <p:cNvPr id="207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96" y="144"/>
              <a:ext cx="6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40"/>
                </a:cxn>
                <a:cxn ang="0">
                  <a:pos x="1" y="640"/>
                </a:cxn>
                <a:cxn ang="0">
                  <a:pos x="1" y="640"/>
                </a:cxn>
                <a:cxn ang="0">
                  <a:pos x="0" y="639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40"/>
                </a:cxn>
                <a:cxn ang="0">
                  <a:pos x="1" y="640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39"/>
                </a:cxn>
                <a:cxn ang="0">
                  <a:pos x="1" y="639"/>
                </a:cxn>
                <a:cxn ang="0">
                  <a:pos x="1" y="639"/>
                </a:cxn>
                <a:cxn ang="0">
                  <a:pos x="0" y="638"/>
                </a:cxn>
              </a:cxnLst>
              <a:rect l="0" t="0" r="r" b="b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  <a:lnTo>
                    <a:pt x="1" y="639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23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39"/>
                </a:cxn>
                <a:cxn ang="0">
                  <a:pos x="1" y="639"/>
                </a:cxn>
              </a:cxnLst>
              <a:rect l="0" t="0" r="r" b="b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40"/>
                </a:cxn>
                <a:cxn ang="0">
                  <a:pos x="1" y="640"/>
                </a:cxn>
                <a:cxn ang="0">
                  <a:pos x="1" y="640"/>
                </a:cxn>
                <a:cxn ang="0">
                  <a:pos x="0" y="639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/>
              <a:ahLst/>
              <a:cxnLst>
                <a:cxn ang="0">
                  <a:pos x="0" y="639"/>
                </a:cxn>
                <a:cxn ang="0">
                  <a:pos x="1" y="0"/>
                </a:cxn>
                <a:cxn ang="0">
                  <a:pos x="3275" y="0"/>
                </a:cxn>
                <a:cxn ang="0">
                  <a:pos x="3275" y="640"/>
                </a:cxn>
                <a:cxn ang="0">
                  <a:pos x="1" y="640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96" y="144"/>
              <a:ext cx="655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/>
              <a:ahLst/>
              <a:cxnLst>
                <a:cxn ang="0">
                  <a:pos x="1014" y="426"/>
                </a:cxn>
                <a:cxn ang="0">
                  <a:pos x="1012" y="514"/>
                </a:cxn>
                <a:cxn ang="0">
                  <a:pos x="1001" y="599"/>
                </a:cxn>
                <a:cxn ang="0">
                  <a:pos x="993" y="643"/>
                </a:cxn>
                <a:cxn ang="0">
                  <a:pos x="981" y="682"/>
                </a:cxn>
                <a:cxn ang="0">
                  <a:pos x="965" y="729"/>
                </a:cxn>
                <a:cxn ang="0">
                  <a:pos x="952" y="765"/>
                </a:cxn>
                <a:cxn ang="0">
                  <a:pos x="914" y="845"/>
                </a:cxn>
                <a:cxn ang="0">
                  <a:pos x="870" y="919"/>
                </a:cxn>
                <a:cxn ang="0">
                  <a:pos x="844" y="955"/>
                </a:cxn>
                <a:cxn ang="0">
                  <a:pos x="816" y="991"/>
                </a:cxn>
                <a:cxn ang="0">
                  <a:pos x="755" y="1058"/>
                </a:cxn>
                <a:cxn ang="0">
                  <a:pos x="687" y="1119"/>
                </a:cxn>
                <a:cxn ang="0">
                  <a:pos x="614" y="1174"/>
                </a:cxn>
                <a:cxn ang="0">
                  <a:pos x="535" y="1221"/>
                </a:cxn>
                <a:cxn ang="0">
                  <a:pos x="505" y="1238"/>
                </a:cxn>
                <a:cxn ang="0">
                  <a:pos x="509" y="1238"/>
                </a:cxn>
                <a:cxn ang="0">
                  <a:pos x="479" y="1221"/>
                </a:cxn>
                <a:cxn ang="0">
                  <a:pos x="400" y="1174"/>
                </a:cxn>
                <a:cxn ang="0">
                  <a:pos x="325" y="1119"/>
                </a:cxn>
                <a:cxn ang="0">
                  <a:pos x="258" y="1058"/>
                </a:cxn>
                <a:cxn ang="0">
                  <a:pos x="198" y="991"/>
                </a:cxn>
                <a:cxn ang="0">
                  <a:pos x="170" y="955"/>
                </a:cxn>
                <a:cxn ang="0">
                  <a:pos x="144" y="919"/>
                </a:cxn>
                <a:cxn ang="0">
                  <a:pos x="99" y="845"/>
                </a:cxn>
                <a:cxn ang="0">
                  <a:pos x="62" y="765"/>
                </a:cxn>
                <a:cxn ang="0">
                  <a:pos x="49" y="729"/>
                </a:cxn>
                <a:cxn ang="0">
                  <a:pos x="32" y="682"/>
                </a:cxn>
                <a:cxn ang="0">
                  <a:pos x="20" y="643"/>
                </a:cxn>
                <a:cxn ang="0">
                  <a:pos x="13" y="599"/>
                </a:cxn>
                <a:cxn ang="0">
                  <a:pos x="2" y="514"/>
                </a:cxn>
                <a:cxn ang="0">
                  <a:pos x="0" y="427"/>
                </a:cxn>
                <a:cxn ang="0">
                  <a:pos x="0" y="0"/>
                </a:cxn>
                <a:cxn ang="0">
                  <a:pos x="1013" y="0"/>
                </a:cxn>
                <a:cxn ang="0">
                  <a:pos x="1014" y="427"/>
                </a:cxn>
                <a:cxn ang="0">
                  <a:pos x="1014" y="427"/>
                </a:cxn>
                <a:cxn ang="0">
                  <a:pos x="1014" y="426"/>
                </a:cxn>
              </a:cxnLst>
              <a:rect l="0" t="0" r="r" b="b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  <a:lnTo>
                    <a:pt x="1014" y="427"/>
                  </a:lnTo>
                  <a:lnTo>
                    <a:pt x="1014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/>
              <a:ahLst/>
              <a:cxnLst>
                <a:cxn ang="0">
                  <a:pos x="1014" y="426"/>
                </a:cxn>
                <a:cxn ang="0">
                  <a:pos x="1012" y="514"/>
                </a:cxn>
                <a:cxn ang="0">
                  <a:pos x="1001" y="599"/>
                </a:cxn>
                <a:cxn ang="0">
                  <a:pos x="993" y="643"/>
                </a:cxn>
                <a:cxn ang="0">
                  <a:pos x="981" y="682"/>
                </a:cxn>
                <a:cxn ang="0">
                  <a:pos x="965" y="729"/>
                </a:cxn>
                <a:cxn ang="0">
                  <a:pos x="952" y="765"/>
                </a:cxn>
                <a:cxn ang="0">
                  <a:pos x="914" y="845"/>
                </a:cxn>
                <a:cxn ang="0">
                  <a:pos x="870" y="919"/>
                </a:cxn>
                <a:cxn ang="0">
                  <a:pos x="844" y="955"/>
                </a:cxn>
                <a:cxn ang="0">
                  <a:pos x="816" y="991"/>
                </a:cxn>
                <a:cxn ang="0">
                  <a:pos x="755" y="1058"/>
                </a:cxn>
                <a:cxn ang="0">
                  <a:pos x="687" y="1119"/>
                </a:cxn>
                <a:cxn ang="0">
                  <a:pos x="614" y="1174"/>
                </a:cxn>
                <a:cxn ang="0">
                  <a:pos x="535" y="1221"/>
                </a:cxn>
                <a:cxn ang="0">
                  <a:pos x="505" y="1238"/>
                </a:cxn>
                <a:cxn ang="0">
                  <a:pos x="509" y="1238"/>
                </a:cxn>
                <a:cxn ang="0">
                  <a:pos x="479" y="1221"/>
                </a:cxn>
                <a:cxn ang="0">
                  <a:pos x="400" y="1174"/>
                </a:cxn>
                <a:cxn ang="0">
                  <a:pos x="325" y="1119"/>
                </a:cxn>
                <a:cxn ang="0">
                  <a:pos x="258" y="1058"/>
                </a:cxn>
                <a:cxn ang="0">
                  <a:pos x="198" y="991"/>
                </a:cxn>
                <a:cxn ang="0">
                  <a:pos x="170" y="955"/>
                </a:cxn>
                <a:cxn ang="0">
                  <a:pos x="144" y="919"/>
                </a:cxn>
                <a:cxn ang="0">
                  <a:pos x="99" y="845"/>
                </a:cxn>
                <a:cxn ang="0">
                  <a:pos x="62" y="765"/>
                </a:cxn>
                <a:cxn ang="0">
                  <a:pos x="49" y="729"/>
                </a:cxn>
                <a:cxn ang="0">
                  <a:pos x="32" y="682"/>
                </a:cxn>
                <a:cxn ang="0">
                  <a:pos x="20" y="643"/>
                </a:cxn>
                <a:cxn ang="0">
                  <a:pos x="13" y="599"/>
                </a:cxn>
                <a:cxn ang="0">
                  <a:pos x="2" y="514"/>
                </a:cxn>
                <a:cxn ang="0">
                  <a:pos x="0" y="427"/>
                </a:cxn>
                <a:cxn ang="0">
                  <a:pos x="0" y="0"/>
                </a:cxn>
                <a:cxn ang="0">
                  <a:pos x="1013" y="0"/>
                </a:cxn>
                <a:cxn ang="0">
                  <a:pos x="1014" y="427"/>
                </a:cxn>
              </a:cxnLst>
              <a:rect l="0" t="0" r="r" b="b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/>
              <a:ahLst/>
              <a:cxnLst>
                <a:cxn ang="0">
                  <a:pos x="949" y="0"/>
                </a:cxn>
                <a:cxn ang="0">
                  <a:pos x="949" y="379"/>
                </a:cxn>
                <a:cxn ang="0">
                  <a:pos x="947" y="463"/>
                </a:cxn>
                <a:cxn ang="0">
                  <a:pos x="937" y="547"/>
                </a:cxn>
                <a:cxn ang="0">
                  <a:pos x="918" y="629"/>
                </a:cxn>
                <a:cxn ang="0">
                  <a:pos x="905" y="674"/>
                </a:cxn>
                <a:cxn ang="0">
                  <a:pos x="892" y="709"/>
                </a:cxn>
                <a:cxn ang="0">
                  <a:pos x="856" y="786"/>
                </a:cxn>
                <a:cxn ang="0">
                  <a:pos x="814" y="860"/>
                </a:cxn>
                <a:cxn ang="0">
                  <a:pos x="788" y="896"/>
                </a:cxn>
                <a:cxn ang="0">
                  <a:pos x="162" y="896"/>
                </a:cxn>
                <a:cxn ang="0">
                  <a:pos x="93" y="786"/>
                </a:cxn>
                <a:cxn ang="0">
                  <a:pos x="58" y="709"/>
                </a:cxn>
                <a:cxn ang="0">
                  <a:pos x="45" y="674"/>
                </a:cxn>
                <a:cxn ang="0">
                  <a:pos x="31" y="629"/>
                </a:cxn>
                <a:cxn ang="0">
                  <a:pos x="12" y="547"/>
                </a:cxn>
                <a:cxn ang="0">
                  <a:pos x="3" y="463"/>
                </a:cxn>
                <a:cxn ang="0">
                  <a:pos x="0" y="379"/>
                </a:cxn>
                <a:cxn ang="0">
                  <a:pos x="0" y="0"/>
                </a:cxn>
                <a:cxn ang="0">
                  <a:pos x="949" y="0"/>
                </a:cxn>
                <a:cxn ang="0">
                  <a:pos x="949" y="0"/>
                </a:cxn>
                <a:cxn ang="0">
                  <a:pos x="949" y="0"/>
                </a:cxn>
              </a:cxnLst>
              <a:rect l="0" t="0" r="r" b="b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  <a:lnTo>
                    <a:pt x="949" y="0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/>
              <a:ahLst/>
              <a:cxnLst>
                <a:cxn ang="0">
                  <a:pos x="949" y="0"/>
                </a:cxn>
                <a:cxn ang="0">
                  <a:pos x="949" y="379"/>
                </a:cxn>
                <a:cxn ang="0">
                  <a:pos x="947" y="463"/>
                </a:cxn>
                <a:cxn ang="0">
                  <a:pos x="937" y="547"/>
                </a:cxn>
                <a:cxn ang="0">
                  <a:pos x="918" y="629"/>
                </a:cxn>
                <a:cxn ang="0">
                  <a:pos x="905" y="674"/>
                </a:cxn>
                <a:cxn ang="0">
                  <a:pos x="892" y="709"/>
                </a:cxn>
                <a:cxn ang="0">
                  <a:pos x="856" y="786"/>
                </a:cxn>
                <a:cxn ang="0">
                  <a:pos x="814" y="860"/>
                </a:cxn>
                <a:cxn ang="0">
                  <a:pos x="788" y="896"/>
                </a:cxn>
                <a:cxn ang="0">
                  <a:pos x="162" y="896"/>
                </a:cxn>
                <a:cxn ang="0">
                  <a:pos x="93" y="786"/>
                </a:cxn>
                <a:cxn ang="0">
                  <a:pos x="58" y="709"/>
                </a:cxn>
                <a:cxn ang="0">
                  <a:pos x="45" y="674"/>
                </a:cxn>
                <a:cxn ang="0">
                  <a:pos x="31" y="629"/>
                </a:cxn>
                <a:cxn ang="0">
                  <a:pos x="12" y="547"/>
                </a:cxn>
                <a:cxn ang="0">
                  <a:pos x="3" y="463"/>
                </a:cxn>
                <a:cxn ang="0">
                  <a:pos x="0" y="379"/>
                </a:cxn>
                <a:cxn ang="0">
                  <a:pos x="0" y="0"/>
                </a:cxn>
                <a:cxn ang="0">
                  <a:pos x="949" y="0"/>
                </a:cxn>
              </a:cxnLst>
              <a:rect l="0" t="0" r="r" b="b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/>
              <a:ahLst/>
              <a:cxnLst>
                <a:cxn ang="0">
                  <a:pos x="323" y="674"/>
                </a:cxn>
                <a:cxn ang="0">
                  <a:pos x="311" y="554"/>
                </a:cxn>
                <a:cxn ang="0">
                  <a:pos x="319" y="462"/>
                </a:cxn>
                <a:cxn ang="0">
                  <a:pos x="322" y="434"/>
                </a:cxn>
                <a:cxn ang="0">
                  <a:pos x="521" y="450"/>
                </a:cxn>
                <a:cxn ang="0">
                  <a:pos x="529" y="401"/>
                </a:cxn>
                <a:cxn ang="0">
                  <a:pos x="529" y="352"/>
                </a:cxn>
                <a:cxn ang="0">
                  <a:pos x="322" y="352"/>
                </a:cxn>
                <a:cxn ang="0">
                  <a:pos x="315" y="311"/>
                </a:cxn>
                <a:cxn ang="0">
                  <a:pos x="315" y="272"/>
                </a:cxn>
                <a:cxn ang="0">
                  <a:pos x="321" y="233"/>
                </a:cxn>
                <a:cxn ang="0">
                  <a:pos x="322" y="231"/>
                </a:cxn>
                <a:cxn ang="0">
                  <a:pos x="403" y="231"/>
                </a:cxn>
                <a:cxn ang="0">
                  <a:pos x="483" y="240"/>
                </a:cxn>
                <a:cxn ang="0">
                  <a:pos x="489" y="240"/>
                </a:cxn>
                <a:cxn ang="0">
                  <a:pos x="485" y="194"/>
                </a:cxn>
                <a:cxn ang="0">
                  <a:pos x="489" y="149"/>
                </a:cxn>
                <a:cxn ang="0">
                  <a:pos x="320" y="156"/>
                </a:cxn>
                <a:cxn ang="0">
                  <a:pos x="315" y="107"/>
                </a:cxn>
                <a:cxn ang="0">
                  <a:pos x="315" y="54"/>
                </a:cxn>
                <a:cxn ang="0">
                  <a:pos x="322" y="0"/>
                </a:cxn>
                <a:cxn ang="0">
                  <a:pos x="208" y="0"/>
                </a:cxn>
                <a:cxn ang="0">
                  <a:pos x="214" y="54"/>
                </a:cxn>
                <a:cxn ang="0">
                  <a:pos x="214" y="107"/>
                </a:cxn>
                <a:cxn ang="0">
                  <a:pos x="211" y="156"/>
                </a:cxn>
                <a:cxn ang="0">
                  <a:pos x="41" y="149"/>
                </a:cxn>
                <a:cxn ang="0">
                  <a:pos x="44" y="194"/>
                </a:cxn>
                <a:cxn ang="0">
                  <a:pos x="40" y="240"/>
                </a:cxn>
                <a:cxn ang="0">
                  <a:pos x="46" y="240"/>
                </a:cxn>
                <a:cxn ang="0">
                  <a:pos x="126" y="231"/>
                </a:cxn>
                <a:cxn ang="0">
                  <a:pos x="208" y="231"/>
                </a:cxn>
                <a:cxn ang="0">
                  <a:pos x="208" y="233"/>
                </a:cxn>
                <a:cxn ang="0">
                  <a:pos x="214" y="272"/>
                </a:cxn>
                <a:cxn ang="0">
                  <a:pos x="214" y="311"/>
                </a:cxn>
                <a:cxn ang="0">
                  <a:pos x="208" y="352"/>
                </a:cxn>
                <a:cxn ang="0">
                  <a:pos x="0" y="352"/>
                </a:cxn>
                <a:cxn ang="0">
                  <a:pos x="1" y="401"/>
                </a:cxn>
                <a:cxn ang="0">
                  <a:pos x="10" y="450"/>
                </a:cxn>
                <a:cxn ang="0">
                  <a:pos x="208" y="434"/>
                </a:cxn>
                <a:cxn ang="0">
                  <a:pos x="212" y="462"/>
                </a:cxn>
                <a:cxn ang="0">
                  <a:pos x="218" y="554"/>
                </a:cxn>
                <a:cxn ang="0">
                  <a:pos x="206" y="674"/>
                </a:cxn>
                <a:cxn ang="0">
                  <a:pos x="323" y="674"/>
                </a:cxn>
                <a:cxn ang="0">
                  <a:pos x="323" y="674"/>
                </a:cxn>
              </a:cxnLst>
              <a:rect l="0" t="0" r="r" b="b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  <a:lnTo>
                    <a:pt x="323" y="6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/>
              <a:ahLst/>
              <a:cxnLst>
                <a:cxn ang="0">
                  <a:pos x="323" y="674"/>
                </a:cxn>
                <a:cxn ang="0">
                  <a:pos x="311" y="554"/>
                </a:cxn>
                <a:cxn ang="0">
                  <a:pos x="319" y="462"/>
                </a:cxn>
                <a:cxn ang="0">
                  <a:pos x="322" y="434"/>
                </a:cxn>
                <a:cxn ang="0">
                  <a:pos x="521" y="450"/>
                </a:cxn>
                <a:cxn ang="0">
                  <a:pos x="529" y="401"/>
                </a:cxn>
                <a:cxn ang="0">
                  <a:pos x="529" y="352"/>
                </a:cxn>
                <a:cxn ang="0">
                  <a:pos x="322" y="352"/>
                </a:cxn>
                <a:cxn ang="0">
                  <a:pos x="315" y="311"/>
                </a:cxn>
                <a:cxn ang="0">
                  <a:pos x="315" y="272"/>
                </a:cxn>
                <a:cxn ang="0">
                  <a:pos x="321" y="233"/>
                </a:cxn>
                <a:cxn ang="0">
                  <a:pos x="322" y="231"/>
                </a:cxn>
                <a:cxn ang="0">
                  <a:pos x="403" y="231"/>
                </a:cxn>
                <a:cxn ang="0">
                  <a:pos x="483" y="240"/>
                </a:cxn>
                <a:cxn ang="0">
                  <a:pos x="489" y="240"/>
                </a:cxn>
                <a:cxn ang="0">
                  <a:pos x="485" y="194"/>
                </a:cxn>
                <a:cxn ang="0">
                  <a:pos x="489" y="149"/>
                </a:cxn>
                <a:cxn ang="0">
                  <a:pos x="320" y="156"/>
                </a:cxn>
                <a:cxn ang="0">
                  <a:pos x="315" y="107"/>
                </a:cxn>
                <a:cxn ang="0">
                  <a:pos x="315" y="54"/>
                </a:cxn>
                <a:cxn ang="0">
                  <a:pos x="322" y="0"/>
                </a:cxn>
                <a:cxn ang="0">
                  <a:pos x="208" y="0"/>
                </a:cxn>
                <a:cxn ang="0">
                  <a:pos x="214" y="54"/>
                </a:cxn>
                <a:cxn ang="0">
                  <a:pos x="214" y="107"/>
                </a:cxn>
                <a:cxn ang="0">
                  <a:pos x="211" y="156"/>
                </a:cxn>
                <a:cxn ang="0">
                  <a:pos x="41" y="149"/>
                </a:cxn>
                <a:cxn ang="0">
                  <a:pos x="44" y="194"/>
                </a:cxn>
                <a:cxn ang="0">
                  <a:pos x="40" y="240"/>
                </a:cxn>
                <a:cxn ang="0">
                  <a:pos x="46" y="240"/>
                </a:cxn>
                <a:cxn ang="0">
                  <a:pos x="126" y="231"/>
                </a:cxn>
                <a:cxn ang="0">
                  <a:pos x="208" y="231"/>
                </a:cxn>
                <a:cxn ang="0">
                  <a:pos x="208" y="233"/>
                </a:cxn>
                <a:cxn ang="0">
                  <a:pos x="214" y="272"/>
                </a:cxn>
                <a:cxn ang="0">
                  <a:pos x="214" y="311"/>
                </a:cxn>
                <a:cxn ang="0">
                  <a:pos x="208" y="352"/>
                </a:cxn>
                <a:cxn ang="0">
                  <a:pos x="0" y="352"/>
                </a:cxn>
                <a:cxn ang="0">
                  <a:pos x="1" y="401"/>
                </a:cxn>
                <a:cxn ang="0">
                  <a:pos x="10" y="450"/>
                </a:cxn>
                <a:cxn ang="0">
                  <a:pos x="208" y="434"/>
                </a:cxn>
                <a:cxn ang="0">
                  <a:pos x="212" y="462"/>
                </a:cxn>
                <a:cxn ang="0">
                  <a:pos x="218" y="554"/>
                </a:cxn>
                <a:cxn ang="0">
                  <a:pos x="206" y="674"/>
                </a:cxn>
                <a:cxn ang="0">
                  <a:pos x="323" y="674"/>
                </a:cxn>
              </a:cxnLst>
              <a:rect l="0" t="0" r="r" b="b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411" y="2"/>
                </a:cxn>
                <a:cxn ang="0">
                  <a:pos x="454" y="15"/>
                </a:cxn>
                <a:cxn ang="0">
                  <a:pos x="492" y="36"/>
                </a:cxn>
                <a:cxn ang="0">
                  <a:pos x="527" y="62"/>
                </a:cxn>
                <a:cxn ang="0">
                  <a:pos x="544" y="80"/>
                </a:cxn>
                <a:cxn ang="0">
                  <a:pos x="570" y="64"/>
                </a:cxn>
                <a:cxn ang="0">
                  <a:pos x="601" y="54"/>
                </a:cxn>
                <a:cxn ang="0">
                  <a:pos x="632" y="52"/>
                </a:cxn>
                <a:cxn ang="0">
                  <a:pos x="663" y="58"/>
                </a:cxn>
                <a:cxn ang="0">
                  <a:pos x="691" y="71"/>
                </a:cxn>
                <a:cxn ang="0">
                  <a:pos x="714" y="91"/>
                </a:cxn>
                <a:cxn ang="0">
                  <a:pos x="730" y="114"/>
                </a:cxn>
                <a:cxn ang="0">
                  <a:pos x="728" y="119"/>
                </a:cxn>
                <a:cxn ang="0">
                  <a:pos x="724" y="125"/>
                </a:cxn>
                <a:cxn ang="0">
                  <a:pos x="706" y="156"/>
                </a:cxn>
                <a:cxn ang="0">
                  <a:pos x="679" y="192"/>
                </a:cxn>
                <a:cxn ang="0">
                  <a:pos x="666" y="211"/>
                </a:cxn>
                <a:cxn ang="0">
                  <a:pos x="655" y="227"/>
                </a:cxn>
                <a:cxn ang="0">
                  <a:pos x="625" y="261"/>
                </a:cxn>
                <a:cxn ang="0">
                  <a:pos x="597" y="291"/>
                </a:cxn>
                <a:cxn ang="0">
                  <a:pos x="565" y="321"/>
                </a:cxn>
                <a:cxn ang="0">
                  <a:pos x="534" y="351"/>
                </a:cxn>
                <a:cxn ang="0">
                  <a:pos x="500" y="378"/>
                </a:cxn>
                <a:cxn ang="0">
                  <a:pos x="465" y="405"/>
                </a:cxn>
                <a:cxn ang="0">
                  <a:pos x="428" y="430"/>
                </a:cxn>
                <a:cxn ang="0">
                  <a:pos x="391" y="453"/>
                </a:cxn>
                <a:cxn ang="0">
                  <a:pos x="367" y="470"/>
                </a:cxn>
                <a:cxn ang="0">
                  <a:pos x="339" y="454"/>
                </a:cxn>
                <a:cxn ang="0">
                  <a:pos x="302" y="431"/>
                </a:cxn>
                <a:cxn ang="0">
                  <a:pos x="264" y="407"/>
                </a:cxn>
                <a:cxn ang="0">
                  <a:pos x="230" y="380"/>
                </a:cxn>
                <a:cxn ang="0">
                  <a:pos x="196" y="353"/>
                </a:cxn>
                <a:cxn ang="0">
                  <a:pos x="165" y="323"/>
                </a:cxn>
                <a:cxn ang="0">
                  <a:pos x="133" y="293"/>
                </a:cxn>
                <a:cxn ang="0">
                  <a:pos x="104" y="262"/>
                </a:cxn>
                <a:cxn ang="0">
                  <a:pos x="75" y="228"/>
                </a:cxn>
                <a:cxn ang="0">
                  <a:pos x="63" y="213"/>
                </a:cxn>
                <a:cxn ang="0">
                  <a:pos x="50" y="194"/>
                </a:cxn>
                <a:cxn ang="0">
                  <a:pos x="26" y="156"/>
                </a:cxn>
                <a:cxn ang="0">
                  <a:pos x="2" y="119"/>
                </a:cxn>
                <a:cxn ang="0">
                  <a:pos x="0" y="111"/>
                </a:cxn>
                <a:cxn ang="0">
                  <a:pos x="15" y="92"/>
                </a:cxn>
                <a:cxn ang="0">
                  <a:pos x="27" y="81"/>
                </a:cxn>
                <a:cxn ang="0">
                  <a:pos x="39" y="73"/>
                </a:cxn>
                <a:cxn ang="0">
                  <a:pos x="67" y="59"/>
                </a:cxn>
                <a:cxn ang="0">
                  <a:pos x="82" y="55"/>
                </a:cxn>
                <a:cxn ang="0">
                  <a:pos x="98" y="53"/>
                </a:cxn>
                <a:cxn ang="0">
                  <a:pos x="114" y="53"/>
                </a:cxn>
                <a:cxn ang="0">
                  <a:pos x="129" y="56"/>
                </a:cxn>
                <a:cxn ang="0">
                  <a:pos x="160" y="65"/>
                </a:cxn>
                <a:cxn ang="0">
                  <a:pos x="186" y="82"/>
                </a:cxn>
                <a:cxn ang="0">
                  <a:pos x="203" y="64"/>
                </a:cxn>
                <a:cxn ang="0">
                  <a:pos x="237" y="37"/>
                </a:cxn>
                <a:cxn ang="0">
                  <a:pos x="275" y="17"/>
                </a:cxn>
                <a:cxn ang="0">
                  <a:pos x="297" y="9"/>
                </a:cxn>
                <a:cxn ang="0">
                  <a:pos x="318" y="4"/>
                </a:cxn>
                <a:cxn ang="0">
                  <a:pos x="338" y="2"/>
                </a:cxn>
                <a:cxn ang="0">
                  <a:pos x="363" y="0"/>
                </a:cxn>
                <a:cxn ang="0">
                  <a:pos x="385" y="0"/>
                </a:cxn>
                <a:cxn ang="0">
                  <a:pos x="385" y="0"/>
                </a:cxn>
              </a:cxnLst>
              <a:rect l="0" t="0" r="r" b="b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23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411" y="2"/>
                </a:cxn>
                <a:cxn ang="0">
                  <a:pos x="454" y="15"/>
                </a:cxn>
                <a:cxn ang="0">
                  <a:pos x="492" y="36"/>
                </a:cxn>
                <a:cxn ang="0">
                  <a:pos x="527" y="62"/>
                </a:cxn>
                <a:cxn ang="0">
                  <a:pos x="544" y="80"/>
                </a:cxn>
                <a:cxn ang="0">
                  <a:pos x="570" y="64"/>
                </a:cxn>
                <a:cxn ang="0">
                  <a:pos x="601" y="54"/>
                </a:cxn>
                <a:cxn ang="0">
                  <a:pos x="632" y="52"/>
                </a:cxn>
                <a:cxn ang="0">
                  <a:pos x="663" y="58"/>
                </a:cxn>
                <a:cxn ang="0">
                  <a:pos x="691" y="71"/>
                </a:cxn>
                <a:cxn ang="0">
                  <a:pos x="714" y="91"/>
                </a:cxn>
                <a:cxn ang="0">
                  <a:pos x="730" y="114"/>
                </a:cxn>
                <a:cxn ang="0">
                  <a:pos x="728" y="119"/>
                </a:cxn>
                <a:cxn ang="0">
                  <a:pos x="724" y="125"/>
                </a:cxn>
                <a:cxn ang="0">
                  <a:pos x="706" y="156"/>
                </a:cxn>
                <a:cxn ang="0">
                  <a:pos x="679" y="192"/>
                </a:cxn>
                <a:cxn ang="0">
                  <a:pos x="666" y="211"/>
                </a:cxn>
                <a:cxn ang="0">
                  <a:pos x="655" y="227"/>
                </a:cxn>
                <a:cxn ang="0">
                  <a:pos x="625" y="261"/>
                </a:cxn>
                <a:cxn ang="0">
                  <a:pos x="597" y="291"/>
                </a:cxn>
                <a:cxn ang="0">
                  <a:pos x="565" y="321"/>
                </a:cxn>
                <a:cxn ang="0">
                  <a:pos x="534" y="351"/>
                </a:cxn>
                <a:cxn ang="0">
                  <a:pos x="500" y="378"/>
                </a:cxn>
                <a:cxn ang="0">
                  <a:pos x="465" y="405"/>
                </a:cxn>
                <a:cxn ang="0">
                  <a:pos x="428" y="430"/>
                </a:cxn>
                <a:cxn ang="0">
                  <a:pos x="391" y="453"/>
                </a:cxn>
                <a:cxn ang="0">
                  <a:pos x="367" y="470"/>
                </a:cxn>
                <a:cxn ang="0">
                  <a:pos x="339" y="454"/>
                </a:cxn>
                <a:cxn ang="0">
                  <a:pos x="302" y="431"/>
                </a:cxn>
                <a:cxn ang="0">
                  <a:pos x="264" y="407"/>
                </a:cxn>
                <a:cxn ang="0">
                  <a:pos x="230" y="380"/>
                </a:cxn>
                <a:cxn ang="0">
                  <a:pos x="196" y="353"/>
                </a:cxn>
                <a:cxn ang="0">
                  <a:pos x="165" y="323"/>
                </a:cxn>
                <a:cxn ang="0">
                  <a:pos x="133" y="293"/>
                </a:cxn>
                <a:cxn ang="0">
                  <a:pos x="104" y="262"/>
                </a:cxn>
                <a:cxn ang="0">
                  <a:pos x="75" y="228"/>
                </a:cxn>
                <a:cxn ang="0">
                  <a:pos x="63" y="213"/>
                </a:cxn>
                <a:cxn ang="0">
                  <a:pos x="50" y="194"/>
                </a:cxn>
                <a:cxn ang="0">
                  <a:pos x="26" y="156"/>
                </a:cxn>
                <a:cxn ang="0">
                  <a:pos x="2" y="119"/>
                </a:cxn>
                <a:cxn ang="0">
                  <a:pos x="0" y="111"/>
                </a:cxn>
                <a:cxn ang="0">
                  <a:pos x="15" y="92"/>
                </a:cxn>
                <a:cxn ang="0">
                  <a:pos x="27" y="81"/>
                </a:cxn>
                <a:cxn ang="0">
                  <a:pos x="39" y="73"/>
                </a:cxn>
                <a:cxn ang="0">
                  <a:pos x="67" y="59"/>
                </a:cxn>
                <a:cxn ang="0">
                  <a:pos x="82" y="55"/>
                </a:cxn>
                <a:cxn ang="0">
                  <a:pos x="98" y="53"/>
                </a:cxn>
                <a:cxn ang="0">
                  <a:pos x="114" y="53"/>
                </a:cxn>
                <a:cxn ang="0">
                  <a:pos x="129" y="56"/>
                </a:cxn>
                <a:cxn ang="0">
                  <a:pos x="160" y="65"/>
                </a:cxn>
                <a:cxn ang="0">
                  <a:pos x="186" y="82"/>
                </a:cxn>
                <a:cxn ang="0">
                  <a:pos x="203" y="64"/>
                </a:cxn>
                <a:cxn ang="0">
                  <a:pos x="237" y="37"/>
                </a:cxn>
                <a:cxn ang="0">
                  <a:pos x="275" y="17"/>
                </a:cxn>
                <a:cxn ang="0">
                  <a:pos x="297" y="9"/>
                </a:cxn>
                <a:cxn ang="0">
                  <a:pos x="318" y="4"/>
                </a:cxn>
                <a:cxn ang="0">
                  <a:pos x="338" y="2"/>
                </a:cxn>
                <a:cxn ang="0">
                  <a:pos x="363" y="0"/>
                </a:cxn>
                <a:cxn ang="0">
                  <a:pos x="385" y="0"/>
                </a:cxn>
              </a:cxnLst>
              <a:rect l="0" t="0" r="r" b="b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8" name="Group 40"/>
          <p:cNvGrpSpPr>
            <a:grpSpLocks noChangeAspect="1"/>
          </p:cNvGrpSpPr>
          <p:nvPr/>
        </p:nvGrpSpPr>
        <p:grpSpPr bwMode="auto">
          <a:xfrm>
            <a:off x="1295400" y="228600"/>
            <a:ext cx="1066800" cy="609600"/>
            <a:chOff x="816" y="144"/>
            <a:chExt cx="672" cy="384"/>
          </a:xfrm>
        </p:grpSpPr>
        <p:sp>
          <p:nvSpPr>
            <p:cNvPr id="208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816" y="144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/>
              <a:ahLst/>
              <a:cxnLst>
                <a:cxn ang="0">
                  <a:pos x="0" y="1915"/>
                </a:cxn>
                <a:cxn ang="0">
                  <a:pos x="0" y="0"/>
                </a:cxn>
                <a:cxn ang="0">
                  <a:pos x="3355" y="0"/>
                </a:cxn>
                <a:cxn ang="0">
                  <a:pos x="3355" y="1916"/>
                </a:cxn>
                <a:cxn ang="0">
                  <a:pos x="0" y="1916"/>
                </a:cxn>
                <a:cxn ang="0">
                  <a:pos x="0" y="1916"/>
                </a:cxn>
                <a:cxn ang="0">
                  <a:pos x="0" y="1915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/>
              <a:ahLst/>
              <a:cxnLst>
                <a:cxn ang="0">
                  <a:pos x="0" y="1915"/>
                </a:cxn>
                <a:cxn ang="0">
                  <a:pos x="0" y="0"/>
                </a:cxn>
                <a:cxn ang="0">
                  <a:pos x="3355" y="0"/>
                </a:cxn>
                <a:cxn ang="0">
                  <a:pos x="3355" y="1916"/>
                </a:cxn>
                <a:cxn ang="0">
                  <a:pos x="0" y="1916"/>
                </a:cxn>
                <a:cxn ang="0">
                  <a:pos x="0" y="1916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/>
              <a:ahLst/>
              <a:cxnLst>
                <a:cxn ang="0">
                  <a:pos x="0" y="1915"/>
                </a:cxn>
                <a:cxn ang="0">
                  <a:pos x="0" y="0"/>
                </a:cxn>
                <a:cxn ang="0">
                  <a:pos x="1360" y="0"/>
                </a:cxn>
                <a:cxn ang="0">
                  <a:pos x="1360" y="1916"/>
                </a:cxn>
                <a:cxn ang="0">
                  <a:pos x="0" y="1916"/>
                </a:cxn>
                <a:cxn ang="0">
                  <a:pos x="0" y="1916"/>
                </a:cxn>
                <a:cxn ang="0">
                  <a:pos x="0" y="1915"/>
                </a:cxn>
              </a:cxnLst>
              <a:rect l="0" t="0" r="r" b="b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00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/>
              <a:ahLst/>
              <a:cxnLst>
                <a:cxn ang="0">
                  <a:pos x="0" y="1915"/>
                </a:cxn>
                <a:cxn ang="0">
                  <a:pos x="0" y="0"/>
                </a:cxn>
                <a:cxn ang="0">
                  <a:pos x="1360" y="0"/>
                </a:cxn>
                <a:cxn ang="0">
                  <a:pos x="1360" y="1916"/>
                </a:cxn>
                <a:cxn ang="0">
                  <a:pos x="0" y="1916"/>
                </a:cxn>
                <a:cxn ang="0">
                  <a:pos x="0" y="1916"/>
                </a:cxn>
              </a:cxnLst>
              <a:rect l="0" t="0" r="r" b="b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00A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3" y="25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8" y="3"/>
                </a:cxn>
                <a:cxn ang="0">
                  <a:pos x="50" y="13"/>
                </a:cxn>
                <a:cxn ang="0">
                  <a:pos x="81" y="22"/>
                </a:cxn>
                <a:cxn ang="0">
                  <a:pos x="103" y="30"/>
                </a:cxn>
                <a:cxn ang="0">
                  <a:pos x="121" y="35"/>
                </a:cxn>
                <a:cxn ang="0">
                  <a:pos x="133" y="40"/>
                </a:cxn>
                <a:cxn ang="0">
                  <a:pos x="150" y="45"/>
                </a:cxn>
                <a:cxn ang="0">
                  <a:pos x="147" y="92"/>
                </a:cxn>
                <a:cxn ang="0">
                  <a:pos x="129" y="86"/>
                </a:cxn>
                <a:cxn ang="0">
                  <a:pos x="101" y="75"/>
                </a:cxn>
                <a:cxn ang="0">
                  <a:pos x="59" y="63"/>
                </a:cxn>
                <a:cxn ang="0">
                  <a:pos x="17" y="53"/>
                </a:cxn>
                <a:cxn ang="0">
                  <a:pos x="3" y="51"/>
                </a:cxn>
                <a:cxn ang="0">
                  <a:pos x="3" y="41"/>
                </a:cxn>
                <a:cxn ang="0">
                  <a:pos x="5" y="51"/>
                </a:cxn>
                <a:cxn ang="0">
                  <a:pos x="3" y="37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2" y="37"/>
                </a:cxn>
              </a:cxnLst>
              <a:rect l="0" t="0" r="r" b="b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3" y="25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8" y="3"/>
                </a:cxn>
                <a:cxn ang="0">
                  <a:pos x="50" y="13"/>
                </a:cxn>
                <a:cxn ang="0">
                  <a:pos x="81" y="22"/>
                </a:cxn>
                <a:cxn ang="0">
                  <a:pos x="103" y="30"/>
                </a:cxn>
                <a:cxn ang="0">
                  <a:pos x="121" y="35"/>
                </a:cxn>
                <a:cxn ang="0">
                  <a:pos x="133" y="40"/>
                </a:cxn>
                <a:cxn ang="0">
                  <a:pos x="150" y="45"/>
                </a:cxn>
                <a:cxn ang="0">
                  <a:pos x="147" y="92"/>
                </a:cxn>
                <a:cxn ang="0">
                  <a:pos x="129" y="86"/>
                </a:cxn>
                <a:cxn ang="0">
                  <a:pos x="101" y="75"/>
                </a:cxn>
                <a:cxn ang="0">
                  <a:pos x="59" y="63"/>
                </a:cxn>
                <a:cxn ang="0">
                  <a:pos x="17" y="53"/>
                </a:cxn>
                <a:cxn ang="0">
                  <a:pos x="3" y="51"/>
                </a:cxn>
                <a:cxn ang="0">
                  <a:pos x="3" y="41"/>
                </a:cxn>
                <a:cxn ang="0">
                  <a:pos x="5" y="51"/>
                </a:cxn>
                <a:cxn ang="0">
                  <a:pos x="3" y="37"/>
                </a:cxn>
                <a:cxn ang="0">
                  <a:pos x="3" y="38"/>
                </a:cxn>
                <a:cxn ang="0">
                  <a:pos x="3" y="38"/>
                </a:cxn>
              </a:cxnLst>
              <a:rect l="0" t="0" r="r" b="b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006" y="336"/>
              <a:ext cx="3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"/>
                </a:cxn>
                <a:cxn ang="0">
                  <a:pos x="45" y="12"/>
                </a:cxn>
                <a:cxn ang="0">
                  <a:pos x="68" y="19"/>
                </a:cxn>
                <a:cxn ang="0">
                  <a:pos x="94" y="27"/>
                </a:cxn>
                <a:cxn ang="0">
                  <a:pos x="126" y="37"/>
                </a:cxn>
                <a:cxn ang="0">
                  <a:pos x="150" y="44"/>
                </a:cxn>
              </a:cxnLst>
              <a:rect l="0" t="0" r="r" b="b"/>
              <a:pathLst>
                <a:path w="150" h="44">
                  <a:moveTo>
                    <a:pt x="0" y="0"/>
                  </a:moveTo>
                  <a:lnTo>
                    <a:pt x="26" y="7"/>
                  </a:lnTo>
                  <a:lnTo>
                    <a:pt x="45" y="12"/>
                  </a:lnTo>
                  <a:lnTo>
                    <a:pt x="68" y="19"/>
                  </a:lnTo>
                  <a:lnTo>
                    <a:pt x="94" y="27"/>
                  </a:lnTo>
                  <a:lnTo>
                    <a:pt x="126" y="37"/>
                  </a:lnTo>
                  <a:lnTo>
                    <a:pt x="150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007" y="341"/>
              <a:ext cx="2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4"/>
                </a:cxn>
                <a:cxn ang="0">
                  <a:pos x="39" y="8"/>
                </a:cxn>
                <a:cxn ang="0">
                  <a:pos x="68" y="16"/>
                </a:cxn>
                <a:cxn ang="0">
                  <a:pos x="96" y="24"/>
                </a:cxn>
                <a:cxn ang="0">
                  <a:pos x="113" y="31"/>
                </a:cxn>
                <a:cxn ang="0">
                  <a:pos x="131" y="36"/>
                </a:cxn>
                <a:cxn ang="0">
                  <a:pos x="145" y="42"/>
                </a:cxn>
              </a:cxnLst>
              <a:rect l="0" t="0" r="r" b="b"/>
              <a:pathLst>
                <a:path w="145" h="42">
                  <a:moveTo>
                    <a:pt x="0" y="0"/>
                  </a:moveTo>
                  <a:lnTo>
                    <a:pt x="19" y="4"/>
                  </a:lnTo>
                  <a:lnTo>
                    <a:pt x="39" y="8"/>
                  </a:lnTo>
                  <a:lnTo>
                    <a:pt x="68" y="16"/>
                  </a:lnTo>
                  <a:lnTo>
                    <a:pt x="96" y="24"/>
                  </a:lnTo>
                  <a:lnTo>
                    <a:pt x="113" y="31"/>
                  </a:lnTo>
                  <a:lnTo>
                    <a:pt x="131" y="36"/>
                  </a:lnTo>
                  <a:lnTo>
                    <a:pt x="145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5" y="17"/>
                </a:cxn>
                <a:cxn ang="0">
                  <a:pos x="85" y="10"/>
                </a:cxn>
                <a:cxn ang="0">
                  <a:pos x="118" y="1"/>
                </a:cxn>
                <a:cxn ang="0">
                  <a:pos x="130" y="0"/>
                </a:cxn>
                <a:cxn ang="0">
                  <a:pos x="135" y="4"/>
                </a:cxn>
                <a:cxn ang="0">
                  <a:pos x="142" y="11"/>
                </a:cxn>
                <a:cxn ang="0">
                  <a:pos x="151" y="20"/>
                </a:cxn>
                <a:cxn ang="0">
                  <a:pos x="158" y="27"/>
                </a:cxn>
                <a:cxn ang="0">
                  <a:pos x="169" y="34"/>
                </a:cxn>
                <a:cxn ang="0">
                  <a:pos x="170" y="38"/>
                </a:cxn>
                <a:cxn ang="0">
                  <a:pos x="157" y="41"/>
                </a:cxn>
                <a:cxn ang="0">
                  <a:pos x="121" y="50"/>
                </a:cxn>
                <a:cxn ang="0">
                  <a:pos x="77" y="64"/>
                </a:cxn>
                <a:cxn ang="0">
                  <a:pos x="4" y="8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5" y="17"/>
                </a:cxn>
                <a:cxn ang="0">
                  <a:pos x="85" y="10"/>
                </a:cxn>
                <a:cxn ang="0">
                  <a:pos x="118" y="1"/>
                </a:cxn>
                <a:cxn ang="0">
                  <a:pos x="130" y="0"/>
                </a:cxn>
                <a:cxn ang="0">
                  <a:pos x="135" y="4"/>
                </a:cxn>
                <a:cxn ang="0">
                  <a:pos x="142" y="11"/>
                </a:cxn>
                <a:cxn ang="0">
                  <a:pos x="151" y="20"/>
                </a:cxn>
                <a:cxn ang="0">
                  <a:pos x="158" y="27"/>
                </a:cxn>
                <a:cxn ang="0">
                  <a:pos x="169" y="34"/>
                </a:cxn>
                <a:cxn ang="0">
                  <a:pos x="170" y="38"/>
                </a:cxn>
                <a:cxn ang="0">
                  <a:pos x="157" y="41"/>
                </a:cxn>
                <a:cxn ang="0">
                  <a:pos x="121" y="50"/>
                </a:cxn>
                <a:cxn ang="0">
                  <a:pos x="77" y="64"/>
                </a:cxn>
                <a:cxn ang="0">
                  <a:pos x="4" y="82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142" y="339"/>
              <a:ext cx="27" cy="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61" y="18"/>
                </a:cxn>
                <a:cxn ang="0">
                  <a:pos x="116" y="6"/>
                </a:cxn>
                <a:cxn ang="0">
                  <a:pos x="135" y="0"/>
                </a:cxn>
              </a:cxnLst>
              <a:rect l="0" t="0" r="r" b="b"/>
              <a:pathLst>
                <a:path w="135" h="30">
                  <a:moveTo>
                    <a:pt x="0" y="30"/>
                  </a:moveTo>
                  <a:lnTo>
                    <a:pt x="61" y="18"/>
                  </a:lnTo>
                  <a:lnTo>
                    <a:pt x="116" y="6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142" y="344"/>
              <a:ext cx="32" cy="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3" y="32"/>
                </a:cxn>
                <a:cxn ang="0">
                  <a:pos x="88" y="19"/>
                </a:cxn>
                <a:cxn ang="0">
                  <a:pos x="139" y="5"/>
                </a:cxn>
                <a:cxn ang="0">
                  <a:pos x="158" y="0"/>
                </a:cxn>
              </a:cxnLst>
              <a:rect l="0" t="0" r="r" b="b"/>
              <a:pathLst>
                <a:path w="158" h="41">
                  <a:moveTo>
                    <a:pt x="0" y="41"/>
                  </a:moveTo>
                  <a:lnTo>
                    <a:pt x="43" y="32"/>
                  </a:lnTo>
                  <a:lnTo>
                    <a:pt x="88" y="19"/>
                  </a:lnTo>
                  <a:lnTo>
                    <a:pt x="139" y="5"/>
                  </a:lnTo>
                  <a:lnTo>
                    <a:pt x="1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/>
              <a:ahLst/>
              <a:cxnLst>
                <a:cxn ang="0">
                  <a:pos x="95" y="69"/>
                </a:cxn>
                <a:cxn ang="0">
                  <a:pos x="110" y="73"/>
                </a:cxn>
                <a:cxn ang="0">
                  <a:pos x="171" y="80"/>
                </a:cxn>
                <a:cxn ang="0">
                  <a:pos x="219" y="84"/>
                </a:cxn>
                <a:cxn ang="0">
                  <a:pos x="259" y="86"/>
                </a:cxn>
                <a:cxn ang="0">
                  <a:pos x="242" y="30"/>
                </a:cxn>
                <a:cxn ang="0">
                  <a:pos x="233" y="30"/>
                </a:cxn>
                <a:cxn ang="0">
                  <a:pos x="191" y="27"/>
                </a:cxn>
                <a:cxn ang="0">
                  <a:pos x="129" y="20"/>
                </a:cxn>
                <a:cxn ang="0">
                  <a:pos x="90" y="13"/>
                </a:cxn>
                <a:cxn ang="0">
                  <a:pos x="61" y="8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16"/>
                </a:cxn>
                <a:cxn ang="0">
                  <a:pos x="16" y="24"/>
                </a:cxn>
                <a:cxn ang="0">
                  <a:pos x="32" y="35"/>
                </a:cxn>
                <a:cxn ang="0">
                  <a:pos x="42" y="42"/>
                </a:cxn>
                <a:cxn ang="0">
                  <a:pos x="53" y="50"/>
                </a:cxn>
                <a:cxn ang="0">
                  <a:pos x="67" y="56"/>
                </a:cxn>
                <a:cxn ang="0">
                  <a:pos x="79" y="63"/>
                </a:cxn>
                <a:cxn ang="0">
                  <a:pos x="94" y="69"/>
                </a:cxn>
                <a:cxn ang="0">
                  <a:pos x="95" y="69"/>
                </a:cxn>
                <a:cxn ang="0">
                  <a:pos x="95" y="69"/>
                </a:cxn>
                <a:cxn ang="0">
                  <a:pos x="95" y="69"/>
                </a:cxn>
              </a:cxnLst>
              <a:rect l="0" t="0" r="r" b="b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/>
              <a:ahLst/>
              <a:cxnLst>
                <a:cxn ang="0">
                  <a:pos x="95" y="69"/>
                </a:cxn>
                <a:cxn ang="0">
                  <a:pos x="110" y="73"/>
                </a:cxn>
                <a:cxn ang="0">
                  <a:pos x="171" y="80"/>
                </a:cxn>
                <a:cxn ang="0">
                  <a:pos x="219" y="84"/>
                </a:cxn>
                <a:cxn ang="0">
                  <a:pos x="259" y="86"/>
                </a:cxn>
                <a:cxn ang="0">
                  <a:pos x="242" y="30"/>
                </a:cxn>
                <a:cxn ang="0">
                  <a:pos x="233" y="30"/>
                </a:cxn>
                <a:cxn ang="0">
                  <a:pos x="191" y="27"/>
                </a:cxn>
                <a:cxn ang="0">
                  <a:pos x="129" y="20"/>
                </a:cxn>
                <a:cxn ang="0">
                  <a:pos x="90" y="13"/>
                </a:cxn>
                <a:cxn ang="0">
                  <a:pos x="61" y="8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16"/>
                </a:cxn>
                <a:cxn ang="0">
                  <a:pos x="16" y="24"/>
                </a:cxn>
                <a:cxn ang="0">
                  <a:pos x="32" y="35"/>
                </a:cxn>
                <a:cxn ang="0">
                  <a:pos x="42" y="42"/>
                </a:cxn>
                <a:cxn ang="0">
                  <a:pos x="53" y="50"/>
                </a:cxn>
                <a:cxn ang="0">
                  <a:pos x="67" y="56"/>
                </a:cxn>
                <a:cxn ang="0">
                  <a:pos x="79" y="63"/>
                </a:cxn>
                <a:cxn ang="0">
                  <a:pos x="94" y="69"/>
                </a:cxn>
                <a:cxn ang="0">
                  <a:pos x="95" y="69"/>
                </a:cxn>
                <a:cxn ang="0">
                  <a:pos x="95" y="69"/>
                </a:cxn>
              </a:cxnLst>
              <a:rect l="0" t="0" r="r" b="b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  <a:lnTo>
                    <a:pt x="95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021" y="382"/>
              <a:ext cx="4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7"/>
                </a:cxn>
                <a:cxn ang="0">
                  <a:pos x="86" y="16"/>
                </a:cxn>
                <a:cxn ang="0">
                  <a:pos x="141" y="24"/>
                </a:cxn>
                <a:cxn ang="0">
                  <a:pos x="172" y="28"/>
                </a:cxn>
                <a:cxn ang="0">
                  <a:pos x="200" y="31"/>
                </a:cxn>
                <a:cxn ang="0">
                  <a:pos x="221" y="33"/>
                </a:cxn>
                <a:cxn ang="0">
                  <a:pos x="239" y="34"/>
                </a:cxn>
              </a:cxnLst>
              <a:rect l="0" t="0" r="r" b="b"/>
              <a:pathLst>
                <a:path w="239" h="34">
                  <a:moveTo>
                    <a:pt x="0" y="0"/>
                  </a:moveTo>
                  <a:lnTo>
                    <a:pt x="41" y="7"/>
                  </a:lnTo>
                  <a:lnTo>
                    <a:pt x="86" y="16"/>
                  </a:lnTo>
                  <a:lnTo>
                    <a:pt x="141" y="24"/>
                  </a:lnTo>
                  <a:lnTo>
                    <a:pt x="172" y="28"/>
                  </a:lnTo>
                  <a:lnTo>
                    <a:pt x="200" y="31"/>
                  </a:lnTo>
                  <a:lnTo>
                    <a:pt x="221" y="33"/>
                  </a:lnTo>
                  <a:lnTo>
                    <a:pt x="23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1032" y="391"/>
              <a:ext cx="3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6"/>
                </a:cxn>
                <a:cxn ang="0">
                  <a:pos x="66" y="10"/>
                </a:cxn>
                <a:cxn ang="0">
                  <a:pos x="114" y="16"/>
                </a:cxn>
                <a:cxn ang="0">
                  <a:pos x="151" y="20"/>
                </a:cxn>
                <a:cxn ang="0">
                  <a:pos x="176" y="22"/>
                </a:cxn>
              </a:cxnLst>
              <a:rect l="0" t="0" r="r" b="b"/>
              <a:pathLst>
                <a:path w="176" h="22">
                  <a:moveTo>
                    <a:pt x="0" y="0"/>
                  </a:moveTo>
                  <a:lnTo>
                    <a:pt x="35" y="6"/>
                  </a:lnTo>
                  <a:lnTo>
                    <a:pt x="66" y="10"/>
                  </a:lnTo>
                  <a:lnTo>
                    <a:pt x="114" y="16"/>
                  </a:lnTo>
                  <a:lnTo>
                    <a:pt x="151" y="20"/>
                  </a:lnTo>
                  <a:lnTo>
                    <a:pt x="17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/>
              <a:ahLst/>
              <a:cxnLst>
                <a:cxn ang="0">
                  <a:pos x="151" y="69"/>
                </a:cxn>
                <a:cxn ang="0">
                  <a:pos x="138" y="73"/>
                </a:cxn>
                <a:cxn ang="0">
                  <a:pos x="81" y="80"/>
                </a:cxn>
                <a:cxn ang="0">
                  <a:pos x="38" y="84"/>
                </a:cxn>
                <a:cxn ang="0">
                  <a:pos x="0" y="86"/>
                </a:cxn>
                <a:cxn ang="0">
                  <a:pos x="17" y="30"/>
                </a:cxn>
                <a:cxn ang="0">
                  <a:pos x="24" y="29"/>
                </a:cxn>
                <a:cxn ang="0">
                  <a:pos x="62" y="26"/>
                </a:cxn>
                <a:cxn ang="0">
                  <a:pos x="119" y="19"/>
                </a:cxn>
                <a:cxn ang="0">
                  <a:pos x="154" y="13"/>
                </a:cxn>
                <a:cxn ang="0">
                  <a:pos x="184" y="8"/>
                </a:cxn>
                <a:cxn ang="0">
                  <a:pos x="218" y="0"/>
                </a:cxn>
                <a:cxn ang="0">
                  <a:pos x="220" y="0"/>
                </a:cxn>
                <a:cxn ang="0">
                  <a:pos x="240" y="12"/>
                </a:cxn>
                <a:cxn ang="0">
                  <a:pos x="240" y="13"/>
                </a:cxn>
                <a:cxn ang="0">
                  <a:pos x="237" y="15"/>
                </a:cxn>
                <a:cxn ang="0">
                  <a:pos x="224" y="23"/>
                </a:cxn>
                <a:cxn ang="0">
                  <a:pos x="211" y="34"/>
                </a:cxn>
                <a:cxn ang="0">
                  <a:pos x="201" y="41"/>
                </a:cxn>
                <a:cxn ang="0">
                  <a:pos x="190" y="48"/>
                </a:cxn>
                <a:cxn ang="0">
                  <a:pos x="178" y="56"/>
                </a:cxn>
                <a:cxn ang="0">
                  <a:pos x="166" y="63"/>
                </a:cxn>
                <a:cxn ang="0">
                  <a:pos x="153" y="69"/>
                </a:cxn>
                <a:cxn ang="0">
                  <a:pos x="151" y="69"/>
                </a:cxn>
                <a:cxn ang="0">
                  <a:pos x="151" y="69"/>
                </a:cxn>
                <a:cxn ang="0">
                  <a:pos x="151" y="69"/>
                </a:cxn>
              </a:cxnLst>
              <a:rect l="0" t="0" r="r" b="b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51" y="69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/>
              <a:ahLst/>
              <a:cxnLst>
                <a:cxn ang="0">
                  <a:pos x="151" y="69"/>
                </a:cxn>
                <a:cxn ang="0">
                  <a:pos x="138" y="73"/>
                </a:cxn>
                <a:cxn ang="0">
                  <a:pos x="81" y="80"/>
                </a:cxn>
                <a:cxn ang="0">
                  <a:pos x="38" y="84"/>
                </a:cxn>
                <a:cxn ang="0">
                  <a:pos x="0" y="86"/>
                </a:cxn>
                <a:cxn ang="0">
                  <a:pos x="17" y="30"/>
                </a:cxn>
                <a:cxn ang="0">
                  <a:pos x="24" y="29"/>
                </a:cxn>
                <a:cxn ang="0">
                  <a:pos x="62" y="26"/>
                </a:cxn>
                <a:cxn ang="0">
                  <a:pos x="119" y="19"/>
                </a:cxn>
                <a:cxn ang="0">
                  <a:pos x="154" y="13"/>
                </a:cxn>
                <a:cxn ang="0">
                  <a:pos x="184" y="8"/>
                </a:cxn>
                <a:cxn ang="0">
                  <a:pos x="218" y="0"/>
                </a:cxn>
                <a:cxn ang="0">
                  <a:pos x="220" y="0"/>
                </a:cxn>
                <a:cxn ang="0">
                  <a:pos x="240" y="12"/>
                </a:cxn>
                <a:cxn ang="0">
                  <a:pos x="240" y="13"/>
                </a:cxn>
                <a:cxn ang="0">
                  <a:pos x="237" y="15"/>
                </a:cxn>
                <a:cxn ang="0">
                  <a:pos x="224" y="23"/>
                </a:cxn>
                <a:cxn ang="0">
                  <a:pos x="211" y="34"/>
                </a:cxn>
                <a:cxn ang="0">
                  <a:pos x="201" y="41"/>
                </a:cxn>
                <a:cxn ang="0">
                  <a:pos x="190" y="48"/>
                </a:cxn>
                <a:cxn ang="0">
                  <a:pos x="178" y="56"/>
                </a:cxn>
                <a:cxn ang="0">
                  <a:pos x="166" y="63"/>
                </a:cxn>
                <a:cxn ang="0">
                  <a:pos x="153" y="69"/>
                </a:cxn>
                <a:cxn ang="0">
                  <a:pos x="151" y="69"/>
                </a:cxn>
                <a:cxn ang="0">
                  <a:pos x="151" y="69"/>
                </a:cxn>
              </a:cxnLst>
              <a:rect l="0" t="0" r="r" b="b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1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110" y="382"/>
              <a:ext cx="43" cy="7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82" y="8"/>
                </a:cxn>
                <a:cxn ang="0">
                  <a:pos x="138" y="17"/>
                </a:cxn>
                <a:cxn ang="0">
                  <a:pos x="90" y="25"/>
                </a:cxn>
                <a:cxn ang="0">
                  <a:pos x="62" y="28"/>
                </a:cxn>
                <a:cxn ang="0">
                  <a:pos x="34" y="31"/>
                </a:cxn>
                <a:cxn ang="0">
                  <a:pos x="15" y="33"/>
                </a:cxn>
                <a:cxn ang="0">
                  <a:pos x="0" y="35"/>
                </a:cxn>
              </a:cxnLst>
              <a:rect l="0" t="0" r="r" b="b"/>
              <a:pathLst>
                <a:path w="218" h="35">
                  <a:moveTo>
                    <a:pt x="218" y="0"/>
                  </a:moveTo>
                  <a:lnTo>
                    <a:pt x="182" y="8"/>
                  </a:lnTo>
                  <a:lnTo>
                    <a:pt x="138" y="17"/>
                  </a:lnTo>
                  <a:lnTo>
                    <a:pt x="90" y="25"/>
                  </a:lnTo>
                  <a:lnTo>
                    <a:pt x="62" y="28"/>
                  </a:lnTo>
                  <a:lnTo>
                    <a:pt x="34" y="31"/>
                  </a:lnTo>
                  <a:lnTo>
                    <a:pt x="15" y="33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10" y="391"/>
              <a:ext cx="32" cy="4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30" y="6"/>
                </a:cxn>
                <a:cxn ang="0">
                  <a:pos x="102" y="10"/>
                </a:cxn>
                <a:cxn ang="0">
                  <a:pos x="58" y="16"/>
                </a:cxn>
                <a:cxn ang="0">
                  <a:pos x="23" y="20"/>
                </a:cxn>
                <a:cxn ang="0">
                  <a:pos x="0" y="22"/>
                </a:cxn>
              </a:cxnLst>
              <a:rect l="0" t="0" r="r" b="b"/>
              <a:pathLst>
                <a:path w="162" h="22">
                  <a:moveTo>
                    <a:pt x="162" y="0"/>
                  </a:moveTo>
                  <a:lnTo>
                    <a:pt x="130" y="6"/>
                  </a:lnTo>
                  <a:lnTo>
                    <a:pt x="102" y="10"/>
                  </a:lnTo>
                  <a:lnTo>
                    <a:pt x="58" y="16"/>
                  </a:lnTo>
                  <a:lnTo>
                    <a:pt x="23" y="2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9" y="12"/>
                </a:cxn>
                <a:cxn ang="0">
                  <a:pos x="56" y="8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8" y="4"/>
                </a:cxn>
                <a:cxn ang="0">
                  <a:pos x="93" y="12"/>
                </a:cxn>
                <a:cxn ang="0">
                  <a:pos x="99" y="20"/>
                </a:cxn>
                <a:cxn ang="0">
                  <a:pos x="102" y="28"/>
                </a:cxn>
                <a:cxn ang="0">
                  <a:pos x="108" y="36"/>
                </a:cxn>
                <a:cxn ang="0">
                  <a:pos x="110" y="39"/>
                </a:cxn>
                <a:cxn ang="0">
                  <a:pos x="109" y="39"/>
                </a:cxn>
                <a:cxn ang="0">
                  <a:pos x="100" y="42"/>
                </a:cxn>
                <a:cxn ang="0">
                  <a:pos x="77" y="49"/>
                </a:cxn>
                <a:cxn ang="0">
                  <a:pos x="49" y="58"/>
                </a:cxn>
                <a:cxn ang="0">
                  <a:pos x="0" y="7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9" y="12"/>
                </a:cxn>
                <a:cxn ang="0">
                  <a:pos x="56" y="8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8" y="4"/>
                </a:cxn>
                <a:cxn ang="0">
                  <a:pos x="93" y="12"/>
                </a:cxn>
                <a:cxn ang="0">
                  <a:pos x="99" y="20"/>
                </a:cxn>
                <a:cxn ang="0">
                  <a:pos x="102" y="28"/>
                </a:cxn>
                <a:cxn ang="0">
                  <a:pos x="108" y="36"/>
                </a:cxn>
                <a:cxn ang="0">
                  <a:pos x="110" y="39"/>
                </a:cxn>
                <a:cxn ang="0">
                  <a:pos x="109" y="39"/>
                </a:cxn>
                <a:cxn ang="0">
                  <a:pos x="100" y="42"/>
                </a:cxn>
                <a:cxn ang="0">
                  <a:pos x="77" y="49"/>
                </a:cxn>
                <a:cxn ang="0">
                  <a:pos x="49" y="58"/>
                </a:cxn>
                <a:cxn ang="0">
                  <a:pos x="0" y="7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141" y="297"/>
              <a:ext cx="18" cy="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1" y="9"/>
                </a:cxn>
                <a:cxn ang="0">
                  <a:pos x="77" y="3"/>
                </a:cxn>
                <a:cxn ang="0">
                  <a:pos x="89" y="0"/>
                </a:cxn>
              </a:cxnLst>
              <a:rect l="0" t="0" r="r" b="b"/>
              <a:pathLst>
                <a:path w="89" h="18">
                  <a:moveTo>
                    <a:pt x="0" y="18"/>
                  </a:moveTo>
                  <a:lnTo>
                    <a:pt x="41" y="9"/>
                  </a:lnTo>
                  <a:lnTo>
                    <a:pt x="77" y="3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141" y="301"/>
              <a:ext cx="2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8" y="20"/>
                </a:cxn>
                <a:cxn ang="0">
                  <a:pos x="59" y="12"/>
                </a:cxn>
                <a:cxn ang="0">
                  <a:pos x="92" y="2"/>
                </a:cxn>
                <a:cxn ang="0">
                  <a:pos x="103" y="0"/>
                </a:cxn>
              </a:cxnLst>
              <a:rect l="0" t="0" r="r" b="b"/>
              <a:pathLst>
                <a:path w="103" h="27">
                  <a:moveTo>
                    <a:pt x="0" y="27"/>
                  </a:moveTo>
                  <a:lnTo>
                    <a:pt x="28" y="20"/>
                  </a:lnTo>
                  <a:lnTo>
                    <a:pt x="59" y="12"/>
                  </a:lnTo>
                  <a:lnTo>
                    <a:pt x="92" y="2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/>
              <a:ahLst/>
              <a:cxnLst>
                <a:cxn ang="0">
                  <a:pos x="462" y="779"/>
                </a:cxn>
                <a:cxn ang="0">
                  <a:pos x="330" y="759"/>
                </a:cxn>
                <a:cxn ang="0">
                  <a:pos x="212" y="701"/>
                </a:cxn>
                <a:cxn ang="0">
                  <a:pos x="123" y="612"/>
                </a:cxn>
                <a:cxn ang="0">
                  <a:pos x="70" y="504"/>
                </a:cxn>
                <a:cxn ang="0">
                  <a:pos x="59" y="384"/>
                </a:cxn>
                <a:cxn ang="0">
                  <a:pos x="92" y="268"/>
                </a:cxn>
                <a:cxn ang="0">
                  <a:pos x="167" y="169"/>
                </a:cxn>
                <a:cxn ang="0">
                  <a:pos x="272" y="96"/>
                </a:cxn>
                <a:cxn ang="0">
                  <a:pos x="398" y="58"/>
                </a:cxn>
                <a:cxn ang="0">
                  <a:pos x="531" y="57"/>
                </a:cxn>
                <a:cxn ang="0">
                  <a:pos x="655" y="96"/>
                </a:cxn>
                <a:cxn ang="0">
                  <a:pos x="762" y="170"/>
                </a:cxn>
                <a:cxn ang="0">
                  <a:pos x="835" y="270"/>
                </a:cxn>
                <a:cxn ang="0">
                  <a:pos x="867" y="385"/>
                </a:cxn>
                <a:cxn ang="0">
                  <a:pos x="857" y="505"/>
                </a:cxn>
                <a:cxn ang="0">
                  <a:pos x="803" y="613"/>
                </a:cxn>
                <a:cxn ang="0">
                  <a:pos x="712" y="702"/>
                </a:cxn>
                <a:cxn ang="0">
                  <a:pos x="595" y="759"/>
                </a:cxn>
                <a:cxn ang="0">
                  <a:pos x="464" y="779"/>
                </a:cxn>
                <a:cxn ang="0">
                  <a:pos x="535" y="827"/>
                </a:cxn>
                <a:cxn ang="0">
                  <a:pos x="670" y="788"/>
                </a:cxn>
                <a:cxn ang="0">
                  <a:pos x="788" y="714"/>
                </a:cxn>
                <a:cxn ang="0">
                  <a:pos x="874" y="611"/>
                </a:cxn>
                <a:cxn ang="0">
                  <a:pos x="920" y="492"/>
                </a:cxn>
                <a:cxn ang="0">
                  <a:pos x="923" y="363"/>
                </a:cxn>
                <a:cxn ang="0">
                  <a:pos x="885" y="240"/>
                </a:cxn>
                <a:cxn ang="0">
                  <a:pos x="805" y="133"/>
                </a:cxn>
                <a:cxn ang="0">
                  <a:pos x="694" y="54"/>
                </a:cxn>
                <a:cxn ang="0">
                  <a:pos x="559" y="8"/>
                </a:cxn>
                <a:cxn ang="0">
                  <a:pos x="417" y="2"/>
                </a:cxn>
                <a:cxn ang="0">
                  <a:pos x="280" y="34"/>
                </a:cxn>
                <a:cxn ang="0">
                  <a:pos x="158" y="102"/>
                </a:cxn>
                <a:cxn ang="0">
                  <a:pos x="66" y="199"/>
                </a:cxn>
                <a:cxn ang="0">
                  <a:pos x="12" y="317"/>
                </a:cxn>
                <a:cxn ang="0">
                  <a:pos x="0" y="444"/>
                </a:cxn>
                <a:cxn ang="0">
                  <a:pos x="32" y="569"/>
                </a:cxn>
                <a:cxn ang="0">
                  <a:pos x="105" y="679"/>
                </a:cxn>
                <a:cxn ang="0">
                  <a:pos x="210" y="765"/>
                </a:cxn>
                <a:cxn ang="0">
                  <a:pos x="341" y="818"/>
                </a:cxn>
                <a:cxn ang="0">
                  <a:pos x="464" y="832"/>
                </a:cxn>
                <a:cxn ang="0">
                  <a:pos x="464" y="779"/>
                </a:cxn>
              </a:cxnLst>
              <a:rect l="0" t="0" r="r" b="b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  <a:lnTo>
                    <a:pt x="464" y="779"/>
                  </a:lnTo>
                  <a:lnTo>
                    <a:pt x="464" y="779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/>
              <a:ahLst/>
              <a:cxnLst>
                <a:cxn ang="0">
                  <a:pos x="462" y="779"/>
                </a:cxn>
                <a:cxn ang="0">
                  <a:pos x="330" y="759"/>
                </a:cxn>
                <a:cxn ang="0">
                  <a:pos x="212" y="701"/>
                </a:cxn>
                <a:cxn ang="0">
                  <a:pos x="123" y="612"/>
                </a:cxn>
                <a:cxn ang="0">
                  <a:pos x="70" y="504"/>
                </a:cxn>
                <a:cxn ang="0">
                  <a:pos x="59" y="384"/>
                </a:cxn>
                <a:cxn ang="0">
                  <a:pos x="92" y="268"/>
                </a:cxn>
                <a:cxn ang="0">
                  <a:pos x="167" y="169"/>
                </a:cxn>
                <a:cxn ang="0">
                  <a:pos x="272" y="96"/>
                </a:cxn>
                <a:cxn ang="0">
                  <a:pos x="398" y="58"/>
                </a:cxn>
                <a:cxn ang="0">
                  <a:pos x="531" y="57"/>
                </a:cxn>
                <a:cxn ang="0">
                  <a:pos x="655" y="96"/>
                </a:cxn>
                <a:cxn ang="0">
                  <a:pos x="762" y="170"/>
                </a:cxn>
                <a:cxn ang="0">
                  <a:pos x="835" y="270"/>
                </a:cxn>
                <a:cxn ang="0">
                  <a:pos x="867" y="385"/>
                </a:cxn>
                <a:cxn ang="0">
                  <a:pos x="857" y="505"/>
                </a:cxn>
                <a:cxn ang="0">
                  <a:pos x="803" y="613"/>
                </a:cxn>
                <a:cxn ang="0">
                  <a:pos x="712" y="702"/>
                </a:cxn>
                <a:cxn ang="0">
                  <a:pos x="595" y="759"/>
                </a:cxn>
                <a:cxn ang="0">
                  <a:pos x="464" y="779"/>
                </a:cxn>
                <a:cxn ang="0">
                  <a:pos x="535" y="827"/>
                </a:cxn>
                <a:cxn ang="0">
                  <a:pos x="670" y="788"/>
                </a:cxn>
                <a:cxn ang="0">
                  <a:pos x="788" y="714"/>
                </a:cxn>
                <a:cxn ang="0">
                  <a:pos x="874" y="611"/>
                </a:cxn>
                <a:cxn ang="0">
                  <a:pos x="920" y="492"/>
                </a:cxn>
                <a:cxn ang="0">
                  <a:pos x="923" y="363"/>
                </a:cxn>
                <a:cxn ang="0">
                  <a:pos x="885" y="240"/>
                </a:cxn>
                <a:cxn ang="0">
                  <a:pos x="805" y="133"/>
                </a:cxn>
                <a:cxn ang="0">
                  <a:pos x="694" y="54"/>
                </a:cxn>
                <a:cxn ang="0">
                  <a:pos x="559" y="8"/>
                </a:cxn>
                <a:cxn ang="0">
                  <a:pos x="417" y="2"/>
                </a:cxn>
                <a:cxn ang="0">
                  <a:pos x="280" y="34"/>
                </a:cxn>
                <a:cxn ang="0">
                  <a:pos x="158" y="102"/>
                </a:cxn>
                <a:cxn ang="0">
                  <a:pos x="66" y="199"/>
                </a:cxn>
                <a:cxn ang="0">
                  <a:pos x="12" y="317"/>
                </a:cxn>
                <a:cxn ang="0">
                  <a:pos x="0" y="444"/>
                </a:cxn>
                <a:cxn ang="0">
                  <a:pos x="32" y="569"/>
                </a:cxn>
                <a:cxn ang="0">
                  <a:pos x="105" y="679"/>
                </a:cxn>
                <a:cxn ang="0">
                  <a:pos x="210" y="765"/>
                </a:cxn>
                <a:cxn ang="0">
                  <a:pos x="341" y="818"/>
                </a:cxn>
                <a:cxn ang="0">
                  <a:pos x="464" y="832"/>
                </a:cxn>
                <a:cxn ang="0">
                  <a:pos x="464" y="779"/>
                </a:cxn>
              </a:cxnLst>
              <a:rect l="0" t="0" r="r" b="b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  <a:lnTo>
                    <a:pt x="464" y="7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005" y="261"/>
              <a:ext cx="167" cy="150"/>
            </a:xfrm>
            <a:custGeom>
              <a:avLst/>
              <a:gdLst/>
              <a:ahLst/>
              <a:cxnLst>
                <a:cxn ang="0">
                  <a:pos x="833" y="372"/>
                </a:cxn>
                <a:cxn ang="0">
                  <a:pos x="829" y="313"/>
                </a:cxn>
                <a:cxn ang="0">
                  <a:pos x="811" y="254"/>
                </a:cxn>
                <a:cxn ang="0">
                  <a:pos x="784" y="198"/>
                </a:cxn>
                <a:cxn ang="0">
                  <a:pos x="748" y="147"/>
                </a:cxn>
                <a:cxn ang="0">
                  <a:pos x="703" y="102"/>
                </a:cxn>
                <a:cxn ang="0">
                  <a:pos x="651" y="64"/>
                </a:cxn>
                <a:cxn ang="0">
                  <a:pos x="591" y="33"/>
                </a:cxn>
                <a:cxn ang="0">
                  <a:pos x="528" y="12"/>
                </a:cxn>
                <a:cxn ang="0">
                  <a:pos x="461" y="2"/>
                </a:cxn>
                <a:cxn ang="0">
                  <a:pos x="393" y="0"/>
                </a:cxn>
                <a:cxn ang="0">
                  <a:pos x="325" y="9"/>
                </a:cxn>
                <a:cxn ang="0">
                  <a:pos x="262" y="26"/>
                </a:cxn>
                <a:cxn ang="0">
                  <a:pos x="200" y="53"/>
                </a:cxn>
                <a:cxn ang="0">
                  <a:pos x="145" y="88"/>
                </a:cxn>
                <a:cxn ang="0">
                  <a:pos x="97" y="132"/>
                </a:cxn>
                <a:cxn ang="0">
                  <a:pos x="58" y="182"/>
                </a:cxn>
                <a:cxn ang="0">
                  <a:pos x="27" y="235"/>
                </a:cxn>
                <a:cxn ang="0">
                  <a:pos x="8" y="294"/>
                </a:cxn>
                <a:cxn ang="0">
                  <a:pos x="0" y="355"/>
                </a:cxn>
                <a:cxn ang="0">
                  <a:pos x="2" y="416"/>
                </a:cxn>
                <a:cxn ang="0">
                  <a:pos x="14" y="475"/>
                </a:cxn>
                <a:cxn ang="0">
                  <a:pos x="38" y="532"/>
                </a:cxn>
                <a:cxn ang="0">
                  <a:pos x="73" y="585"/>
                </a:cxn>
                <a:cxn ang="0">
                  <a:pos x="115" y="631"/>
                </a:cxn>
                <a:cxn ang="0">
                  <a:pos x="165" y="673"/>
                </a:cxn>
                <a:cxn ang="0">
                  <a:pos x="222" y="705"/>
                </a:cxn>
                <a:cxn ang="0">
                  <a:pos x="285" y="728"/>
                </a:cxn>
                <a:cxn ang="0">
                  <a:pos x="351" y="743"/>
                </a:cxn>
                <a:cxn ang="0">
                  <a:pos x="418" y="747"/>
                </a:cxn>
                <a:cxn ang="0">
                  <a:pos x="488" y="742"/>
                </a:cxn>
                <a:cxn ang="0">
                  <a:pos x="552" y="727"/>
                </a:cxn>
                <a:cxn ang="0">
                  <a:pos x="614" y="702"/>
                </a:cxn>
                <a:cxn ang="0">
                  <a:pos x="670" y="669"/>
                </a:cxn>
                <a:cxn ang="0">
                  <a:pos x="721" y="628"/>
                </a:cxn>
                <a:cxn ang="0">
                  <a:pos x="765" y="582"/>
                </a:cxn>
                <a:cxn ang="0">
                  <a:pos x="797" y="528"/>
                </a:cxn>
                <a:cxn ang="0">
                  <a:pos x="820" y="470"/>
                </a:cxn>
                <a:cxn ang="0">
                  <a:pos x="831" y="411"/>
                </a:cxn>
                <a:cxn ang="0">
                  <a:pos x="833" y="372"/>
                </a:cxn>
              </a:cxnLst>
              <a:rect l="0" t="0" r="r" b="b"/>
              <a:pathLst>
                <a:path w="833" h="747">
                  <a:moveTo>
                    <a:pt x="833" y="372"/>
                  </a:moveTo>
                  <a:lnTo>
                    <a:pt x="829" y="313"/>
                  </a:lnTo>
                  <a:lnTo>
                    <a:pt x="811" y="254"/>
                  </a:lnTo>
                  <a:lnTo>
                    <a:pt x="784" y="198"/>
                  </a:lnTo>
                  <a:lnTo>
                    <a:pt x="748" y="147"/>
                  </a:lnTo>
                  <a:lnTo>
                    <a:pt x="703" y="102"/>
                  </a:lnTo>
                  <a:lnTo>
                    <a:pt x="651" y="64"/>
                  </a:lnTo>
                  <a:lnTo>
                    <a:pt x="591" y="33"/>
                  </a:lnTo>
                  <a:lnTo>
                    <a:pt x="528" y="12"/>
                  </a:lnTo>
                  <a:lnTo>
                    <a:pt x="461" y="2"/>
                  </a:lnTo>
                  <a:lnTo>
                    <a:pt x="393" y="0"/>
                  </a:lnTo>
                  <a:lnTo>
                    <a:pt x="325" y="9"/>
                  </a:lnTo>
                  <a:lnTo>
                    <a:pt x="262" y="26"/>
                  </a:lnTo>
                  <a:lnTo>
                    <a:pt x="200" y="53"/>
                  </a:lnTo>
                  <a:lnTo>
                    <a:pt x="145" y="88"/>
                  </a:lnTo>
                  <a:lnTo>
                    <a:pt x="97" y="132"/>
                  </a:lnTo>
                  <a:lnTo>
                    <a:pt x="58" y="182"/>
                  </a:lnTo>
                  <a:lnTo>
                    <a:pt x="27" y="235"/>
                  </a:lnTo>
                  <a:lnTo>
                    <a:pt x="8" y="294"/>
                  </a:lnTo>
                  <a:lnTo>
                    <a:pt x="0" y="355"/>
                  </a:lnTo>
                  <a:lnTo>
                    <a:pt x="2" y="416"/>
                  </a:lnTo>
                  <a:lnTo>
                    <a:pt x="14" y="475"/>
                  </a:lnTo>
                  <a:lnTo>
                    <a:pt x="38" y="532"/>
                  </a:lnTo>
                  <a:lnTo>
                    <a:pt x="73" y="585"/>
                  </a:lnTo>
                  <a:lnTo>
                    <a:pt x="115" y="631"/>
                  </a:lnTo>
                  <a:lnTo>
                    <a:pt x="165" y="673"/>
                  </a:lnTo>
                  <a:lnTo>
                    <a:pt x="222" y="705"/>
                  </a:lnTo>
                  <a:lnTo>
                    <a:pt x="285" y="728"/>
                  </a:lnTo>
                  <a:lnTo>
                    <a:pt x="351" y="743"/>
                  </a:lnTo>
                  <a:lnTo>
                    <a:pt x="418" y="747"/>
                  </a:lnTo>
                  <a:lnTo>
                    <a:pt x="488" y="742"/>
                  </a:lnTo>
                  <a:lnTo>
                    <a:pt x="552" y="727"/>
                  </a:lnTo>
                  <a:lnTo>
                    <a:pt x="614" y="702"/>
                  </a:lnTo>
                  <a:lnTo>
                    <a:pt x="670" y="669"/>
                  </a:lnTo>
                  <a:lnTo>
                    <a:pt x="721" y="628"/>
                  </a:lnTo>
                  <a:lnTo>
                    <a:pt x="765" y="582"/>
                  </a:lnTo>
                  <a:lnTo>
                    <a:pt x="797" y="528"/>
                  </a:lnTo>
                  <a:lnTo>
                    <a:pt x="820" y="470"/>
                  </a:lnTo>
                  <a:lnTo>
                    <a:pt x="831" y="411"/>
                  </a:lnTo>
                  <a:lnTo>
                    <a:pt x="833" y="3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998" y="255"/>
              <a:ext cx="182" cy="163"/>
            </a:xfrm>
            <a:custGeom>
              <a:avLst/>
              <a:gdLst/>
              <a:ahLst/>
              <a:cxnLst>
                <a:cxn ang="0">
                  <a:pos x="908" y="406"/>
                </a:cxn>
                <a:cxn ang="0">
                  <a:pos x="903" y="344"/>
                </a:cxn>
                <a:cxn ang="0">
                  <a:pos x="887" y="283"/>
                </a:cxn>
                <a:cxn ang="0">
                  <a:pos x="860" y="223"/>
                </a:cxn>
                <a:cxn ang="0">
                  <a:pos x="822" y="170"/>
                </a:cxn>
                <a:cxn ang="0">
                  <a:pos x="776" y="121"/>
                </a:cxn>
                <a:cxn ang="0">
                  <a:pos x="724" y="79"/>
                </a:cxn>
                <a:cxn ang="0">
                  <a:pos x="663" y="46"/>
                </a:cxn>
                <a:cxn ang="0">
                  <a:pos x="598" y="21"/>
                </a:cxn>
                <a:cxn ang="0">
                  <a:pos x="530" y="5"/>
                </a:cxn>
                <a:cxn ang="0">
                  <a:pos x="459" y="0"/>
                </a:cxn>
                <a:cxn ang="0">
                  <a:pos x="389" y="4"/>
                </a:cxn>
                <a:cxn ang="0">
                  <a:pos x="320" y="18"/>
                </a:cxn>
                <a:cxn ang="0">
                  <a:pos x="255" y="42"/>
                </a:cxn>
                <a:cxn ang="0">
                  <a:pos x="193" y="74"/>
                </a:cxn>
                <a:cxn ang="0">
                  <a:pos x="138" y="114"/>
                </a:cxn>
                <a:cxn ang="0">
                  <a:pos x="91" y="162"/>
                </a:cxn>
                <a:cxn ang="0">
                  <a:pos x="53" y="216"/>
                </a:cxn>
                <a:cxn ang="0">
                  <a:pos x="25" y="273"/>
                </a:cxn>
                <a:cxn ang="0">
                  <a:pos x="7" y="334"/>
                </a:cxn>
                <a:cxn ang="0">
                  <a:pos x="0" y="397"/>
                </a:cxn>
                <a:cxn ang="0">
                  <a:pos x="3" y="461"/>
                </a:cxn>
                <a:cxn ang="0">
                  <a:pos x="19" y="523"/>
                </a:cxn>
                <a:cxn ang="0">
                  <a:pos x="43" y="582"/>
                </a:cxn>
                <a:cxn ang="0">
                  <a:pos x="79" y="637"/>
                </a:cxn>
                <a:cxn ang="0">
                  <a:pos x="124" y="687"/>
                </a:cxn>
                <a:cxn ang="0">
                  <a:pos x="176" y="728"/>
                </a:cxn>
                <a:cxn ang="0">
                  <a:pos x="236" y="764"/>
                </a:cxn>
                <a:cxn ang="0">
                  <a:pos x="300" y="791"/>
                </a:cxn>
                <a:cxn ang="0">
                  <a:pos x="367" y="807"/>
                </a:cxn>
                <a:cxn ang="0">
                  <a:pos x="438" y="815"/>
                </a:cxn>
                <a:cxn ang="0">
                  <a:pos x="508" y="812"/>
                </a:cxn>
                <a:cxn ang="0">
                  <a:pos x="579" y="799"/>
                </a:cxn>
                <a:cxn ang="0">
                  <a:pos x="644" y="777"/>
                </a:cxn>
                <a:cxn ang="0">
                  <a:pos x="707" y="747"/>
                </a:cxn>
                <a:cxn ang="0">
                  <a:pos x="762" y="707"/>
                </a:cxn>
                <a:cxn ang="0">
                  <a:pos x="810" y="659"/>
                </a:cxn>
                <a:cxn ang="0">
                  <a:pos x="849" y="608"/>
                </a:cxn>
                <a:cxn ang="0">
                  <a:pos x="879" y="550"/>
                </a:cxn>
                <a:cxn ang="0">
                  <a:pos x="899" y="489"/>
                </a:cxn>
                <a:cxn ang="0">
                  <a:pos x="908" y="427"/>
                </a:cxn>
                <a:cxn ang="0">
                  <a:pos x="909" y="406"/>
                </a:cxn>
              </a:cxnLst>
              <a:rect l="0" t="0" r="r" b="b"/>
              <a:pathLst>
                <a:path w="909" h="815">
                  <a:moveTo>
                    <a:pt x="908" y="406"/>
                  </a:moveTo>
                  <a:lnTo>
                    <a:pt x="903" y="344"/>
                  </a:lnTo>
                  <a:lnTo>
                    <a:pt x="887" y="283"/>
                  </a:lnTo>
                  <a:lnTo>
                    <a:pt x="860" y="223"/>
                  </a:lnTo>
                  <a:lnTo>
                    <a:pt x="822" y="170"/>
                  </a:lnTo>
                  <a:lnTo>
                    <a:pt x="776" y="121"/>
                  </a:lnTo>
                  <a:lnTo>
                    <a:pt x="724" y="79"/>
                  </a:lnTo>
                  <a:lnTo>
                    <a:pt x="663" y="46"/>
                  </a:lnTo>
                  <a:lnTo>
                    <a:pt x="598" y="21"/>
                  </a:lnTo>
                  <a:lnTo>
                    <a:pt x="530" y="5"/>
                  </a:lnTo>
                  <a:lnTo>
                    <a:pt x="459" y="0"/>
                  </a:lnTo>
                  <a:lnTo>
                    <a:pt x="389" y="4"/>
                  </a:lnTo>
                  <a:lnTo>
                    <a:pt x="320" y="18"/>
                  </a:lnTo>
                  <a:lnTo>
                    <a:pt x="255" y="42"/>
                  </a:lnTo>
                  <a:lnTo>
                    <a:pt x="193" y="74"/>
                  </a:lnTo>
                  <a:lnTo>
                    <a:pt x="138" y="114"/>
                  </a:lnTo>
                  <a:lnTo>
                    <a:pt x="91" y="162"/>
                  </a:lnTo>
                  <a:lnTo>
                    <a:pt x="53" y="216"/>
                  </a:lnTo>
                  <a:lnTo>
                    <a:pt x="25" y="273"/>
                  </a:lnTo>
                  <a:lnTo>
                    <a:pt x="7" y="334"/>
                  </a:lnTo>
                  <a:lnTo>
                    <a:pt x="0" y="397"/>
                  </a:lnTo>
                  <a:lnTo>
                    <a:pt x="3" y="461"/>
                  </a:lnTo>
                  <a:lnTo>
                    <a:pt x="19" y="523"/>
                  </a:lnTo>
                  <a:lnTo>
                    <a:pt x="43" y="582"/>
                  </a:lnTo>
                  <a:lnTo>
                    <a:pt x="79" y="637"/>
                  </a:lnTo>
                  <a:lnTo>
                    <a:pt x="124" y="687"/>
                  </a:lnTo>
                  <a:lnTo>
                    <a:pt x="176" y="728"/>
                  </a:lnTo>
                  <a:lnTo>
                    <a:pt x="236" y="764"/>
                  </a:lnTo>
                  <a:lnTo>
                    <a:pt x="300" y="791"/>
                  </a:lnTo>
                  <a:lnTo>
                    <a:pt x="367" y="807"/>
                  </a:lnTo>
                  <a:lnTo>
                    <a:pt x="438" y="815"/>
                  </a:lnTo>
                  <a:lnTo>
                    <a:pt x="508" y="812"/>
                  </a:lnTo>
                  <a:lnTo>
                    <a:pt x="579" y="799"/>
                  </a:lnTo>
                  <a:lnTo>
                    <a:pt x="644" y="777"/>
                  </a:lnTo>
                  <a:lnTo>
                    <a:pt x="707" y="747"/>
                  </a:lnTo>
                  <a:lnTo>
                    <a:pt x="762" y="707"/>
                  </a:lnTo>
                  <a:lnTo>
                    <a:pt x="810" y="659"/>
                  </a:lnTo>
                  <a:lnTo>
                    <a:pt x="849" y="608"/>
                  </a:lnTo>
                  <a:lnTo>
                    <a:pt x="879" y="550"/>
                  </a:lnTo>
                  <a:lnTo>
                    <a:pt x="899" y="489"/>
                  </a:lnTo>
                  <a:lnTo>
                    <a:pt x="908" y="427"/>
                  </a:lnTo>
                  <a:lnTo>
                    <a:pt x="909" y="4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38" y="0"/>
                </a:cxn>
                <a:cxn ang="0">
                  <a:pos x="67" y="2"/>
                </a:cxn>
                <a:cxn ang="0">
                  <a:pos x="71" y="5"/>
                </a:cxn>
                <a:cxn ang="0">
                  <a:pos x="71" y="152"/>
                </a:cxn>
                <a:cxn ang="0">
                  <a:pos x="1" y="152"/>
                </a:cxn>
                <a:cxn ang="0">
                  <a:pos x="1" y="152"/>
                </a:cxn>
                <a:cxn ang="0">
                  <a:pos x="0" y="152"/>
                </a:cxn>
              </a:cxnLst>
              <a:rect l="0" t="0" r="r" b="b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38" y="0"/>
                </a:cxn>
                <a:cxn ang="0">
                  <a:pos x="67" y="2"/>
                </a:cxn>
                <a:cxn ang="0">
                  <a:pos x="71" y="5"/>
                </a:cxn>
                <a:cxn ang="0">
                  <a:pos x="71" y="152"/>
                </a:cxn>
                <a:cxn ang="0">
                  <a:pos x="1" y="152"/>
                </a:cxn>
                <a:cxn ang="0">
                  <a:pos x="1" y="152"/>
                </a:cxn>
              </a:cxnLst>
              <a:rect l="0" t="0" r="r" b="b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  <a:lnTo>
                    <a:pt x="1" y="1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>
              <a:off x="1085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>
              <a:off x="1092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6"/>
                </a:cxn>
                <a:cxn ang="0">
                  <a:pos x="54" y="13"/>
                </a:cxn>
                <a:cxn ang="0">
                  <a:pos x="78" y="19"/>
                </a:cxn>
                <a:cxn ang="0">
                  <a:pos x="92" y="24"/>
                </a:cxn>
                <a:cxn ang="0">
                  <a:pos x="109" y="29"/>
                </a:cxn>
                <a:cxn ang="0">
                  <a:pos x="122" y="34"/>
                </a:cxn>
                <a:cxn ang="0">
                  <a:pos x="132" y="45"/>
                </a:cxn>
                <a:cxn ang="0">
                  <a:pos x="143" y="67"/>
                </a:cxn>
                <a:cxn ang="0">
                  <a:pos x="155" y="90"/>
                </a:cxn>
                <a:cxn ang="0">
                  <a:pos x="136" y="84"/>
                </a:cxn>
                <a:cxn ang="0">
                  <a:pos x="113" y="75"/>
                </a:cxn>
                <a:cxn ang="0">
                  <a:pos x="77" y="63"/>
                </a:cxn>
                <a:cxn ang="0">
                  <a:pos x="47" y="53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6"/>
                </a:cxn>
                <a:cxn ang="0">
                  <a:pos x="54" y="13"/>
                </a:cxn>
                <a:cxn ang="0">
                  <a:pos x="78" y="19"/>
                </a:cxn>
                <a:cxn ang="0">
                  <a:pos x="92" y="24"/>
                </a:cxn>
                <a:cxn ang="0">
                  <a:pos x="109" y="29"/>
                </a:cxn>
                <a:cxn ang="0">
                  <a:pos x="122" y="34"/>
                </a:cxn>
                <a:cxn ang="0">
                  <a:pos x="132" y="45"/>
                </a:cxn>
                <a:cxn ang="0">
                  <a:pos x="143" y="67"/>
                </a:cxn>
                <a:cxn ang="0">
                  <a:pos x="155" y="90"/>
                </a:cxn>
                <a:cxn ang="0">
                  <a:pos x="136" y="84"/>
                </a:cxn>
                <a:cxn ang="0">
                  <a:pos x="113" y="75"/>
                </a:cxn>
                <a:cxn ang="0">
                  <a:pos x="77" y="63"/>
                </a:cxn>
                <a:cxn ang="0">
                  <a:pos x="47" y="53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1143" y="286"/>
              <a:ext cx="2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7"/>
                </a:cxn>
                <a:cxn ang="0">
                  <a:pos x="65" y="14"/>
                </a:cxn>
                <a:cxn ang="0">
                  <a:pos x="96" y="23"/>
                </a:cxn>
                <a:cxn ang="0">
                  <a:pos x="119" y="29"/>
                </a:cxn>
                <a:cxn ang="0">
                  <a:pos x="129" y="34"/>
                </a:cxn>
              </a:cxnLst>
              <a:rect l="0" t="0" r="r" b="b"/>
              <a:pathLst>
                <a:path w="129" h="34">
                  <a:moveTo>
                    <a:pt x="0" y="0"/>
                  </a:moveTo>
                  <a:lnTo>
                    <a:pt x="32" y="7"/>
                  </a:lnTo>
                  <a:lnTo>
                    <a:pt x="65" y="14"/>
                  </a:lnTo>
                  <a:lnTo>
                    <a:pt x="96" y="23"/>
                  </a:lnTo>
                  <a:lnTo>
                    <a:pt x="119" y="29"/>
                  </a:lnTo>
                  <a:lnTo>
                    <a:pt x="12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1142" y="290"/>
              <a:ext cx="3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"/>
                </a:cxn>
                <a:cxn ang="0">
                  <a:pos x="71" y="20"/>
                </a:cxn>
                <a:cxn ang="0">
                  <a:pos x="105" y="30"/>
                </a:cxn>
                <a:cxn ang="0">
                  <a:pos x="133" y="40"/>
                </a:cxn>
                <a:cxn ang="0">
                  <a:pos x="152" y="48"/>
                </a:cxn>
              </a:cxnLst>
              <a:rect l="0" t="0" r="r" b="b"/>
              <a:pathLst>
                <a:path w="152" h="48">
                  <a:moveTo>
                    <a:pt x="0" y="0"/>
                  </a:moveTo>
                  <a:lnTo>
                    <a:pt x="36" y="9"/>
                  </a:lnTo>
                  <a:lnTo>
                    <a:pt x="71" y="20"/>
                  </a:lnTo>
                  <a:lnTo>
                    <a:pt x="105" y="30"/>
                  </a:lnTo>
                  <a:lnTo>
                    <a:pt x="133" y="40"/>
                  </a:lnTo>
                  <a:lnTo>
                    <a:pt x="152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"/>
                </a:cxn>
                <a:cxn ang="0">
                  <a:pos x="4" y="148"/>
                </a:cxn>
                <a:cxn ang="0">
                  <a:pos x="40" y="149"/>
                </a:cxn>
                <a:cxn ang="0">
                  <a:pos x="67" y="148"/>
                </a:cxn>
                <a:cxn ang="0">
                  <a:pos x="71" y="146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"/>
                </a:cxn>
                <a:cxn ang="0">
                  <a:pos x="4" y="148"/>
                </a:cxn>
                <a:cxn ang="0">
                  <a:pos x="40" y="149"/>
                </a:cxn>
                <a:cxn ang="0">
                  <a:pos x="67" y="148"/>
                </a:cxn>
                <a:cxn ang="0">
                  <a:pos x="71" y="146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 flipV="1">
              <a:off x="1085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 flipV="1">
              <a:off x="1093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/>
              <a:ahLst/>
              <a:cxnLst>
                <a:cxn ang="0">
                  <a:pos x="195" y="76"/>
                </a:cxn>
                <a:cxn ang="0">
                  <a:pos x="186" y="74"/>
                </a:cxn>
                <a:cxn ang="0">
                  <a:pos x="175" y="68"/>
                </a:cxn>
                <a:cxn ang="0">
                  <a:pos x="163" y="61"/>
                </a:cxn>
                <a:cxn ang="0">
                  <a:pos x="149" y="56"/>
                </a:cxn>
                <a:cxn ang="0">
                  <a:pos x="124" y="46"/>
                </a:cxn>
                <a:cxn ang="0">
                  <a:pos x="99" y="37"/>
                </a:cxn>
                <a:cxn ang="0">
                  <a:pos x="64" y="24"/>
                </a:cxn>
                <a:cxn ang="0">
                  <a:pos x="34" y="13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39" y="66"/>
                </a:cxn>
                <a:cxn ang="0">
                  <a:pos x="78" y="80"/>
                </a:cxn>
                <a:cxn ang="0">
                  <a:pos x="110" y="94"/>
                </a:cxn>
                <a:cxn ang="0">
                  <a:pos x="139" y="105"/>
                </a:cxn>
                <a:cxn ang="0">
                  <a:pos x="161" y="114"/>
                </a:cxn>
                <a:cxn ang="0">
                  <a:pos x="177" y="122"/>
                </a:cxn>
                <a:cxn ang="0">
                  <a:pos x="193" y="129"/>
                </a:cxn>
                <a:cxn ang="0">
                  <a:pos x="195" y="76"/>
                </a:cxn>
                <a:cxn ang="0">
                  <a:pos x="195" y="76"/>
                </a:cxn>
              </a:cxnLst>
              <a:rect l="0" t="0" r="r" b="b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  <a:lnTo>
                    <a:pt x="195" y="76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/>
              <a:ahLst/>
              <a:cxnLst>
                <a:cxn ang="0">
                  <a:pos x="195" y="76"/>
                </a:cxn>
                <a:cxn ang="0">
                  <a:pos x="186" y="74"/>
                </a:cxn>
                <a:cxn ang="0">
                  <a:pos x="175" y="68"/>
                </a:cxn>
                <a:cxn ang="0">
                  <a:pos x="163" y="61"/>
                </a:cxn>
                <a:cxn ang="0">
                  <a:pos x="149" y="56"/>
                </a:cxn>
                <a:cxn ang="0">
                  <a:pos x="124" y="46"/>
                </a:cxn>
                <a:cxn ang="0">
                  <a:pos x="99" y="37"/>
                </a:cxn>
                <a:cxn ang="0">
                  <a:pos x="64" y="24"/>
                </a:cxn>
                <a:cxn ang="0">
                  <a:pos x="34" y="13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39" y="66"/>
                </a:cxn>
                <a:cxn ang="0">
                  <a:pos x="78" y="80"/>
                </a:cxn>
                <a:cxn ang="0">
                  <a:pos x="110" y="94"/>
                </a:cxn>
                <a:cxn ang="0">
                  <a:pos x="139" y="105"/>
                </a:cxn>
                <a:cxn ang="0">
                  <a:pos x="161" y="114"/>
                </a:cxn>
                <a:cxn ang="0">
                  <a:pos x="177" y="122"/>
                </a:cxn>
                <a:cxn ang="0">
                  <a:pos x="193" y="129"/>
                </a:cxn>
                <a:cxn ang="0">
                  <a:pos x="195" y="76"/>
                </a:cxn>
                <a:cxn ang="0">
                  <a:pos x="195" y="76"/>
                </a:cxn>
              </a:cxnLst>
              <a:rect l="0" t="0" r="r" b="b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  <a:lnTo>
                    <a:pt x="195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1143" y="321"/>
              <a:ext cx="39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5"/>
                </a:cxn>
                <a:cxn ang="0">
                  <a:pos x="75" y="28"/>
                </a:cxn>
                <a:cxn ang="0">
                  <a:pos x="103" y="39"/>
                </a:cxn>
                <a:cxn ang="0">
                  <a:pos x="132" y="50"/>
                </a:cxn>
                <a:cxn ang="0">
                  <a:pos x="154" y="60"/>
                </a:cxn>
                <a:cxn ang="0">
                  <a:pos x="179" y="69"/>
                </a:cxn>
                <a:cxn ang="0">
                  <a:pos x="193" y="77"/>
                </a:cxn>
              </a:cxnLst>
              <a:rect l="0" t="0" r="r" b="b"/>
              <a:pathLst>
                <a:path w="193" h="77">
                  <a:moveTo>
                    <a:pt x="0" y="0"/>
                  </a:moveTo>
                  <a:lnTo>
                    <a:pt x="37" y="15"/>
                  </a:lnTo>
                  <a:lnTo>
                    <a:pt x="75" y="28"/>
                  </a:lnTo>
                  <a:lnTo>
                    <a:pt x="103" y="39"/>
                  </a:lnTo>
                  <a:lnTo>
                    <a:pt x="132" y="50"/>
                  </a:lnTo>
                  <a:lnTo>
                    <a:pt x="154" y="60"/>
                  </a:lnTo>
                  <a:lnTo>
                    <a:pt x="179" y="69"/>
                  </a:lnTo>
                  <a:lnTo>
                    <a:pt x="193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1143" y="328"/>
              <a:ext cx="3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3"/>
                </a:cxn>
                <a:cxn ang="0">
                  <a:pos x="57" y="22"/>
                </a:cxn>
                <a:cxn ang="0">
                  <a:pos x="79" y="31"/>
                </a:cxn>
                <a:cxn ang="0">
                  <a:pos x="113" y="42"/>
                </a:cxn>
                <a:cxn ang="0">
                  <a:pos x="147" y="56"/>
                </a:cxn>
                <a:cxn ang="0">
                  <a:pos x="165" y="65"/>
                </a:cxn>
                <a:cxn ang="0">
                  <a:pos x="180" y="71"/>
                </a:cxn>
                <a:cxn ang="0">
                  <a:pos x="192" y="76"/>
                </a:cxn>
              </a:cxnLst>
              <a:rect l="0" t="0" r="r" b="b"/>
              <a:pathLst>
                <a:path w="192" h="76">
                  <a:moveTo>
                    <a:pt x="0" y="0"/>
                  </a:moveTo>
                  <a:lnTo>
                    <a:pt x="31" y="13"/>
                  </a:lnTo>
                  <a:lnTo>
                    <a:pt x="57" y="22"/>
                  </a:lnTo>
                  <a:lnTo>
                    <a:pt x="79" y="31"/>
                  </a:lnTo>
                  <a:lnTo>
                    <a:pt x="113" y="42"/>
                  </a:lnTo>
                  <a:lnTo>
                    <a:pt x="147" y="56"/>
                  </a:lnTo>
                  <a:lnTo>
                    <a:pt x="165" y="65"/>
                  </a:lnTo>
                  <a:lnTo>
                    <a:pt x="180" y="71"/>
                  </a:lnTo>
                  <a:lnTo>
                    <a:pt x="192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13"/>
                </a:cxn>
                <a:cxn ang="0">
                  <a:pos x="51" y="20"/>
                </a:cxn>
                <a:cxn ang="0">
                  <a:pos x="60" y="26"/>
                </a:cxn>
                <a:cxn ang="0">
                  <a:pos x="77" y="42"/>
                </a:cxn>
                <a:cxn ang="0">
                  <a:pos x="93" y="56"/>
                </a:cxn>
                <a:cxn ang="0">
                  <a:pos x="116" y="74"/>
                </a:cxn>
                <a:cxn ang="0">
                  <a:pos x="133" y="88"/>
                </a:cxn>
                <a:cxn ang="0">
                  <a:pos x="149" y="103"/>
                </a:cxn>
                <a:cxn ang="0">
                  <a:pos x="156" y="109"/>
                </a:cxn>
                <a:cxn ang="0">
                  <a:pos x="156" y="110"/>
                </a:cxn>
                <a:cxn ang="0">
                  <a:pos x="147" y="126"/>
                </a:cxn>
                <a:cxn ang="0">
                  <a:pos x="135" y="145"/>
                </a:cxn>
                <a:cxn ang="0">
                  <a:pos x="121" y="160"/>
                </a:cxn>
                <a:cxn ang="0">
                  <a:pos x="105" y="175"/>
                </a:cxn>
                <a:cxn ang="0">
                  <a:pos x="103" y="173"/>
                </a:cxn>
                <a:cxn ang="0">
                  <a:pos x="85" y="155"/>
                </a:cxn>
                <a:cxn ang="0">
                  <a:pos x="70" y="141"/>
                </a:cxn>
                <a:cxn ang="0">
                  <a:pos x="47" y="120"/>
                </a:cxn>
                <a:cxn ang="0">
                  <a:pos x="22" y="100"/>
                </a:cxn>
                <a:cxn ang="0">
                  <a:pos x="0" y="8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13"/>
                </a:cxn>
                <a:cxn ang="0">
                  <a:pos x="51" y="20"/>
                </a:cxn>
                <a:cxn ang="0">
                  <a:pos x="60" y="26"/>
                </a:cxn>
                <a:cxn ang="0">
                  <a:pos x="77" y="42"/>
                </a:cxn>
                <a:cxn ang="0">
                  <a:pos x="93" y="56"/>
                </a:cxn>
                <a:cxn ang="0">
                  <a:pos x="116" y="74"/>
                </a:cxn>
                <a:cxn ang="0">
                  <a:pos x="133" y="88"/>
                </a:cxn>
                <a:cxn ang="0">
                  <a:pos x="149" y="103"/>
                </a:cxn>
                <a:cxn ang="0">
                  <a:pos x="156" y="109"/>
                </a:cxn>
                <a:cxn ang="0">
                  <a:pos x="156" y="110"/>
                </a:cxn>
                <a:cxn ang="0">
                  <a:pos x="147" y="126"/>
                </a:cxn>
                <a:cxn ang="0">
                  <a:pos x="135" y="145"/>
                </a:cxn>
                <a:cxn ang="0">
                  <a:pos x="121" y="160"/>
                </a:cxn>
                <a:cxn ang="0">
                  <a:pos x="105" y="175"/>
                </a:cxn>
                <a:cxn ang="0">
                  <a:pos x="103" y="173"/>
                </a:cxn>
                <a:cxn ang="0">
                  <a:pos x="85" y="155"/>
                </a:cxn>
                <a:cxn ang="0">
                  <a:pos x="70" y="141"/>
                </a:cxn>
                <a:cxn ang="0">
                  <a:pos x="47" y="120"/>
                </a:cxn>
                <a:cxn ang="0">
                  <a:pos x="22" y="100"/>
                </a:cxn>
                <a:cxn ang="0">
                  <a:pos x="0" y="8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1143" y="358"/>
              <a:ext cx="26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1"/>
                </a:cxn>
                <a:cxn ang="0">
                  <a:pos x="55" y="42"/>
                </a:cxn>
                <a:cxn ang="0">
                  <a:pos x="77" y="59"/>
                </a:cxn>
                <a:cxn ang="0">
                  <a:pos x="103" y="81"/>
                </a:cxn>
                <a:cxn ang="0">
                  <a:pos x="127" y="105"/>
                </a:cxn>
              </a:cxnLst>
              <a:rect l="0" t="0" r="r" b="b"/>
              <a:pathLst>
                <a:path w="127" h="105">
                  <a:moveTo>
                    <a:pt x="0" y="0"/>
                  </a:moveTo>
                  <a:lnTo>
                    <a:pt x="30" y="21"/>
                  </a:lnTo>
                  <a:lnTo>
                    <a:pt x="55" y="42"/>
                  </a:lnTo>
                  <a:lnTo>
                    <a:pt x="77" y="59"/>
                  </a:lnTo>
                  <a:lnTo>
                    <a:pt x="103" y="81"/>
                  </a:lnTo>
                  <a:lnTo>
                    <a:pt x="127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1141" y="369"/>
              <a:ext cx="21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6"/>
                </a:cxn>
                <a:cxn ang="0">
                  <a:pos x="49" y="40"/>
                </a:cxn>
                <a:cxn ang="0">
                  <a:pos x="69" y="57"/>
                </a:cxn>
                <a:cxn ang="0">
                  <a:pos x="95" y="82"/>
                </a:cxn>
                <a:cxn ang="0">
                  <a:pos x="106" y="92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9" y="16"/>
                  </a:lnTo>
                  <a:lnTo>
                    <a:pt x="49" y="40"/>
                  </a:lnTo>
                  <a:lnTo>
                    <a:pt x="69" y="57"/>
                  </a:lnTo>
                  <a:lnTo>
                    <a:pt x="95" y="82"/>
                  </a:lnTo>
                  <a:lnTo>
                    <a:pt x="106" y="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/>
              <a:ahLst/>
              <a:cxnLst>
                <a:cxn ang="0">
                  <a:pos x="187" y="41"/>
                </a:cxn>
                <a:cxn ang="0">
                  <a:pos x="151" y="54"/>
                </a:cxn>
                <a:cxn ang="0">
                  <a:pos x="107" y="68"/>
                </a:cxn>
                <a:cxn ang="0">
                  <a:pos x="67" y="87"/>
                </a:cxn>
                <a:cxn ang="0">
                  <a:pos x="30" y="104"/>
                </a:cxn>
                <a:cxn ang="0">
                  <a:pos x="30" y="105"/>
                </a:cxn>
                <a:cxn ang="0">
                  <a:pos x="22" y="97"/>
                </a:cxn>
                <a:cxn ang="0">
                  <a:pos x="13" y="88"/>
                </a:cxn>
                <a:cxn ang="0">
                  <a:pos x="5" y="78"/>
                </a:cxn>
                <a:cxn ang="0">
                  <a:pos x="0" y="68"/>
                </a:cxn>
                <a:cxn ang="0">
                  <a:pos x="1" y="68"/>
                </a:cxn>
                <a:cxn ang="0">
                  <a:pos x="34" y="50"/>
                </a:cxn>
                <a:cxn ang="0">
                  <a:pos x="53" y="41"/>
                </a:cxn>
                <a:cxn ang="0">
                  <a:pos x="73" y="30"/>
                </a:cxn>
                <a:cxn ang="0">
                  <a:pos x="95" y="22"/>
                </a:cxn>
                <a:cxn ang="0">
                  <a:pos x="116" y="15"/>
                </a:cxn>
                <a:cxn ang="0">
                  <a:pos x="144" y="6"/>
                </a:cxn>
                <a:cxn ang="0">
                  <a:pos x="161" y="0"/>
                </a:cxn>
                <a:cxn ang="0">
                  <a:pos x="187" y="41"/>
                </a:cxn>
                <a:cxn ang="0">
                  <a:pos x="187" y="41"/>
                </a:cxn>
              </a:cxnLst>
              <a:rect l="0" t="0" r="r" b="b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  <a:lnTo>
                    <a:pt x="187" y="41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/>
              <a:ahLst/>
              <a:cxnLst>
                <a:cxn ang="0">
                  <a:pos x="187" y="41"/>
                </a:cxn>
                <a:cxn ang="0">
                  <a:pos x="151" y="54"/>
                </a:cxn>
                <a:cxn ang="0">
                  <a:pos x="107" y="68"/>
                </a:cxn>
                <a:cxn ang="0">
                  <a:pos x="67" y="87"/>
                </a:cxn>
                <a:cxn ang="0">
                  <a:pos x="30" y="104"/>
                </a:cxn>
                <a:cxn ang="0">
                  <a:pos x="30" y="105"/>
                </a:cxn>
                <a:cxn ang="0">
                  <a:pos x="22" y="97"/>
                </a:cxn>
                <a:cxn ang="0">
                  <a:pos x="13" y="88"/>
                </a:cxn>
                <a:cxn ang="0">
                  <a:pos x="5" y="78"/>
                </a:cxn>
                <a:cxn ang="0">
                  <a:pos x="0" y="68"/>
                </a:cxn>
                <a:cxn ang="0">
                  <a:pos x="1" y="68"/>
                </a:cxn>
                <a:cxn ang="0">
                  <a:pos x="34" y="50"/>
                </a:cxn>
                <a:cxn ang="0">
                  <a:pos x="53" y="41"/>
                </a:cxn>
                <a:cxn ang="0">
                  <a:pos x="73" y="30"/>
                </a:cxn>
                <a:cxn ang="0">
                  <a:pos x="95" y="22"/>
                </a:cxn>
                <a:cxn ang="0">
                  <a:pos x="116" y="15"/>
                </a:cxn>
                <a:cxn ang="0">
                  <a:pos x="144" y="6"/>
                </a:cxn>
                <a:cxn ang="0">
                  <a:pos x="161" y="0"/>
                </a:cxn>
                <a:cxn ang="0">
                  <a:pos x="187" y="41"/>
                </a:cxn>
                <a:cxn ang="0">
                  <a:pos x="187" y="41"/>
                </a:cxn>
              </a:cxnLst>
              <a:rect l="0" t="0" r="r" b="b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  <a:lnTo>
                    <a:pt x="187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1009" y="367"/>
              <a:ext cx="32" cy="1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5" y="63"/>
                </a:cxn>
                <a:cxn ang="0">
                  <a:pos x="44" y="48"/>
                </a:cxn>
                <a:cxn ang="0">
                  <a:pos x="81" y="31"/>
                </a:cxn>
                <a:cxn ang="0">
                  <a:pos x="116" y="16"/>
                </a:cxn>
                <a:cxn ang="0">
                  <a:pos x="145" y="7"/>
                </a:cxn>
                <a:cxn ang="0">
                  <a:pos x="161" y="0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5" y="63"/>
                  </a:lnTo>
                  <a:lnTo>
                    <a:pt x="44" y="48"/>
                  </a:lnTo>
                  <a:lnTo>
                    <a:pt x="81" y="31"/>
                  </a:lnTo>
                  <a:lnTo>
                    <a:pt x="116" y="16"/>
                  </a:lnTo>
                  <a:lnTo>
                    <a:pt x="145" y="7"/>
                  </a:lnTo>
                  <a:lnTo>
                    <a:pt x="1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1012" y="371"/>
              <a:ext cx="32" cy="1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7" y="53"/>
                </a:cxn>
                <a:cxn ang="0">
                  <a:pos x="47" y="43"/>
                </a:cxn>
                <a:cxn ang="0">
                  <a:pos x="66" y="34"/>
                </a:cxn>
                <a:cxn ang="0">
                  <a:pos x="92" y="26"/>
                </a:cxn>
                <a:cxn ang="0">
                  <a:pos x="117" y="15"/>
                </a:cxn>
                <a:cxn ang="0">
                  <a:pos x="159" y="0"/>
                </a:cxn>
              </a:cxnLst>
              <a:rect l="0" t="0" r="r" b="b"/>
              <a:pathLst>
                <a:path w="159" h="67">
                  <a:moveTo>
                    <a:pt x="0" y="67"/>
                  </a:moveTo>
                  <a:lnTo>
                    <a:pt x="27" y="53"/>
                  </a:lnTo>
                  <a:lnTo>
                    <a:pt x="47" y="43"/>
                  </a:lnTo>
                  <a:lnTo>
                    <a:pt x="66" y="34"/>
                  </a:lnTo>
                  <a:lnTo>
                    <a:pt x="92" y="26"/>
                  </a:lnTo>
                  <a:lnTo>
                    <a:pt x="117" y="15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81" y="7"/>
                </a:cxn>
                <a:cxn ang="0">
                  <a:pos x="163" y="12"/>
                </a:cxn>
                <a:cxn ang="0">
                  <a:pos x="145" y="16"/>
                </a:cxn>
                <a:cxn ang="0">
                  <a:pos x="134" y="19"/>
                </a:cxn>
                <a:cxn ang="0">
                  <a:pos x="118" y="24"/>
                </a:cxn>
                <a:cxn ang="0">
                  <a:pos x="87" y="33"/>
                </a:cxn>
                <a:cxn ang="0">
                  <a:pos x="70" y="38"/>
                </a:cxn>
                <a:cxn ang="0">
                  <a:pos x="46" y="46"/>
                </a:cxn>
                <a:cxn ang="0">
                  <a:pos x="25" y="53"/>
                </a:cxn>
                <a:cxn ang="0">
                  <a:pos x="2" y="61"/>
                </a:cxn>
                <a:cxn ang="0">
                  <a:pos x="1" y="75"/>
                </a:cxn>
                <a:cxn ang="0">
                  <a:pos x="0" y="96"/>
                </a:cxn>
                <a:cxn ang="0">
                  <a:pos x="1" y="107"/>
                </a:cxn>
                <a:cxn ang="0">
                  <a:pos x="51" y="89"/>
                </a:cxn>
                <a:cxn ang="0">
                  <a:pos x="79" y="83"/>
                </a:cxn>
                <a:cxn ang="0">
                  <a:pos x="105" y="75"/>
                </a:cxn>
                <a:cxn ang="0">
                  <a:pos x="130" y="68"/>
                </a:cxn>
                <a:cxn ang="0">
                  <a:pos x="153" y="61"/>
                </a:cxn>
                <a:cxn ang="0">
                  <a:pos x="174" y="57"/>
                </a:cxn>
                <a:cxn ang="0">
                  <a:pos x="190" y="53"/>
                </a:cxn>
                <a:cxn ang="0">
                  <a:pos x="209" y="47"/>
                </a:cxn>
                <a:cxn ang="0">
                  <a:pos x="209" y="0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81" y="7"/>
                </a:cxn>
                <a:cxn ang="0">
                  <a:pos x="163" y="12"/>
                </a:cxn>
                <a:cxn ang="0">
                  <a:pos x="145" y="16"/>
                </a:cxn>
                <a:cxn ang="0">
                  <a:pos x="134" y="19"/>
                </a:cxn>
                <a:cxn ang="0">
                  <a:pos x="118" y="24"/>
                </a:cxn>
                <a:cxn ang="0">
                  <a:pos x="87" y="33"/>
                </a:cxn>
                <a:cxn ang="0">
                  <a:pos x="70" y="38"/>
                </a:cxn>
                <a:cxn ang="0">
                  <a:pos x="46" y="46"/>
                </a:cxn>
                <a:cxn ang="0">
                  <a:pos x="25" y="53"/>
                </a:cxn>
                <a:cxn ang="0">
                  <a:pos x="2" y="61"/>
                </a:cxn>
                <a:cxn ang="0">
                  <a:pos x="1" y="75"/>
                </a:cxn>
                <a:cxn ang="0">
                  <a:pos x="0" y="96"/>
                </a:cxn>
                <a:cxn ang="0">
                  <a:pos x="1" y="107"/>
                </a:cxn>
                <a:cxn ang="0">
                  <a:pos x="51" y="89"/>
                </a:cxn>
                <a:cxn ang="0">
                  <a:pos x="79" y="83"/>
                </a:cxn>
                <a:cxn ang="0">
                  <a:pos x="105" y="75"/>
                </a:cxn>
                <a:cxn ang="0">
                  <a:pos x="130" y="68"/>
                </a:cxn>
                <a:cxn ang="0">
                  <a:pos x="153" y="61"/>
                </a:cxn>
                <a:cxn ang="0">
                  <a:pos x="174" y="57"/>
                </a:cxn>
                <a:cxn ang="0">
                  <a:pos x="190" y="53"/>
                </a:cxn>
                <a:cxn ang="0">
                  <a:pos x="209" y="47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994" y="320"/>
              <a:ext cx="40" cy="1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8" y="47"/>
                </a:cxn>
                <a:cxn ang="0">
                  <a:pos x="52" y="39"/>
                </a:cxn>
                <a:cxn ang="0">
                  <a:pos x="78" y="32"/>
                </a:cxn>
                <a:cxn ang="0">
                  <a:pos x="104" y="24"/>
                </a:cxn>
                <a:cxn ang="0">
                  <a:pos x="128" y="18"/>
                </a:cxn>
                <a:cxn ang="0">
                  <a:pos x="146" y="12"/>
                </a:cxn>
                <a:cxn ang="0">
                  <a:pos x="160" y="8"/>
                </a:cxn>
                <a:cxn ang="0">
                  <a:pos x="173" y="5"/>
                </a:cxn>
                <a:cxn ang="0">
                  <a:pos x="187" y="2"/>
                </a:cxn>
                <a:cxn ang="0">
                  <a:pos x="198" y="0"/>
                </a:cxn>
              </a:cxnLst>
              <a:rect l="0" t="0" r="r" b="b"/>
              <a:pathLst>
                <a:path w="198" h="58">
                  <a:moveTo>
                    <a:pt x="0" y="58"/>
                  </a:moveTo>
                  <a:lnTo>
                    <a:pt x="28" y="47"/>
                  </a:lnTo>
                  <a:lnTo>
                    <a:pt x="52" y="39"/>
                  </a:lnTo>
                  <a:lnTo>
                    <a:pt x="78" y="32"/>
                  </a:lnTo>
                  <a:lnTo>
                    <a:pt x="104" y="24"/>
                  </a:lnTo>
                  <a:lnTo>
                    <a:pt x="128" y="18"/>
                  </a:lnTo>
                  <a:lnTo>
                    <a:pt x="146" y="12"/>
                  </a:lnTo>
                  <a:lnTo>
                    <a:pt x="160" y="8"/>
                  </a:lnTo>
                  <a:lnTo>
                    <a:pt x="173" y="5"/>
                  </a:lnTo>
                  <a:lnTo>
                    <a:pt x="187" y="2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994" y="325"/>
              <a:ext cx="41" cy="1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0" y="49"/>
                </a:cxn>
                <a:cxn ang="0">
                  <a:pos x="69" y="35"/>
                </a:cxn>
                <a:cxn ang="0">
                  <a:pos x="110" y="22"/>
                </a:cxn>
                <a:cxn ang="0">
                  <a:pos x="152" y="12"/>
                </a:cxn>
                <a:cxn ang="0">
                  <a:pos x="176" y="6"/>
                </a:cxn>
                <a:cxn ang="0">
                  <a:pos x="202" y="0"/>
                </a:cxn>
              </a:cxnLst>
              <a:rect l="0" t="0" r="r" b="b"/>
              <a:pathLst>
                <a:path w="202" h="57">
                  <a:moveTo>
                    <a:pt x="0" y="57"/>
                  </a:moveTo>
                  <a:lnTo>
                    <a:pt x="20" y="49"/>
                  </a:lnTo>
                  <a:lnTo>
                    <a:pt x="69" y="35"/>
                  </a:lnTo>
                  <a:lnTo>
                    <a:pt x="110" y="22"/>
                  </a:lnTo>
                  <a:lnTo>
                    <a:pt x="152" y="12"/>
                  </a:lnTo>
                  <a:lnTo>
                    <a:pt x="176" y="6"/>
                  </a:lnTo>
                  <a:lnTo>
                    <a:pt x="2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4" y="0"/>
                </a:cxn>
                <a:cxn ang="0">
                  <a:pos x="114" y="45"/>
                </a:cxn>
                <a:cxn ang="0">
                  <a:pos x="39" y="5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2"/>
                </a:cxn>
              </a:cxnLst>
              <a:rect l="0" t="0" r="r" b="b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4" y="0"/>
                </a:cxn>
                <a:cxn ang="0">
                  <a:pos x="114" y="45"/>
                </a:cxn>
                <a:cxn ang="0">
                  <a:pos x="39" y="58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 flipV="1">
              <a:off x="1016" y="284"/>
              <a:ext cx="2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V="1">
              <a:off x="1021" y="289"/>
              <a:ext cx="1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/>
              <a:ahLst/>
              <a:cxnLst>
                <a:cxn ang="0">
                  <a:pos x="153" y="53"/>
                </a:cxn>
                <a:cxn ang="0">
                  <a:pos x="146" y="50"/>
                </a:cxn>
                <a:cxn ang="0">
                  <a:pos x="130" y="40"/>
                </a:cxn>
                <a:cxn ang="0">
                  <a:pos x="111" y="30"/>
                </a:cxn>
                <a:cxn ang="0">
                  <a:pos x="93" y="22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68" y="8"/>
                </a:cxn>
                <a:cxn ang="0">
                  <a:pos x="58" y="5"/>
                </a:cxn>
                <a:cxn ang="0">
                  <a:pos x="49" y="0"/>
                </a:cxn>
                <a:cxn ang="0">
                  <a:pos x="42" y="5"/>
                </a:cxn>
                <a:cxn ang="0">
                  <a:pos x="31" y="14"/>
                </a:cxn>
                <a:cxn ang="0">
                  <a:pos x="21" y="27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4" y="56"/>
                </a:cxn>
                <a:cxn ang="0">
                  <a:pos x="0" y="62"/>
                </a:cxn>
                <a:cxn ang="0">
                  <a:pos x="21" y="71"/>
                </a:cxn>
                <a:cxn ang="0">
                  <a:pos x="38" y="78"/>
                </a:cxn>
                <a:cxn ang="0">
                  <a:pos x="59" y="88"/>
                </a:cxn>
                <a:cxn ang="0">
                  <a:pos x="88" y="100"/>
                </a:cxn>
                <a:cxn ang="0">
                  <a:pos x="115" y="116"/>
                </a:cxn>
                <a:cxn ang="0">
                  <a:pos x="142" y="134"/>
                </a:cxn>
                <a:cxn ang="0">
                  <a:pos x="154" y="144"/>
                </a:cxn>
                <a:cxn ang="0">
                  <a:pos x="154" y="53"/>
                </a:cxn>
                <a:cxn ang="0">
                  <a:pos x="154" y="53"/>
                </a:cxn>
                <a:cxn ang="0">
                  <a:pos x="153" y="53"/>
                </a:cxn>
              </a:cxnLst>
              <a:rect l="0" t="0" r="r" b="b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/>
              <a:ahLst/>
              <a:cxnLst>
                <a:cxn ang="0">
                  <a:pos x="153" y="53"/>
                </a:cxn>
                <a:cxn ang="0">
                  <a:pos x="146" y="50"/>
                </a:cxn>
                <a:cxn ang="0">
                  <a:pos x="130" y="40"/>
                </a:cxn>
                <a:cxn ang="0">
                  <a:pos x="111" y="30"/>
                </a:cxn>
                <a:cxn ang="0">
                  <a:pos x="93" y="22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68" y="8"/>
                </a:cxn>
                <a:cxn ang="0">
                  <a:pos x="58" y="5"/>
                </a:cxn>
                <a:cxn ang="0">
                  <a:pos x="49" y="0"/>
                </a:cxn>
                <a:cxn ang="0">
                  <a:pos x="42" y="5"/>
                </a:cxn>
                <a:cxn ang="0">
                  <a:pos x="31" y="14"/>
                </a:cxn>
                <a:cxn ang="0">
                  <a:pos x="21" y="27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4" y="56"/>
                </a:cxn>
                <a:cxn ang="0">
                  <a:pos x="0" y="62"/>
                </a:cxn>
                <a:cxn ang="0">
                  <a:pos x="21" y="71"/>
                </a:cxn>
                <a:cxn ang="0">
                  <a:pos x="38" y="78"/>
                </a:cxn>
                <a:cxn ang="0">
                  <a:pos x="59" y="88"/>
                </a:cxn>
                <a:cxn ang="0">
                  <a:pos x="88" y="100"/>
                </a:cxn>
                <a:cxn ang="0">
                  <a:pos x="115" y="116"/>
                </a:cxn>
                <a:cxn ang="0">
                  <a:pos x="142" y="134"/>
                </a:cxn>
                <a:cxn ang="0">
                  <a:pos x="154" y="144"/>
                </a:cxn>
                <a:cxn ang="0">
                  <a:pos x="154" y="53"/>
                </a:cxn>
                <a:cxn ang="0">
                  <a:pos x="154" y="53"/>
                </a:cxn>
              </a:cxnLst>
              <a:rect l="0" t="0" r="r" b="b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  <a:lnTo>
                    <a:pt x="154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1013" y="286"/>
              <a:ext cx="23" cy="13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01" y="53"/>
                </a:cxn>
                <a:cxn ang="0">
                  <a:pos x="77" y="37"/>
                </a:cxn>
                <a:cxn ang="0">
                  <a:pos x="40" y="19"/>
                </a:cxn>
                <a:cxn ang="0">
                  <a:pos x="21" y="11"/>
                </a:cxn>
                <a:cxn ang="0">
                  <a:pos x="0" y="0"/>
                </a:cxn>
              </a:cxnLst>
              <a:rect l="0" t="0" r="r" b="b"/>
              <a:pathLst>
                <a:path w="116" h="61">
                  <a:moveTo>
                    <a:pt x="116" y="61"/>
                  </a:moveTo>
                  <a:lnTo>
                    <a:pt x="101" y="53"/>
                  </a:lnTo>
                  <a:lnTo>
                    <a:pt x="77" y="37"/>
                  </a:lnTo>
                  <a:lnTo>
                    <a:pt x="40" y="19"/>
                  </a:lnTo>
                  <a:lnTo>
                    <a:pt x="2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1006" y="296"/>
              <a:ext cx="29" cy="15"/>
            </a:xfrm>
            <a:custGeom>
              <a:avLst/>
              <a:gdLst/>
              <a:ahLst/>
              <a:cxnLst>
                <a:cxn ang="0">
                  <a:pos x="147" y="78"/>
                </a:cxn>
                <a:cxn ang="0">
                  <a:pos x="129" y="63"/>
                </a:cxn>
                <a:cxn ang="0">
                  <a:pos x="105" y="49"/>
                </a:cxn>
                <a:cxn ang="0">
                  <a:pos x="81" y="37"/>
                </a:cxn>
                <a:cxn ang="0">
                  <a:pos x="56" y="26"/>
                </a:cxn>
                <a:cxn ang="0">
                  <a:pos x="31" y="15"/>
                </a:cxn>
                <a:cxn ang="0">
                  <a:pos x="14" y="8"/>
                </a:cxn>
                <a:cxn ang="0">
                  <a:pos x="0" y="0"/>
                </a:cxn>
              </a:cxnLst>
              <a:rect l="0" t="0" r="r" b="b"/>
              <a:pathLst>
                <a:path w="147" h="78">
                  <a:moveTo>
                    <a:pt x="147" y="78"/>
                  </a:moveTo>
                  <a:lnTo>
                    <a:pt x="129" y="63"/>
                  </a:lnTo>
                  <a:lnTo>
                    <a:pt x="105" y="49"/>
                  </a:lnTo>
                  <a:lnTo>
                    <a:pt x="81" y="37"/>
                  </a:lnTo>
                  <a:lnTo>
                    <a:pt x="56" y="26"/>
                  </a:lnTo>
                  <a:lnTo>
                    <a:pt x="31" y="15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1"/>
                </a:cxn>
                <a:cxn ang="0">
                  <a:pos x="545" y="393"/>
                </a:cxn>
                <a:cxn ang="0">
                  <a:pos x="533" y="441"/>
                </a:cxn>
                <a:cxn ang="0">
                  <a:pos x="511" y="486"/>
                </a:cxn>
                <a:cxn ang="0">
                  <a:pos x="478" y="525"/>
                </a:cxn>
                <a:cxn ang="0">
                  <a:pos x="438" y="558"/>
                </a:cxn>
                <a:cxn ang="0">
                  <a:pos x="390" y="582"/>
                </a:cxn>
                <a:cxn ang="0">
                  <a:pos x="339" y="598"/>
                </a:cxn>
                <a:cxn ang="0">
                  <a:pos x="284" y="604"/>
                </a:cxn>
                <a:cxn ang="0">
                  <a:pos x="278" y="604"/>
                </a:cxn>
                <a:cxn ang="0">
                  <a:pos x="272" y="604"/>
                </a:cxn>
                <a:cxn ang="0">
                  <a:pos x="265" y="604"/>
                </a:cxn>
                <a:cxn ang="0">
                  <a:pos x="210" y="598"/>
                </a:cxn>
                <a:cxn ang="0">
                  <a:pos x="158" y="582"/>
                </a:cxn>
                <a:cxn ang="0">
                  <a:pos x="111" y="558"/>
                </a:cxn>
                <a:cxn ang="0">
                  <a:pos x="70" y="525"/>
                </a:cxn>
                <a:cxn ang="0">
                  <a:pos x="38" y="486"/>
                </a:cxn>
                <a:cxn ang="0">
                  <a:pos x="15" y="441"/>
                </a:cxn>
                <a:cxn ang="0">
                  <a:pos x="4" y="39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1"/>
                </a:cxn>
                <a:cxn ang="0">
                  <a:pos x="545" y="393"/>
                </a:cxn>
                <a:cxn ang="0">
                  <a:pos x="533" y="441"/>
                </a:cxn>
                <a:cxn ang="0">
                  <a:pos x="511" y="486"/>
                </a:cxn>
                <a:cxn ang="0">
                  <a:pos x="478" y="525"/>
                </a:cxn>
                <a:cxn ang="0">
                  <a:pos x="438" y="558"/>
                </a:cxn>
                <a:cxn ang="0">
                  <a:pos x="390" y="582"/>
                </a:cxn>
                <a:cxn ang="0">
                  <a:pos x="339" y="598"/>
                </a:cxn>
                <a:cxn ang="0">
                  <a:pos x="284" y="604"/>
                </a:cxn>
                <a:cxn ang="0">
                  <a:pos x="278" y="604"/>
                </a:cxn>
                <a:cxn ang="0">
                  <a:pos x="272" y="604"/>
                </a:cxn>
                <a:cxn ang="0">
                  <a:pos x="265" y="604"/>
                </a:cxn>
                <a:cxn ang="0">
                  <a:pos x="210" y="598"/>
                </a:cxn>
                <a:cxn ang="0">
                  <a:pos x="158" y="582"/>
                </a:cxn>
                <a:cxn ang="0">
                  <a:pos x="111" y="558"/>
                </a:cxn>
                <a:cxn ang="0">
                  <a:pos x="70" y="525"/>
                </a:cxn>
                <a:cxn ang="0">
                  <a:pos x="38" y="486"/>
                </a:cxn>
                <a:cxn ang="0">
                  <a:pos x="15" y="441"/>
                </a:cxn>
                <a:cxn ang="0">
                  <a:pos x="4" y="39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28" y="270"/>
                </a:cxn>
                <a:cxn ang="0">
                  <a:pos x="316" y="308"/>
                </a:cxn>
                <a:cxn ang="0">
                  <a:pos x="293" y="343"/>
                </a:cxn>
                <a:cxn ang="0">
                  <a:pos x="262" y="370"/>
                </a:cxn>
                <a:cxn ang="0">
                  <a:pos x="222" y="392"/>
                </a:cxn>
                <a:cxn ang="0">
                  <a:pos x="181" y="403"/>
                </a:cxn>
                <a:cxn ang="0">
                  <a:pos x="167" y="405"/>
                </a:cxn>
                <a:cxn ang="0">
                  <a:pos x="149" y="403"/>
                </a:cxn>
                <a:cxn ang="0">
                  <a:pos x="106" y="392"/>
                </a:cxn>
                <a:cxn ang="0">
                  <a:pos x="67" y="370"/>
                </a:cxn>
                <a:cxn ang="0">
                  <a:pos x="36" y="343"/>
                </a:cxn>
                <a:cxn ang="0">
                  <a:pos x="12" y="308"/>
                </a:cxn>
                <a:cxn ang="0">
                  <a:pos x="0" y="270"/>
                </a:cxn>
                <a:cxn ang="0">
                  <a:pos x="0" y="0"/>
                </a:cxn>
                <a:cxn ang="0">
                  <a:pos x="328" y="0"/>
                </a:cxn>
                <a:cxn ang="0">
                  <a:pos x="328" y="0"/>
                </a:cxn>
              </a:cxnLst>
              <a:rect l="0" t="0" r="r" b="b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28" y="270"/>
                </a:cxn>
                <a:cxn ang="0">
                  <a:pos x="316" y="308"/>
                </a:cxn>
                <a:cxn ang="0">
                  <a:pos x="293" y="343"/>
                </a:cxn>
                <a:cxn ang="0">
                  <a:pos x="262" y="370"/>
                </a:cxn>
                <a:cxn ang="0">
                  <a:pos x="222" y="392"/>
                </a:cxn>
                <a:cxn ang="0">
                  <a:pos x="181" y="403"/>
                </a:cxn>
                <a:cxn ang="0">
                  <a:pos x="167" y="405"/>
                </a:cxn>
                <a:cxn ang="0">
                  <a:pos x="149" y="403"/>
                </a:cxn>
                <a:cxn ang="0">
                  <a:pos x="106" y="392"/>
                </a:cxn>
                <a:cxn ang="0">
                  <a:pos x="67" y="370"/>
                </a:cxn>
                <a:cxn ang="0">
                  <a:pos x="36" y="343"/>
                </a:cxn>
                <a:cxn ang="0">
                  <a:pos x="12" y="308"/>
                </a:cxn>
                <a:cxn ang="0">
                  <a:pos x="0" y="270"/>
                </a:cxn>
                <a:cxn ang="0">
                  <a:pos x="0" y="0"/>
                </a:cxn>
                <a:cxn ang="0">
                  <a:pos x="328" y="0"/>
                </a:cxn>
                <a:cxn ang="0">
                  <a:pos x="328" y="0"/>
                </a:cxn>
              </a:cxnLst>
              <a:rect l="0" t="0" r="r" b="b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"/>
                </a:cxn>
                <a:cxn ang="0">
                  <a:pos x="0" y="68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3" y="80"/>
                </a:cxn>
                <a:cxn ang="0">
                  <a:pos x="6" y="82"/>
                </a:cxn>
                <a:cxn ang="0">
                  <a:pos x="10" y="86"/>
                </a:cxn>
                <a:cxn ang="0">
                  <a:pos x="16" y="90"/>
                </a:cxn>
                <a:cxn ang="0">
                  <a:pos x="22" y="92"/>
                </a:cxn>
                <a:cxn ang="0">
                  <a:pos x="26" y="94"/>
                </a:cxn>
                <a:cxn ang="0">
                  <a:pos x="30" y="95"/>
                </a:cxn>
                <a:cxn ang="0">
                  <a:pos x="33" y="95"/>
                </a:cxn>
                <a:cxn ang="0">
                  <a:pos x="35" y="95"/>
                </a:cxn>
                <a:cxn ang="0">
                  <a:pos x="36" y="95"/>
                </a:cxn>
                <a:cxn ang="0">
                  <a:pos x="41" y="95"/>
                </a:cxn>
                <a:cxn ang="0">
                  <a:pos x="44" y="94"/>
                </a:cxn>
                <a:cxn ang="0">
                  <a:pos x="48" y="92"/>
                </a:cxn>
                <a:cxn ang="0">
                  <a:pos x="53" y="90"/>
                </a:cxn>
                <a:cxn ang="0">
                  <a:pos x="62" y="86"/>
                </a:cxn>
                <a:cxn ang="0">
                  <a:pos x="64" y="82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73" y="72"/>
                </a:cxn>
                <a:cxn ang="0">
                  <a:pos x="73" y="68"/>
                </a:cxn>
                <a:cxn ang="0">
                  <a:pos x="73" y="64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"/>
                </a:cxn>
                <a:cxn ang="0">
                  <a:pos x="0" y="68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3" y="80"/>
                </a:cxn>
                <a:cxn ang="0">
                  <a:pos x="6" y="82"/>
                </a:cxn>
                <a:cxn ang="0">
                  <a:pos x="10" y="86"/>
                </a:cxn>
                <a:cxn ang="0">
                  <a:pos x="16" y="90"/>
                </a:cxn>
                <a:cxn ang="0">
                  <a:pos x="22" y="92"/>
                </a:cxn>
                <a:cxn ang="0">
                  <a:pos x="26" y="94"/>
                </a:cxn>
                <a:cxn ang="0">
                  <a:pos x="30" y="95"/>
                </a:cxn>
                <a:cxn ang="0">
                  <a:pos x="33" y="95"/>
                </a:cxn>
                <a:cxn ang="0">
                  <a:pos x="35" y="95"/>
                </a:cxn>
                <a:cxn ang="0">
                  <a:pos x="36" y="95"/>
                </a:cxn>
                <a:cxn ang="0">
                  <a:pos x="41" y="95"/>
                </a:cxn>
                <a:cxn ang="0">
                  <a:pos x="44" y="94"/>
                </a:cxn>
                <a:cxn ang="0">
                  <a:pos x="48" y="92"/>
                </a:cxn>
                <a:cxn ang="0">
                  <a:pos x="53" y="90"/>
                </a:cxn>
                <a:cxn ang="0">
                  <a:pos x="62" y="86"/>
                </a:cxn>
                <a:cxn ang="0">
                  <a:pos x="64" y="82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73" y="72"/>
                </a:cxn>
                <a:cxn ang="0">
                  <a:pos x="73" y="68"/>
                </a:cxn>
                <a:cxn ang="0">
                  <a:pos x="73" y="64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3" y="80"/>
                </a:cxn>
                <a:cxn ang="0">
                  <a:pos x="7" y="83"/>
                </a:cxn>
                <a:cxn ang="0">
                  <a:pos x="9" y="85"/>
                </a:cxn>
                <a:cxn ang="0">
                  <a:pos x="16" y="88"/>
                </a:cxn>
                <a:cxn ang="0">
                  <a:pos x="22" y="91"/>
                </a:cxn>
                <a:cxn ang="0">
                  <a:pos x="26" y="93"/>
                </a:cxn>
                <a:cxn ang="0">
                  <a:pos x="30" y="93"/>
                </a:cxn>
                <a:cxn ang="0">
                  <a:pos x="32" y="94"/>
                </a:cxn>
                <a:cxn ang="0">
                  <a:pos x="37" y="94"/>
                </a:cxn>
                <a:cxn ang="0">
                  <a:pos x="37" y="94"/>
                </a:cxn>
                <a:cxn ang="0">
                  <a:pos x="41" y="93"/>
                </a:cxn>
                <a:cxn ang="0">
                  <a:pos x="45" y="93"/>
                </a:cxn>
                <a:cxn ang="0">
                  <a:pos x="50" y="91"/>
                </a:cxn>
                <a:cxn ang="0">
                  <a:pos x="53" y="88"/>
                </a:cxn>
                <a:cxn ang="0">
                  <a:pos x="61" y="85"/>
                </a:cxn>
                <a:cxn ang="0">
                  <a:pos x="64" y="83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72" y="72"/>
                </a:cxn>
                <a:cxn ang="0">
                  <a:pos x="72" y="69"/>
                </a:cxn>
                <a:cxn ang="0">
                  <a:pos x="72" y="63"/>
                </a:cxn>
                <a:cxn ang="0">
                  <a:pos x="7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3" y="80"/>
                </a:cxn>
                <a:cxn ang="0">
                  <a:pos x="7" y="83"/>
                </a:cxn>
                <a:cxn ang="0">
                  <a:pos x="9" y="85"/>
                </a:cxn>
                <a:cxn ang="0">
                  <a:pos x="16" y="88"/>
                </a:cxn>
                <a:cxn ang="0">
                  <a:pos x="22" y="91"/>
                </a:cxn>
                <a:cxn ang="0">
                  <a:pos x="26" y="93"/>
                </a:cxn>
                <a:cxn ang="0">
                  <a:pos x="30" y="93"/>
                </a:cxn>
                <a:cxn ang="0">
                  <a:pos x="32" y="94"/>
                </a:cxn>
                <a:cxn ang="0">
                  <a:pos x="37" y="94"/>
                </a:cxn>
                <a:cxn ang="0">
                  <a:pos x="37" y="94"/>
                </a:cxn>
                <a:cxn ang="0">
                  <a:pos x="41" y="93"/>
                </a:cxn>
                <a:cxn ang="0">
                  <a:pos x="45" y="93"/>
                </a:cxn>
                <a:cxn ang="0">
                  <a:pos x="50" y="91"/>
                </a:cxn>
                <a:cxn ang="0">
                  <a:pos x="53" y="88"/>
                </a:cxn>
                <a:cxn ang="0">
                  <a:pos x="61" y="85"/>
                </a:cxn>
                <a:cxn ang="0">
                  <a:pos x="64" y="83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72" y="72"/>
                </a:cxn>
                <a:cxn ang="0">
                  <a:pos x="72" y="69"/>
                </a:cxn>
                <a:cxn ang="0">
                  <a:pos x="72" y="63"/>
                </a:cxn>
                <a:cxn ang="0">
                  <a:pos x="72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3" y="79"/>
                </a:cxn>
                <a:cxn ang="0">
                  <a:pos x="7" y="82"/>
                </a:cxn>
                <a:cxn ang="0">
                  <a:pos x="9" y="86"/>
                </a:cxn>
                <a:cxn ang="0">
                  <a:pos x="16" y="90"/>
                </a:cxn>
                <a:cxn ang="0">
                  <a:pos x="22" y="91"/>
                </a:cxn>
                <a:cxn ang="0">
                  <a:pos x="26" y="92"/>
                </a:cxn>
                <a:cxn ang="0">
                  <a:pos x="30" y="94"/>
                </a:cxn>
                <a:cxn ang="0">
                  <a:pos x="32" y="94"/>
                </a:cxn>
                <a:cxn ang="0">
                  <a:pos x="37" y="94"/>
                </a:cxn>
                <a:cxn ang="0">
                  <a:pos x="37" y="94"/>
                </a:cxn>
                <a:cxn ang="0">
                  <a:pos x="41" y="94"/>
                </a:cxn>
                <a:cxn ang="0">
                  <a:pos x="45" y="92"/>
                </a:cxn>
                <a:cxn ang="0">
                  <a:pos x="50" y="91"/>
                </a:cxn>
                <a:cxn ang="0">
                  <a:pos x="53" y="90"/>
                </a:cxn>
                <a:cxn ang="0">
                  <a:pos x="61" y="86"/>
                </a:cxn>
                <a:cxn ang="0">
                  <a:pos x="64" y="82"/>
                </a:cxn>
                <a:cxn ang="0">
                  <a:pos x="67" y="79"/>
                </a:cxn>
                <a:cxn ang="0">
                  <a:pos x="69" y="75"/>
                </a:cxn>
                <a:cxn ang="0">
                  <a:pos x="72" y="71"/>
                </a:cxn>
                <a:cxn ang="0">
                  <a:pos x="72" y="68"/>
                </a:cxn>
                <a:cxn ang="0">
                  <a:pos x="72" y="63"/>
                </a:cxn>
                <a:cxn ang="0">
                  <a:pos x="7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3" y="79"/>
                </a:cxn>
                <a:cxn ang="0">
                  <a:pos x="7" y="82"/>
                </a:cxn>
                <a:cxn ang="0">
                  <a:pos x="9" y="86"/>
                </a:cxn>
                <a:cxn ang="0">
                  <a:pos x="16" y="90"/>
                </a:cxn>
                <a:cxn ang="0">
                  <a:pos x="22" y="91"/>
                </a:cxn>
                <a:cxn ang="0">
                  <a:pos x="26" y="92"/>
                </a:cxn>
                <a:cxn ang="0">
                  <a:pos x="30" y="94"/>
                </a:cxn>
                <a:cxn ang="0">
                  <a:pos x="32" y="94"/>
                </a:cxn>
                <a:cxn ang="0">
                  <a:pos x="37" y="94"/>
                </a:cxn>
                <a:cxn ang="0">
                  <a:pos x="37" y="94"/>
                </a:cxn>
                <a:cxn ang="0">
                  <a:pos x="41" y="94"/>
                </a:cxn>
                <a:cxn ang="0">
                  <a:pos x="45" y="92"/>
                </a:cxn>
                <a:cxn ang="0">
                  <a:pos x="50" y="91"/>
                </a:cxn>
                <a:cxn ang="0">
                  <a:pos x="53" y="90"/>
                </a:cxn>
                <a:cxn ang="0">
                  <a:pos x="61" y="86"/>
                </a:cxn>
                <a:cxn ang="0">
                  <a:pos x="64" y="82"/>
                </a:cxn>
                <a:cxn ang="0">
                  <a:pos x="67" y="79"/>
                </a:cxn>
                <a:cxn ang="0">
                  <a:pos x="69" y="75"/>
                </a:cxn>
                <a:cxn ang="0">
                  <a:pos x="72" y="71"/>
                </a:cxn>
                <a:cxn ang="0">
                  <a:pos x="72" y="68"/>
                </a:cxn>
                <a:cxn ang="0">
                  <a:pos x="72" y="63"/>
                </a:cxn>
                <a:cxn ang="0">
                  <a:pos x="72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4"/>
                </a:cxn>
                <a:cxn ang="0">
                  <a:pos x="9" y="87"/>
                </a:cxn>
                <a:cxn ang="0">
                  <a:pos x="16" y="91"/>
                </a:cxn>
                <a:cxn ang="0">
                  <a:pos x="22" y="92"/>
                </a:cxn>
                <a:cxn ang="0">
                  <a:pos x="26" y="93"/>
                </a:cxn>
                <a:cxn ang="0">
                  <a:pos x="30" y="94"/>
                </a:cxn>
                <a:cxn ang="0">
                  <a:pos x="32" y="95"/>
                </a:cxn>
                <a:cxn ang="0">
                  <a:pos x="37" y="95"/>
                </a:cxn>
                <a:cxn ang="0">
                  <a:pos x="37" y="95"/>
                </a:cxn>
                <a:cxn ang="0">
                  <a:pos x="41" y="94"/>
                </a:cxn>
                <a:cxn ang="0">
                  <a:pos x="45" y="93"/>
                </a:cxn>
                <a:cxn ang="0">
                  <a:pos x="50" y="92"/>
                </a:cxn>
                <a:cxn ang="0">
                  <a:pos x="53" y="91"/>
                </a:cxn>
                <a:cxn ang="0">
                  <a:pos x="61" y="87"/>
                </a:cxn>
                <a:cxn ang="0">
                  <a:pos x="64" y="84"/>
                </a:cxn>
                <a:cxn ang="0">
                  <a:pos x="67" y="80"/>
                </a:cxn>
                <a:cxn ang="0">
                  <a:pos x="69" y="76"/>
                </a:cxn>
                <a:cxn ang="0">
                  <a:pos x="72" y="73"/>
                </a:cxn>
                <a:cxn ang="0">
                  <a:pos x="72" y="68"/>
                </a:cxn>
                <a:cxn ang="0">
                  <a:pos x="72" y="63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4"/>
                </a:cxn>
                <a:cxn ang="0">
                  <a:pos x="9" y="87"/>
                </a:cxn>
                <a:cxn ang="0">
                  <a:pos x="16" y="91"/>
                </a:cxn>
                <a:cxn ang="0">
                  <a:pos x="22" y="92"/>
                </a:cxn>
                <a:cxn ang="0">
                  <a:pos x="26" y="93"/>
                </a:cxn>
                <a:cxn ang="0">
                  <a:pos x="30" y="94"/>
                </a:cxn>
                <a:cxn ang="0">
                  <a:pos x="32" y="95"/>
                </a:cxn>
                <a:cxn ang="0">
                  <a:pos x="37" y="95"/>
                </a:cxn>
                <a:cxn ang="0">
                  <a:pos x="37" y="95"/>
                </a:cxn>
                <a:cxn ang="0">
                  <a:pos x="41" y="94"/>
                </a:cxn>
                <a:cxn ang="0">
                  <a:pos x="45" y="93"/>
                </a:cxn>
                <a:cxn ang="0">
                  <a:pos x="50" y="92"/>
                </a:cxn>
                <a:cxn ang="0">
                  <a:pos x="53" y="91"/>
                </a:cxn>
                <a:cxn ang="0">
                  <a:pos x="61" y="87"/>
                </a:cxn>
                <a:cxn ang="0">
                  <a:pos x="64" y="84"/>
                </a:cxn>
                <a:cxn ang="0">
                  <a:pos x="67" y="80"/>
                </a:cxn>
                <a:cxn ang="0">
                  <a:pos x="69" y="76"/>
                </a:cxn>
                <a:cxn ang="0">
                  <a:pos x="72" y="73"/>
                </a:cxn>
                <a:cxn ang="0">
                  <a:pos x="72" y="68"/>
                </a:cxn>
                <a:cxn ang="0">
                  <a:pos x="72" y="63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4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2" y="13"/>
                </a:cxn>
                <a:cxn ang="0">
                  <a:pos x="15" y="10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7" y="7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4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2" y="13"/>
                </a:cxn>
                <a:cxn ang="0">
                  <a:pos x="15" y="10"/>
                </a:cxn>
                <a:cxn ang="0">
                  <a:pos x="18" y="7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5" y="4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1" y="14"/>
                </a:cxn>
                <a:cxn ang="0">
                  <a:pos x="15" y="12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5" y="4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1" y="14"/>
                </a:cxn>
                <a:cxn ang="0">
                  <a:pos x="15" y="12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7" y="15"/>
                </a:cxn>
                <a:cxn ang="0">
                  <a:pos x="11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7" y="15"/>
                </a:cxn>
                <a:cxn ang="0">
                  <a:pos x="11" y="12"/>
                </a:cxn>
                <a:cxn ang="0">
                  <a:pos x="15" y="11"/>
                </a:cxn>
                <a:cxn ang="0">
                  <a:pos x="16" y="8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6" y="15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6" y="15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5" y="8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4"/>
                </a:cxn>
                <a:cxn ang="0">
                  <a:pos x="1" y="68"/>
                </a:cxn>
                <a:cxn ang="0">
                  <a:pos x="1" y="72"/>
                </a:cxn>
                <a:cxn ang="0">
                  <a:pos x="2" y="75"/>
                </a:cxn>
                <a:cxn ang="0">
                  <a:pos x="5" y="80"/>
                </a:cxn>
                <a:cxn ang="0">
                  <a:pos x="7" y="82"/>
                </a:cxn>
                <a:cxn ang="0">
                  <a:pos x="11" y="86"/>
                </a:cxn>
                <a:cxn ang="0">
                  <a:pos x="17" y="90"/>
                </a:cxn>
                <a:cxn ang="0">
                  <a:pos x="23" y="92"/>
                </a:cxn>
                <a:cxn ang="0">
                  <a:pos x="27" y="94"/>
                </a:cxn>
                <a:cxn ang="0">
                  <a:pos x="31" y="95"/>
                </a:cxn>
                <a:cxn ang="0">
                  <a:pos x="34" y="95"/>
                </a:cxn>
                <a:cxn ang="0">
                  <a:pos x="36" y="95"/>
                </a:cxn>
                <a:cxn ang="0">
                  <a:pos x="38" y="95"/>
                </a:cxn>
                <a:cxn ang="0">
                  <a:pos x="42" y="95"/>
                </a:cxn>
                <a:cxn ang="0">
                  <a:pos x="45" y="94"/>
                </a:cxn>
                <a:cxn ang="0">
                  <a:pos x="49" y="92"/>
                </a:cxn>
                <a:cxn ang="0">
                  <a:pos x="54" y="90"/>
                </a:cxn>
                <a:cxn ang="0">
                  <a:pos x="63" y="86"/>
                </a:cxn>
                <a:cxn ang="0">
                  <a:pos x="65" y="82"/>
                </a:cxn>
                <a:cxn ang="0">
                  <a:pos x="68" y="80"/>
                </a:cxn>
                <a:cxn ang="0">
                  <a:pos x="71" y="75"/>
                </a:cxn>
                <a:cxn ang="0">
                  <a:pos x="73" y="72"/>
                </a:cxn>
                <a:cxn ang="0">
                  <a:pos x="73" y="68"/>
                </a:cxn>
                <a:cxn ang="0">
                  <a:pos x="73" y="64"/>
                </a:cxn>
                <a:cxn ang="0">
                  <a:pos x="7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4"/>
                </a:cxn>
                <a:cxn ang="0">
                  <a:pos x="1" y="68"/>
                </a:cxn>
                <a:cxn ang="0">
                  <a:pos x="1" y="72"/>
                </a:cxn>
                <a:cxn ang="0">
                  <a:pos x="2" y="75"/>
                </a:cxn>
                <a:cxn ang="0">
                  <a:pos x="5" y="80"/>
                </a:cxn>
                <a:cxn ang="0">
                  <a:pos x="7" y="82"/>
                </a:cxn>
                <a:cxn ang="0">
                  <a:pos x="11" y="86"/>
                </a:cxn>
                <a:cxn ang="0">
                  <a:pos x="17" y="90"/>
                </a:cxn>
                <a:cxn ang="0">
                  <a:pos x="23" y="92"/>
                </a:cxn>
                <a:cxn ang="0">
                  <a:pos x="27" y="94"/>
                </a:cxn>
                <a:cxn ang="0">
                  <a:pos x="31" y="95"/>
                </a:cxn>
                <a:cxn ang="0">
                  <a:pos x="34" y="95"/>
                </a:cxn>
                <a:cxn ang="0">
                  <a:pos x="36" y="95"/>
                </a:cxn>
                <a:cxn ang="0">
                  <a:pos x="38" y="95"/>
                </a:cxn>
                <a:cxn ang="0">
                  <a:pos x="42" y="95"/>
                </a:cxn>
                <a:cxn ang="0">
                  <a:pos x="45" y="94"/>
                </a:cxn>
                <a:cxn ang="0">
                  <a:pos x="49" y="92"/>
                </a:cxn>
                <a:cxn ang="0">
                  <a:pos x="54" y="90"/>
                </a:cxn>
                <a:cxn ang="0">
                  <a:pos x="63" y="86"/>
                </a:cxn>
                <a:cxn ang="0">
                  <a:pos x="65" y="82"/>
                </a:cxn>
                <a:cxn ang="0">
                  <a:pos x="68" y="80"/>
                </a:cxn>
                <a:cxn ang="0">
                  <a:pos x="71" y="75"/>
                </a:cxn>
                <a:cxn ang="0">
                  <a:pos x="73" y="72"/>
                </a:cxn>
                <a:cxn ang="0">
                  <a:pos x="73" y="68"/>
                </a:cxn>
                <a:cxn ang="0">
                  <a:pos x="73" y="64"/>
                </a:cxn>
                <a:cxn ang="0">
                  <a:pos x="7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5" y="4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5" y="10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</a:cxnLst>
              <a:rect l="0" t="0" r="r" b="b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5" y="4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5" y="10"/>
                </a:cxn>
                <a:cxn ang="0">
                  <a:pos x="18" y="7"/>
                </a:cxn>
              </a:cxnLst>
              <a:rect l="0" t="0" r="r" b="b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5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2" y="14"/>
                </a:cxn>
                <a:cxn ang="0">
                  <a:pos x="15" y="12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5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5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5" y="14"/>
                </a:cxn>
                <a:cxn ang="0">
                  <a:pos x="7" y="15"/>
                </a:cxn>
                <a:cxn ang="0">
                  <a:pos x="12" y="14"/>
                </a:cxn>
                <a:cxn ang="0">
                  <a:pos x="15" y="12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7" y="15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5" y="8"/>
                </a:cxn>
              </a:cxnLst>
              <a:rect l="0" t="0" r="r" b="b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7" y="15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</a:cxnLst>
              <a:rect l="0" t="0" r="r" b="b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7" y="15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7" y="15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5" y="8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3" y="13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3" y="13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5" y="7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7" y="14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7" y="14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4" y="8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3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5" y="12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6" y="10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3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5" y="12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6" y="10"/>
                </a:cxn>
                <a:cxn ang="0">
                  <a:pos x="17" y="8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7" y="15"/>
                </a:cxn>
                <a:cxn ang="0">
                  <a:pos x="11" y="13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7" y="15"/>
                </a:cxn>
                <a:cxn ang="0">
                  <a:pos x="11" y="13"/>
                </a:cxn>
                <a:cxn ang="0">
                  <a:pos x="13" y="10"/>
                </a:cxn>
                <a:cxn ang="0">
                  <a:pos x="14" y="7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5"/>
                </a:cxn>
                <a:cxn ang="0">
                  <a:pos x="13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5"/>
                </a:cxn>
                <a:cxn ang="0">
                  <a:pos x="13" y="13"/>
                </a:cxn>
                <a:cxn ang="0">
                  <a:pos x="16" y="10"/>
                </a:cxn>
                <a:cxn ang="0">
                  <a:pos x="17" y="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8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8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15" y="7"/>
                </a:cxn>
              </a:cxnLst>
              <a:rect l="0" t="0" r="r" b="b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3"/>
                </a:cxn>
                <a:cxn ang="0">
                  <a:pos x="13" y="10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3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3" y="13"/>
                </a:cxn>
                <a:cxn ang="0">
                  <a:pos x="16" y="10"/>
                </a:cxn>
                <a:cxn ang="0">
                  <a:pos x="17" y="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7" y="14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" y="12"/>
                </a:cxn>
                <a:cxn ang="0">
                  <a:pos x="7" y="14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5" y="12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7" y="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4" y="15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8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4" y="15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7" y="8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7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62"/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4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5" y="13"/>
                </a:cxn>
                <a:cxn ang="0">
                  <a:pos x="7" y="14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5" y="8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2" y="13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7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2" y="13"/>
                </a:cxn>
                <a:cxn ang="0">
                  <a:pos x="16" y="10"/>
                </a:cxn>
                <a:cxn ang="0">
                  <a:pos x="16" y="8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5" y="13"/>
                </a:cxn>
                <a:cxn ang="0">
                  <a:pos x="7" y="15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5" y="13"/>
                </a:cxn>
                <a:cxn ang="0">
                  <a:pos x="7" y="15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5" y="13"/>
                </a:cxn>
                <a:cxn ang="0">
                  <a:pos x="8" y="15"/>
                </a:cxn>
                <a:cxn ang="0">
                  <a:pos x="12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5" y="13"/>
                </a:cxn>
                <a:cxn ang="0">
                  <a:pos x="8" y="15"/>
                </a:cxn>
                <a:cxn ang="0">
                  <a:pos x="12" y="13"/>
                </a:cxn>
                <a:cxn ang="0">
                  <a:pos x="16" y="10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4" y="0"/>
                </a:cxn>
                <a:cxn ang="0">
                  <a:pos x="68" y="24"/>
                </a:cxn>
                <a:cxn ang="0">
                  <a:pos x="47" y="24"/>
                </a:cxn>
                <a:cxn ang="0">
                  <a:pos x="47" y="21"/>
                </a:cxn>
                <a:cxn ang="0">
                  <a:pos x="44" y="17"/>
                </a:cxn>
                <a:cxn ang="0">
                  <a:pos x="42" y="14"/>
                </a:cxn>
                <a:cxn ang="0">
                  <a:pos x="41" y="12"/>
                </a:cxn>
                <a:cxn ang="0">
                  <a:pos x="36" y="12"/>
                </a:cxn>
                <a:cxn ang="0">
                  <a:pos x="33" y="9"/>
                </a:cxn>
                <a:cxn ang="0">
                  <a:pos x="32" y="12"/>
                </a:cxn>
                <a:cxn ang="0">
                  <a:pos x="28" y="12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25" y="15"/>
                </a:cxn>
                <a:cxn ang="0">
                  <a:pos x="21" y="17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4" y="0"/>
                </a:cxn>
                <a:cxn ang="0">
                  <a:pos x="68" y="24"/>
                </a:cxn>
                <a:cxn ang="0">
                  <a:pos x="47" y="24"/>
                </a:cxn>
                <a:cxn ang="0">
                  <a:pos x="47" y="21"/>
                </a:cxn>
                <a:cxn ang="0">
                  <a:pos x="44" y="17"/>
                </a:cxn>
                <a:cxn ang="0">
                  <a:pos x="42" y="14"/>
                </a:cxn>
                <a:cxn ang="0">
                  <a:pos x="41" y="12"/>
                </a:cxn>
                <a:cxn ang="0">
                  <a:pos x="36" y="12"/>
                </a:cxn>
                <a:cxn ang="0">
                  <a:pos x="33" y="9"/>
                </a:cxn>
                <a:cxn ang="0">
                  <a:pos x="32" y="12"/>
                </a:cxn>
                <a:cxn ang="0">
                  <a:pos x="28" y="12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25" y="15"/>
                </a:cxn>
                <a:cxn ang="0">
                  <a:pos x="21" y="17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2" y="1"/>
                </a:cxn>
                <a:cxn ang="0">
                  <a:pos x="72" y="12"/>
                </a:cxn>
                <a:cxn ang="0">
                  <a:pos x="0" y="12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69" y="0"/>
                </a:cxn>
              </a:cxnLst>
              <a:rect l="0" t="0" r="r" b="b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72"/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2" y="1"/>
                </a:cxn>
                <a:cxn ang="0">
                  <a:pos x="72" y="12"/>
                </a:cxn>
                <a:cxn ang="0">
                  <a:pos x="0" y="12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9" y="1"/>
                </a:cxn>
                <a:cxn ang="0">
                  <a:pos x="69" y="1"/>
                </a:cxn>
              </a:cxnLst>
              <a:rect l="0" t="0" r="r" b="b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  <a:lnTo>
                    <a:pt x="69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4"/>
                </a:cxn>
                <a:cxn ang="0">
                  <a:pos x="17" y="25"/>
                </a:cxn>
                <a:cxn ang="0">
                  <a:pos x="26" y="25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0" y="25"/>
                </a:cxn>
                <a:cxn ang="0">
                  <a:pos x="50" y="25"/>
                </a:cxn>
                <a:cxn ang="0">
                  <a:pos x="55" y="4"/>
                </a:cxn>
                <a:cxn ang="0">
                  <a:pos x="65" y="4"/>
                </a:cxn>
                <a:cxn ang="0">
                  <a:pos x="63" y="33"/>
                </a:cxn>
                <a:cxn ang="0">
                  <a:pos x="4" y="3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4"/>
                </a:cxn>
                <a:cxn ang="0">
                  <a:pos x="17" y="25"/>
                </a:cxn>
                <a:cxn ang="0">
                  <a:pos x="26" y="25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0" y="25"/>
                </a:cxn>
                <a:cxn ang="0">
                  <a:pos x="50" y="25"/>
                </a:cxn>
                <a:cxn ang="0">
                  <a:pos x="55" y="4"/>
                </a:cxn>
                <a:cxn ang="0">
                  <a:pos x="65" y="4"/>
                </a:cxn>
                <a:cxn ang="0">
                  <a:pos x="63" y="33"/>
                </a:cxn>
                <a:cxn ang="0">
                  <a:pos x="4" y="3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4" y="0"/>
                </a:cxn>
              </a:cxnLst>
              <a:rect l="0" t="0" r="r" b="b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76"/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4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7"/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7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41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20" y="22"/>
                </a:cxn>
                <a:cxn ang="0">
                  <a:pos x="20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8"/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7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41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20" y="22"/>
                </a:cxn>
                <a:cxn ang="0">
                  <a:pos x="20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9"/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80"/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81"/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5"/>
                </a:cxn>
                <a:cxn ang="0">
                  <a:pos x="17" y="24"/>
                </a:cxn>
                <a:cxn ang="0">
                  <a:pos x="26" y="24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0" y="24"/>
                </a:cxn>
                <a:cxn ang="0">
                  <a:pos x="50" y="24"/>
                </a:cxn>
                <a:cxn ang="0">
                  <a:pos x="55" y="5"/>
                </a:cxn>
                <a:cxn ang="0">
                  <a:pos x="65" y="5"/>
                </a:cxn>
                <a:cxn ang="0">
                  <a:pos x="63" y="34"/>
                </a:cxn>
                <a:cxn ang="0">
                  <a:pos x="4" y="3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82"/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5"/>
                </a:cxn>
                <a:cxn ang="0">
                  <a:pos x="17" y="24"/>
                </a:cxn>
                <a:cxn ang="0">
                  <a:pos x="26" y="24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0" y="24"/>
                </a:cxn>
                <a:cxn ang="0">
                  <a:pos x="50" y="24"/>
                </a:cxn>
                <a:cxn ang="0">
                  <a:pos x="55" y="5"/>
                </a:cxn>
                <a:cxn ang="0">
                  <a:pos x="65" y="5"/>
                </a:cxn>
                <a:cxn ang="0">
                  <a:pos x="63" y="34"/>
                </a:cxn>
                <a:cxn ang="0">
                  <a:pos x="4" y="3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83"/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84"/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85"/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6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20" y="22"/>
                </a:cxn>
                <a:cxn ang="0">
                  <a:pos x="20" y="23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86"/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6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20" y="22"/>
                </a:cxn>
                <a:cxn ang="0">
                  <a:pos x="20" y="23"/>
                </a:cxn>
                <a:cxn ang="0">
                  <a:pos x="0" y="2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7"/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0"/>
                </a:cxn>
                <a:cxn ang="0">
                  <a:pos x="7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8"/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0"/>
                </a:cxn>
                <a:cxn ang="0">
                  <a:pos x="7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9"/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5"/>
                </a:cxn>
                <a:cxn ang="0">
                  <a:pos x="18" y="24"/>
                </a:cxn>
                <a:cxn ang="0">
                  <a:pos x="26" y="24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56" y="5"/>
                </a:cxn>
                <a:cxn ang="0">
                  <a:pos x="67" y="5"/>
                </a:cxn>
                <a:cxn ang="0">
                  <a:pos x="64" y="34"/>
                </a:cxn>
                <a:cxn ang="0">
                  <a:pos x="5" y="3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90"/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5"/>
                </a:cxn>
                <a:cxn ang="0">
                  <a:pos x="18" y="24"/>
                </a:cxn>
                <a:cxn ang="0">
                  <a:pos x="26" y="24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56" y="5"/>
                </a:cxn>
                <a:cxn ang="0">
                  <a:pos x="67" y="5"/>
                </a:cxn>
                <a:cxn ang="0">
                  <a:pos x="64" y="34"/>
                </a:cxn>
                <a:cxn ang="0">
                  <a:pos x="5" y="3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91"/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92"/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93"/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6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19" y="22"/>
                </a:cxn>
                <a:cxn ang="0">
                  <a:pos x="19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94"/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3"/>
                </a:cxn>
                <a:cxn ang="0">
                  <a:pos x="47" y="23"/>
                </a:cxn>
                <a:cxn ang="0">
                  <a:pos x="47" y="22"/>
                </a:cxn>
                <a:cxn ang="0">
                  <a:pos x="46" y="20"/>
                </a:cxn>
                <a:cxn ang="0">
                  <a:pos x="44" y="16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5" y="15"/>
                </a:cxn>
                <a:cxn ang="0">
                  <a:pos x="21" y="16"/>
                </a:cxn>
                <a:cxn ang="0">
                  <a:pos x="19" y="22"/>
                </a:cxn>
                <a:cxn ang="0">
                  <a:pos x="19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95"/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0"/>
                </a:cxn>
                <a:cxn ang="0">
                  <a:pos x="7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96"/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0"/>
                </a:cxn>
                <a:cxn ang="0">
                  <a:pos x="7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7"/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5"/>
                </a:cxn>
                <a:cxn ang="0">
                  <a:pos x="18" y="24"/>
                </a:cxn>
                <a:cxn ang="0">
                  <a:pos x="27" y="24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0" y="24"/>
                </a:cxn>
                <a:cxn ang="0">
                  <a:pos x="49" y="24"/>
                </a:cxn>
                <a:cxn ang="0">
                  <a:pos x="55" y="5"/>
                </a:cxn>
                <a:cxn ang="0">
                  <a:pos x="67" y="5"/>
                </a:cxn>
                <a:cxn ang="0">
                  <a:pos x="64" y="34"/>
                </a:cxn>
                <a:cxn ang="0">
                  <a:pos x="5" y="3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8"/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5"/>
                </a:cxn>
                <a:cxn ang="0">
                  <a:pos x="18" y="24"/>
                </a:cxn>
                <a:cxn ang="0">
                  <a:pos x="27" y="24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0" y="24"/>
                </a:cxn>
                <a:cxn ang="0">
                  <a:pos x="49" y="24"/>
                </a:cxn>
                <a:cxn ang="0">
                  <a:pos x="55" y="5"/>
                </a:cxn>
                <a:cxn ang="0">
                  <a:pos x="67" y="5"/>
                </a:cxn>
                <a:cxn ang="0">
                  <a:pos x="64" y="34"/>
                </a:cxn>
                <a:cxn ang="0">
                  <a:pos x="5" y="3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9"/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200"/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201"/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4"/>
                </a:cxn>
                <a:cxn ang="0">
                  <a:pos x="47" y="24"/>
                </a:cxn>
                <a:cxn ang="0">
                  <a:pos x="47" y="22"/>
                </a:cxn>
                <a:cxn ang="0">
                  <a:pos x="46" y="21"/>
                </a:cxn>
                <a:cxn ang="0">
                  <a:pos x="44" y="17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5" y="14"/>
                </a:cxn>
                <a:cxn ang="0">
                  <a:pos x="21" y="17"/>
                </a:cxn>
                <a:cxn ang="0">
                  <a:pos x="19" y="22"/>
                </a:cxn>
                <a:cxn ang="0">
                  <a:pos x="19" y="24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202"/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4" y="0"/>
                </a:cxn>
                <a:cxn ang="0">
                  <a:pos x="68" y="24"/>
                </a:cxn>
                <a:cxn ang="0">
                  <a:pos x="47" y="24"/>
                </a:cxn>
                <a:cxn ang="0">
                  <a:pos x="47" y="22"/>
                </a:cxn>
                <a:cxn ang="0">
                  <a:pos x="46" y="21"/>
                </a:cxn>
                <a:cxn ang="0">
                  <a:pos x="44" y="17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2" y="10"/>
                </a:cxn>
                <a:cxn ang="0">
                  <a:pos x="28" y="10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5" y="14"/>
                </a:cxn>
                <a:cxn ang="0">
                  <a:pos x="21" y="17"/>
                </a:cxn>
                <a:cxn ang="0">
                  <a:pos x="19" y="22"/>
                </a:cxn>
                <a:cxn ang="0">
                  <a:pos x="19" y="24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203"/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1"/>
                </a:cxn>
                <a:cxn ang="0">
                  <a:pos x="71" y="10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70" y="1"/>
                </a:cxn>
                <a:cxn ang="0">
                  <a:pos x="70" y="1"/>
                </a:cxn>
                <a:cxn ang="0">
                  <a:pos x="70" y="0"/>
                </a:cxn>
              </a:cxnLst>
              <a:rect l="0" t="0" r="r" b="b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204"/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1"/>
                </a:cxn>
                <a:cxn ang="0">
                  <a:pos x="71" y="10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70" y="1"/>
                </a:cxn>
                <a:cxn ang="0">
                  <a:pos x="70" y="1"/>
                </a:cxn>
              </a:cxnLst>
              <a:rect l="0" t="0" r="r" b="b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  <a:lnTo>
                    <a:pt x="7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205"/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3" y="4"/>
                </a:cxn>
                <a:cxn ang="0">
                  <a:pos x="18" y="25"/>
                </a:cxn>
                <a:cxn ang="0">
                  <a:pos x="27" y="25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0" y="25"/>
                </a:cxn>
                <a:cxn ang="0">
                  <a:pos x="49" y="25"/>
                </a:cxn>
                <a:cxn ang="0">
                  <a:pos x="55" y="4"/>
                </a:cxn>
                <a:cxn ang="0">
                  <a:pos x="67" y="4"/>
                </a:cxn>
                <a:cxn ang="0">
                  <a:pos x="64" y="33"/>
                </a:cxn>
                <a:cxn ang="0">
                  <a:pos x="5" y="3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206"/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3" y="4"/>
                </a:cxn>
                <a:cxn ang="0">
                  <a:pos x="18" y="25"/>
                </a:cxn>
                <a:cxn ang="0">
                  <a:pos x="27" y="25"/>
                </a:cxn>
                <a:cxn ang="0">
                  <a:pos x="22" y="0"/>
                </a:cxn>
                <a:cxn ang="0">
                  <a:pos x="46" y="0"/>
                </a:cxn>
                <a:cxn ang="0">
                  <a:pos x="40" y="25"/>
                </a:cxn>
                <a:cxn ang="0">
                  <a:pos x="49" y="25"/>
                </a:cxn>
                <a:cxn ang="0">
                  <a:pos x="55" y="4"/>
                </a:cxn>
                <a:cxn ang="0">
                  <a:pos x="67" y="4"/>
                </a:cxn>
                <a:cxn ang="0">
                  <a:pos x="64" y="33"/>
                </a:cxn>
                <a:cxn ang="0">
                  <a:pos x="5" y="3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/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2"/>
                </a:cxn>
                <a:cxn ang="0">
                  <a:pos x="0" y="12"/>
                </a:cxn>
                <a:cxn ang="0">
                  <a:pos x="0" y="1"/>
                </a:cxn>
                <a:cxn ang="0">
                  <a:pos x="67" y="1"/>
                </a:cxn>
                <a:cxn ang="0">
                  <a:pos x="67" y="1"/>
                </a:cxn>
                <a:cxn ang="0">
                  <a:pos x="67" y="0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/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2"/>
                </a:cxn>
                <a:cxn ang="0">
                  <a:pos x="0" y="12"/>
                </a:cxn>
                <a:cxn ang="0">
                  <a:pos x="0" y="1"/>
                </a:cxn>
                <a:cxn ang="0">
                  <a:pos x="67" y="1"/>
                </a:cxn>
                <a:cxn ang="0">
                  <a:pos x="67" y="1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/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2" y="0"/>
                </a:cxn>
                <a:cxn ang="0">
                  <a:pos x="64" y="15"/>
                </a:cxn>
                <a:cxn ang="0">
                  <a:pos x="49" y="27"/>
                </a:cxn>
                <a:cxn ang="0">
                  <a:pos x="49" y="27"/>
                </a:cxn>
                <a:cxn ang="0">
                  <a:pos x="45" y="26"/>
                </a:cxn>
                <a:cxn ang="0">
                  <a:pos x="42" y="24"/>
                </a:cxn>
                <a:cxn ang="0">
                  <a:pos x="35" y="23"/>
                </a:cxn>
                <a:cxn ang="0">
                  <a:pos x="33" y="23"/>
                </a:cxn>
                <a:cxn ang="0">
                  <a:pos x="31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2"/>
                </a:cxn>
                <a:cxn ang="0">
                  <a:pos x="25" y="35"/>
                </a:cxn>
                <a:cxn ang="0">
                  <a:pos x="25" y="38"/>
                </a:cxn>
                <a:cxn ang="0">
                  <a:pos x="29" y="43"/>
                </a:cxn>
                <a:cxn ang="0">
                  <a:pos x="29" y="44"/>
                </a:cxn>
                <a:cxn ang="0">
                  <a:pos x="14" y="56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/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2" y="0"/>
                </a:cxn>
                <a:cxn ang="0">
                  <a:pos x="64" y="15"/>
                </a:cxn>
                <a:cxn ang="0">
                  <a:pos x="49" y="27"/>
                </a:cxn>
                <a:cxn ang="0">
                  <a:pos x="49" y="27"/>
                </a:cxn>
                <a:cxn ang="0">
                  <a:pos x="45" y="26"/>
                </a:cxn>
                <a:cxn ang="0">
                  <a:pos x="42" y="24"/>
                </a:cxn>
                <a:cxn ang="0">
                  <a:pos x="35" y="23"/>
                </a:cxn>
                <a:cxn ang="0">
                  <a:pos x="33" y="23"/>
                </a:cxn>
                <a:cxn ang="0">
                  <a:pos x="31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2"/>
                </a:cxn>
                <a:cxn ang="0">
                  <a:pos x="25" y="35"/>
                </a:cxn>
                <a:cxn ang="0">
                  <a:pos x="25" y="38"/>
                </a:cxn>
                <a:cxn ang="0">
                  <a:pos x="29" y="43"/>
                </a:cxn>
                <a:cxn ang="0">
                  <a:pos x="29" y="44"/>
                </a:cxn>
                <a:cxn ang="0">
                  <a:pos x="14" y="56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/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2" y="0"/>
                </a:cxn>
                <a:cxn ang="0">
                  <a:pos x="60" y="7"/>
                </a:cxn>
                <a:cxn ang="0">
                  <a:pos x="9" y="52"/>
                </a:cxn>
                <a:cxn ang="0">
                  <a:pos x="0" y="43"/>
                </a:cxn>
                <a:cxn ang="0">
                  <a:pos x="2" y="42"/>
                </a:cxn>
                <a:cxn ang="0">
                  <a:pos x="51" y="1"/>
                </a:cxn>
                <a:cxn ang="0">
                  <a:pos x="51" y="1"/>
                </a:cxn>
                <a:cxn ang="0">
                  <a:pos x="51" y="1"/>
                </a:cxn>
              </a:cxnLst>
              <a:rect l="0" t="0" r="r" b="b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/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2" y="0"/>
                </a:cxn>
                <a:cxn ang="0">
                  <a:pos x="60" y="7"/>
                </a:cxn>
                <a:cxn ang="0">
                  <a:pos x="9" y="52"/>
                </a:cxn>
                <a:cxn ang="0">
                  <a:pos x="0" y="43"/>
                </a:cxn>
                <a:cxn ang="0">
                  <a:pos x="2" y="42"/>
                </a:cxn>
                <a:cxn ang="0">
                  <a:pos x="51" y="1"/>
                </a:cxn>
                <a:cxn ang="0">
                  <a:pos x="51" y="1"/>
                </a:cxn>
              </a:cxnLst>
              <a:rect l="0" t="0" r="r" b="b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/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33"/>
                </a:cxn>
                <a:cxn ang="0">
                  <a:pos x="29" y="45"/>
                </a:cxn>
                <a:cxn ang="0">
                  <a:pos x="37" y="39"/>
                </a:cxn>
                <a:cxn ang="0">
                  <a:pos x="16" y="24"/>
                </a:cxn>
                <a:cxn ang="0">
                  <a:pos x="33" y="11"/>
                </a:cxn>
                <a:cxn ang="0">
                  <a:pos x="47" y="32"/>
                </a:cxn>
                <a:cxn ang="0">
                  <a:pos x="52" y="24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70" y="23"/>
                </a:cxn>
                <a:cxn ang="0">
                  <a:pos x="28" y="59"/>
                </a:cxn>
                <a:cxn ang="0">
                  <a:pos x="2" y="41"/>
                </a:cxn>
                <a:cxn ang="0">
                  <a:pos x="2" y="41"/>
                </a:cxn>
                <a:cxn ang="0">
                  <a:pos x="0" y="41"/>
                </a:cxn>
              </a:cxnLst>
              <a:rect l="0" t="0" r="r" b="b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/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0" y="33"/>
                </a:cxn>
                <a:cxn ang="0">
                  <a:pos x="29" y="45"/>
                </a:cxn>
                <a:cxn ang="0">
                  <a:pos x="37" y="39"/>
                </a:cxn>
                <a:cxn ang="0">
                  <a:pos x="16" y="24"/>
                </a:cxn>
                <a:cxn ang="0">
                  <a:pos x="33" y="11"/>
                </a:cxn>
                <a:cxn ang="0">
                  <a:pos x="47" y="32"/>
                </a:cxn>
                <a:cxn ang="0">
                  <a:pos x="52" y="24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70" y="23"/>
                </a:cxn>
                <a:cxn ang="0">
                  <a:pos x="28" y="59"/>
                </a:cxn>
                <a:cxn ang="0">
                  <a:pos x="2" y="41"/>
                </a:cxn>
                <a:cxn ang="0">
                  <a:pos x="2" y="41"/>
                </a:cxn>
              </a:cxnLst>
              <a:rect l="0" t="0" r="r" b="b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  <a:lnTo>
                    <a:pt x="2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/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6" y="10"/>
                </a:cxn>
                <a:cxn ang="0">
                  <a:pos x="9" y="51"/>
                </a:cxn>
                <a:cxn ang="0">
                  <a:pos x="0" y="43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/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6" y="10"/>
                </a:cxn>
                <a:cxn ang="0">
                  <a:pos x="9" y="51"/>
                </a:cxn>
                <a:cxn ang="0">
                  <a:pos x="0" y="43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/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21" y="0"/>
                </a:cxn>
                <a:cxn ang="0">
                  <a:pos x="0" y="15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9" y="26"/>
                </a:cxn>
                <a:cxn ang="0">
                  <a:pos x="22" y="24"/>
                </a:cxn>
                <a:cxn ang="0">
                  <a:pos x="28" y="23"/>
                </a:cxn>
                <a:cxn ang="0">
                  <a:pos x="31" y="23"/>
                </a:cxn>
                <a:cxn ang="0">
                  <a:pos x="32" y="25"/>
                </a:cxn>
                <a:cxn ang="0">
                  <a:pos x="37" y="26"/>
                </a:cxn>
                <a:cxn ang="0">
                  <a:pos x="35" y="27"/>
                </a:cxn>
                <a:cxn ang="0">
                  <a:pos x="39" y="30"/>
                </a:cxn>
                <a:cxn ang="0">
                  <a:pos x="39" y="31"/>
                </a:cxn>
                <a:cxn ang="0">
                  <a:pos x="39" y="32"/>
                </a:cxn>
                <a:cxn ang="0">
                  <a:pos x="39" y="35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34" y="44"/>
                </a:cxn>
                <a:cxn ang="0">
                  <a:pos x="49" y="56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/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21" y="0"/>
                </a:cxn>
                <a:cxn ang="0">
                  <a:pos x="0" y="15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9" y="26"/>
                </a:cxn>
                <a:cxn ang="0">
                  <a:pos x="22" y="24"/>
                </a:cxn>
                <a:cxn ang="0">
                  <a:pos x="28" y="23"/>
                </a:cxn>
                <a:cxn ang="0">
                  <a:pos x="31" y="23"/>
                </a:cxn>
                <a:cxn ang="0">
                  <a:pos x="32" y="25"/>
                </a:cxn>
                <a:cxn ang="0">
                  <a:pos x="37" y="26"/>
                </a:cxn>
                <a:cxn ang="0">
                  <a:pos x="35" y="27"/>
                </a:cxn>
                <a:cxn ang="0">
                  <a:pos x="39" y="30"/>
                </a:cxn>
                <a:cxn ang="0">
                  <a:pos x="39" y="31"/>
                </a:cxn>
                <a:cxn ang="0">
                  <a:pos x="39" y="32"/>
                </a:cxn>
                <a:cxn ang="0">
                  <a:pos x="39" y="35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34" y="44"/>
                </a:cxn>
                <a:cxn ang="0">
                  <a:pos x="49" y="56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  <a:lnTo>
                    <a:pt x="64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/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52" y="52"/>
                </a:cxn>
                <a:cxn ang="0">
                  <a:pos x="60" y="43"/>
                </a:cxn>
                <a:cxn ang="0">
                  <a:pos x="58" y="4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</a:cxnLst>
              <a:rect l="0" t="0" r="r" b="b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/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52" y="52"/>
                </a:cxn>
                <a:cxn ang="0">
                  <a:pos x="60" y="43"/>
                </a:cxn>
                <a:cxn ang="0">
                  <a:pos x="58" y="42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/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1" y="33"/>
                </a:cxn>
                <a:cxn ang="0">
                  <a:pos x="41" y="45"/>
                </a:cxn>
                <a:cxn ang="0">
                  <a:pos x="34" y="39"/>
                </a:cxn>
                <a:cxn ang="0">
                  <a:pos x="55" y="24"/>
                </a:cxn>
                <a:cxn ang="0">
                  <a:pos x="40" y="11"/>
                </a:cxn>
                <a:cxn ang="0">
                  <a:pos x="25" y="32"/>
                </a:cxn>
                <a:cxn ang="0">
                  <a:pos x="19" y="24"/>
                </a:cxn>
                <a:cxn ang="0">
                  <a:pos x="30" y="7"/>
                </a:cxn>
                <a:cxn ang="0">
                  <a:pos x="20" y="0"/>
                </a:cxn>
                <a:cxn ang="0">
                  <a:pos x="0" y="23"/>
                </a:cxn>
                <a:cxn ang="0">
                  <a:pos x="43" y="59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0" y="41"/>
                </a:cxn>
              </a:cxnLst>
              <a:rect l="0" t="0" r="r" b="b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/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1" y="33"/>
                </a:cxn>
                <a:cxn ang="0">
                  <a:pos x="41" y="45"/>
                </a:cxn>
                <a:cxn ang="0">
                  <a:pos x="34" y="39"/>
                </a:cxn>
                <a:cxn ang="0">
                  <a:pos x="55" y="24"/>
                </a:cxn>
                <a:cxn ang="0">
                  <a:pos x="40" y="11"/>
                </a:cxn>
                <a:cxn ang="0">
                  <a:pos x="25" y="32"/>
                </a:cxn>
                <a:cxn ang="0">
                  <a:pos x="19" y="24"/>
                </a:cxn>
                <a:cxn ang="0">
                  <a:pos x="30" y="7"/>
                </a:cxn>
                <a:cxn ang="0">
                  <a:pos x="20" y="0"/>
                </a:cxn>
                <a:cxn ang="0">
                  <a:pos x="0" y="23"/>
                </a:cxn>
                <a:cxn ang="0">
                  <a:pos x="43" y="59"/>
                </a:cxn>
                <a:cxn ang="0">
                  <a:pos x="70" y="41"/>
                </a:cxn>
                <a:cxn ang="0">
                  <a:pos x="70" y="41"/>
                </a:cxn>
              </a:cxnLst>
              <a:rect l="0" t="0" r="r" b="b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  <a:lnTo>
                    <a:pt x="70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/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46" y="51"/>
                </a:cxn>
                <a:cxn ang="0">
                  <a:pos x="57" y="4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/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46" y="51"/>
                </a:cxn>
                <a:cxn ang="0">
                  <a:pos x="57" y="4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/>
              <a:ahLst/>
              <a:cxnLst>
                <a:cxn ang="0">
                  <a:pos x="0" y="1915"/>
                </a:cxn>
                <a:cxn ang="0">
                  <a:pos x="0" y="0"/>
                </a:cxn>
                <a:cxn ang="0">
                  <a:pos x="3355" y="0"/>
                </a:cxn>
                <a:cxn ang="0">
                  <a:pos x="3355" y="1916"/>
                </a:cxn>
                <a:cxn ang="0">
                  <a:pos x="0" y="1916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75" name="Group 227"/>
          <p:cNvGrpSpPr>
            <a:grpSpLocks noChangeAspect="1"/>
          </p:cNvGrpSpPr>
          <p:nvPr/>
        </p:nvGrpSpPr>
        <p:grpSpPr bwMode="auto">
          <a:xfrm>
            <a:off x="5638800" y="228600"/>
            <a:ext cx="1066800" cy="592138"/>
            <a:chOff x="3552" y="144"/>
            <a:chExt cx="672" cy="373"/>
          </a:xfrm>
        </p:grpSpPr>
        <p:sp>
          <p:nvSpPr>
            <p:cNvPr id="2274" name="AutoShape 226"/>
            <p:cNvSpPr>
              <a:spLocks noChangeAspect="1" noChangeArrowheads="1" noTextEdit="1"/>
            </p:cNvSpPr>
            <p:nvPr/>
          </p:nvSpPr>
          <p:spPr bwMode="auto">
            <a:xfrm>
              <a:off x="3552" y="144"/>
              <a:ext cx="67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/>
              <a:ahLst/>
              <a:cxnLst>
                <a:cxn ang="0">
                  <a:pos x="0" y="1855"/>
                </a:cxn>
                <a:cxn ang="0">
                  <a:pos x="0" y="0"/>
                </a:cxn>
                <a:cxn ang="0">
                  <a:pos x="3353" y="0"/>
                </a:cxn>
                <a:cxn ang="0">
                  <a:pos x="3353" y="1856"/>
                </a:cxn>
                <a:cxn ang="0">
                  <a:pos x="0" y="1856"/>
                </a:cxn>
                <a:cxn ang="0">
                  <a:pos x="0" y="1856"/>
                </a:cxn>
                <a:cxn ang="0">
                  <a:pos x="0" y="1855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  <a:lnTo>
                    <a:pt x="0" y="1856"/>
                  </a:lnTo>
                  <a:lnTo>
                    <a:pt x="0" y="18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/>
              <a:ahLst/>
              <a:cxnLst>
                <a:cxn ang="0">
                  <a:pos x="0" y="1855"/>
                </a:cxn>
                <a:cxn ang="0">
                  <a:pos x="0" y="0"/>
                </a:cxn>
                <a:cxn ang="0">
                  <a:pos x="3353" y="0"/>
                </a:cxn>
                <a:cxn ang="0">
                  <a:pos x="3353" y="1856"/>
                </a:cxn>
                <a:cxn ang="0">
                  <a:pos x="0" y="1856"/>
                </a:cxn>
                <a:cxn ang="0">
                  <a:pos x="0" y="1856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/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/>
              <a:ahLst/>
              <a:cxnLst>
                <a:cxn ang="0">
                  <a:pos x="0" y="934"/>
                </a:cxn>
                <a:cxn ang="0">
                  <a:pos x="0" y="0"/>
                </a:cxn>
                <a:cxn ang="0">
                  <a:pos x="3353" y="0"/>
                </a:cxn>
                <a:cxn ang="0">
                  <a:pos x="3353" y="935"/>
                </a:cxn>
                <a:cxn ang="0">
                  <a:pos x="0" y="935"/>
                </a:cxn>
                <a:cxn ang="0">
                  <a:pos x="0" y="935"/>
                </a:cxn>
                <a:cxn ang="0">
                  <a:pos x="0" y="934"/>
                </a:cxn>
              </a:cxnLst>
              <a:rect l="0" t="0" r="r" b="b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  <a:lnTo>
                    <a:pt x="0" y="935"/>
                  </a:lnTo>
                  <a:lnTo>
                    <a:pt x="0" y="9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/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/>
              <a:ahLst/>
              <a:cxnLst>
                <a:cxn ang="0">
                  <a:pos x="0" y="934"/>
                </a:cxn>
                <a:cxn ang="0">
                  <a:pos x="0" y="0"/>
                </a:cxn>
                <a:cxn ang="0">
                  <a:pos x="3353" y="0"/>
                </a:cxn>
                <a:cxn ang="0">
                  <a:pos x="3353" y="935"/>
                </a:cxn>
                <a:cxn ang="0">
                  <a:pos x="0" y="935"/>
                </a:cxn>
                <a:cxn ang="0">
                  <a:pos x="0" y="935"/>
                </a:cxn>
              </a:cxnLst>
              <a:rect l="0" t="0" r="r" b="b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  <a:lnTo>
                    <a:pt x="0" y="9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/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8" y="921"/>
                </a:cxn>
                <a:cxn ang="0">
                  <a:pos x="0" y="185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3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/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8" y="921"/>
                </a:cxn>
                <a:cxn ang="0">
                  <a:pos x="0" y="18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/>
              <a:ahLst/>
              <a:cxnLst>
                <a:cxn ang="0">
                  <a:pos x="0" y="1855"/>
                </a:cxn>
                <a:cxn ang="0">
                  <a:pos x="0" y="0"/>
                </a:cxn>
                <a:cxn ang="0">
                  <a:pos x="3353" y="0"/>
                </a:cxn>
                <a:cxn ang="0">
                  <a:pos x="3353" y="1856"/>
                </a:cxn>
                <a:cxn ang="0">
                  <a:pos x="0" y="1856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4" name="Group 236"/>
          <p:cNvGrpSpPr>
            <a:grpSpLocks noChangeAspect="1"/>
          </p:cNvGrpSpPr>
          <p:nvPr/>
        </p:nvGrpSpPr>
        <p:grpSpPr bwMode="auto">
          <a:xfrm>
            <a:off x="6858000" y="228600"/>
            <a:ext cx="1041400" cy="609600"/>
            <a:chOff x="4320" y="144"/>
            <a:chExt cx="656" cy="384"/>
          </a:xfrm>
        </p:grpSpPr>
        <p:sp>
          <p:nvSpPr>
            <p:cNvPr id="2283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4320" y="144"/>
              <a:ext cx="6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/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/>
              <a:ahLst/>
              <a:cxnLst>
                <a:cxn ang="0">
                  <a:pos x="0" y="2300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2300"/>
                </a:cxn>
                <a:cxn ang="0">
                  <a:pos x="0" y="2300"/>
                </a:cxn>
                <a:cxn ang="0">
                  <a:pos x="0" y="2300"/>
                </a:cxn>
              </a:cxnLst>
              <a:rect l="0" t="0" r="r" b="b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  <a:lnTo>
                    <a:pt x="0" y="230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/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/>
              <a:ahLst/>
              <a:cxnLst>
                <a:cxn ang="0">
                  <a:pos x="0" y="2300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2300"/>
                </a:cxn>
                <a:cxn ang="0">
                  <a:pos x="0" y="2300"/>
                </a:cxn>
                <a:cxn ang="0">
                  <a:pos x="0" y="2300"/>
                </a:cxn>
              </a:cxnLst>
              <a:rect l="0" t="0" r="r" b="b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  <a:lnTo>
                    <a:pt x="0" y="230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/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575"/>
                </a:cxn>
                <a:cxn ang="0">
                  <a:pos x="0" y="575"/>
                </a:cxn>
                <a:cxn ang="0">
                  <a:pos x="0" y="575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/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575"/>
                </a:cxn>
                <a:cxn ang="0">
                  <a:pos x="0" y="575"/>
                </a:cxn>
                <a:cxn ang="0">
                  <a:pos x="0" y="575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/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575"/>
                </a:cxn>
                <a:cxn ang="0">
                  <a:pos x="0" y="575"/>
                </a:cxn>
                <a:cxn ang="0">
                  <a:pos x="0" y="575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/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0" y="0"/>
                </a:cxn>
                <a:cxn ang="0">
                  <a:pos x="3275" y="0"/>
                </a:cxn>
                <a:cxn ang="0">
                  <a:pos x="3275" y="575"/>
                </a:cxn>
                <a:cxn ang="0">
                  <a:pos x="0" y="575"/>
                </a:cxn>
                <a:cxn ang="0">
                  <a:pos x="0" y="575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Rectangle 243"/>
            <p:cNvSpPr>
              <a:spLocks noChangeArrowheads="1"/>
            </p:cNvSpPr>
            <p:nvPr/>
          </p:nvSpPr>
          <p:spPr bwMode="auto">
            <a:xfrm>
              <a:off x="4320" y="144"/>
              <a:ext cx="655" cy="38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3" name="Group 245"/>
          <p:cNvGrpSpPr>
            <a:grpSpLocks noChangeAspect="1"/>
          </p:cNvGrpSpPr>
          <p:nvPr/>
        </p:nvGrpSpPr>
        <p:grpSpPr bwMode="auto">
          <a:xfrm>
            <a:off x="228600" y="6096000"/>
            <a:ext cx="1066800" cy="609600"/>
            <a:chOff x="144" y="3840"/>
            <a:chExt cx="672" cy="384"/>
          </a:xfrm>
        </p:grpSpPr>
        <p:sp>
          <p:nvSpPr>
            <p:cNvPr id="2292" name="AutoShape 244"/>
            <p:cNvSpPr>
              <a:spLocks noChangeAspect="1" noChangeArrowheads="1" noTextEdit="1"/>
            </p:cNvSpPr>
            <p:nvPr/>
          </p:nvSpPr>
          <p:spPr bwMode="auto">
            <a:xfrm>
              <a:off x="144" y="3840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/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/>
              <a:ahLst/>
              <a:cxnLst>
                <a:cxn ang="0">
                  <a:pos x="0" y="1914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1914"/>
                </a:cxn>
                <a:cxn ang="0">
                  <a:pos x="0" y="1914"/>
                </a:cxn>
                <a:cxn ang="0">
                  <a:pos x="0" y="1914"/>
                </a:cxn>
              </a:cxnLst>
              <a:rect l="0" t="0" r="r" b="b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  <a:lnTo>
                    <a:pt x="0" y="19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/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/>
              <a:ahLst/>
              <a:cxnLst>
                <a:cxn ang="0">
                  <a:pos x="0" y="1914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1914"/>
                </a:cxn>
                <a:cxn ang="0">
                  <a:pos x="0" y="1914"/>
                </a:cxn>
                <a:cxn ang="0">
                  <a:pos x="0" y="1914"/>
                </a:cxn>
              </a:cxnLst>
              <a:rect l="0" t="0" r="r" b="b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  <a:lnTo>
                    <a:pt x="0" y="19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/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/>
              <a:ahLst/>
              <a:cxnLst>
                <a:cxn ang="0">
                  <a:pos x="0" y="622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622"/>
                </a:cxn>
                <a:cxn ang="0">
                  <a:pos x="0" y="622"/>
                </a:cxn>
                <a:cxn ang="0">
                  <a:pos x="0" y="622"/>
                </a:cxn>
                <a:cxn ang="0">
                  <a:pos x="0" y="622"/>
                </a:cxn>
              </a:cxnLst>
              <a:rect l="0" t="0" r="r" b="b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/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/>
              <a:ahLst/>
              <a:cxnLst>
                <a:cxn ang="0">
                  <a:pos x="0" y="622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622"/>
                </a:cxn>
                <a:cxn ang="0">
                  <a:pos x="0" y="622"/>
                </a:cxn>
                <a:cxn ang="0">
                  <a:pos x="0" y="622"/>
                </a:cxn>
              </a:cxnLst>
              <a:rect l="0" t="0" r="r" b="b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  <a:lnTo>
                    <a:pt x="0" y="6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/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620"/>
                </a:cxn>
                <a:cxn ang="0">
                  <a:pos x="0" y="620"/>
                </a:cxn>
                <a:cxn ang="0">
                  <a:pos x="0" y="620"/>
                </a:cxn>
              </a:cxnLst>
              <a:rect l="0" t="0" r="r" b="b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/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0" y="0"/>
                </a:cxn>
                <a:cxn ang="0">
                  <a:pos x="3354" y="0"/>
                </a:cxn>
                <a:cxn ang="0">
                  <a:pos x="3354" y="620"/>
                </a:cxn>
                <a:cxn ang="0">
                  <a:pos x="0" y="620"/>
                </a:cxn>
                <a:cxn ang="0">
                  <a:pos x="0" y="620"/>
                </a:cxn>
              </a:cxnLst>
              <a:rect l="0" t="0" r="r" b="b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  <a:lnTo>
                    <a:pt x="0" y="62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Rectangle 252"/>
            <p:cNvSpPr>
              <a:spLocks noChangeArrowheads="1"/>
            </p:cNvSpPr>
            <p:nvPr/>
          </p:nvSpPr>
          <p:spPr bwMode="auto">
            <a:xfrm>
              <a:off x="144" y="3840"/>
              <a:ext cx="671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2" name="Group 254"/>
          <p:cNvGrpSpPr>
            <a:grpSpLocks noChangeAspect="1"/>
          </p:cNvGrpSpPr>
          <p:nvPr/>
        </p:nvGrpSpPr>
        <p:grpSpPr bwMode="auto">
          <a:xfrm>
            <a:off x="4064000" y="6099175"/>
            <a:ext cx="1117600" cy="606425"/>
            <a:chOff x="2560" y="3842"/>
            <a:chExt cx="704" cy="382"/>
          </a:xfrm>
        </p:grpSpPr>
        <p:sp>
          <p:nvSpPr>
            <p:cNvPr id="2301" name="AutoShape 253"/>
            <p:cNvSpPr>
              <a:spLocks noChangeAspect="1" noChangeArrowheads="1" noTextEdit="1"/>
            </p:cNvSpPr>
            <p:nvPr/>
          </p:nvSpPr>
          <p:spPr bwMode="auto">
            <a:xfrm>
              <a:off x="2560" y="3842"/>
              <a:ext cx="70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/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/>
              <a:ahLst/>
              <a:cxnLst>
                <a:cxn ang="0">
                  <a:pos x="0" y="229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2291"/>
                </a:cxn>
                <a:cxn ang="0">
                  <a:pos x="0" y="2291"/>
                </a:cxn>
                <a:cxn ang="0">
                  <a:pos x="0" y="2291"/>
                </a:cxn>
                <a:cxn ang="0">
                  <a:pos x="0" y="2291"/>
                </a:cxn>
              </a:cxnLst>
              <a:rect l="0" t="0" r="r" b="b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  <a:lnTo>
                    <a:pt x="0" y="2291"/>
                  </a:lnTo>
                  <a:lnTo>
                    <a:pt x="0" y="22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/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/>
              <a:ahLst/>
              <a:cxnLst>
                <a:cxn ang="0">
                  <a:pos x="0" y="229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2291"/>
                </a:cxn>
                <a:cxn ang="0">
                  <a:pos x="0" y="2291"/>
                </a:cxn>
                <a:cxn ang="0">
                  <a:pos x="0" y="2291"/>
                </a:cxn>
              </a:cxnLst>
              <a:rect l="0" t="0" r="r" b="b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  <a:lnTo>
                    <a:pt x="0" y="229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/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781"/>
                </a:cxn>
                <a:cxn ang="0">
                  <a:pos x="0" y="781"/>
                </a:cxn>
                <a:cxn ang="0">
                  <a:pos x="0" y="781"/>
                </a:cxn>
                <a:cxn ang="0">
                  <a:pos x="0" y="78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/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781"/>
                </a:cxn>
                <a:cxn ang="0">
                  <a:pos x="0" y="781"/>
                </a:cxn>
                <a:cxn ang="0">
                  <a:pos x="0" y="78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/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781"/>
                </a:cxn>
                <a:cxn ang="0">
                  <a:pos x="0" y="781"/>
                </a:cxn>
                <a:cxn ang="0">
                  <a:pos x="0" y="78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/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781"/>
                </a:cxn>
                <a:cxn ang="0">
                  <a:pos x="0" y="781"/>
                </a:cxn>
                <a:cxn ang="0">
                  <a:pos x="0" y="78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Rectangle 261"/>
            <p:cNvSpPr>
              <a:spLocks noChangeArrowheads="1"/>
            </p:cNvSpPr>
            <p:nvPr/>
          </p:nvSpPr>
          <p:spPr bwMode="auto">
            <a:xfrm>
              <a:off x="2560" y="3842"/>
              <a:ext cx="703" cy="3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1" name="Group 263"/>
          <p:cNvGrpSpPr>
            <a:grpSpLocks noChangeAspect="1"/>
          </p:cNvGrpSpPr>
          <p:nvPr/>
        </p:nvGrpSpPr>
        <p:grpSpPr bwMode="auto">
          <a:xfrm>
            <a:off x="7772400" y="6096000"/>
            <a:ext cx="1117600" cy="584200"/>
            <a:chOff x="4896" y="3840"/>
            <a:chExt cx="704" cy="368"/>
          </a:xfrm>
        </p:grpSpPr>
        <p:sp>
          <p:nvSpPr>
            <p:cNvPr id="2310" name="AutoShape 262"/>
            <p:cNvSpPr>
              <a:spLocks noChangeAspect="1" noChangeArrowheads="1" noTextEdit="1"/>
            </p:cNvSpPr>
            <p:nvPr/>
          </p:nvSpPr>
          <p:spPr bwMode="auto">
            <a:xfrm>
              <a:off x="4896" y="3840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/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/>
              <a:ahLst/>
              <a:cxnLst>
                <a:cxn ang="0">
                  <a:pos x="0" y="1834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1834"/>
                </a:cxn>
                <a:cxn ang="0">
                  <a:pos x="0" y="1834"/>
                </a:cxn>
                <a:cxn ang="0">
                  <a:pos x="0" y="1834"/>
                </a:cxn>
                <a:cxn ang="0">
                  <a:pos x="0" y="1834"/>
                </a:cxn>
              </a:cxnLst>
              <a:rect l="0" t="0" r="r" b="b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  <a:lnTo>
                    <a:pt x="0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/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/>
              <a:ahLst/>
              <a:cxnLst>
                <a:cxn ang="0">
                  <a:pos x="0" y="1834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1834"/>
                </a:cxn>
                <a:cxn ang="0">
                  <a:pos x="0" y="1834"/>
                </a:cxn>
                <a:cxn ang="0">
                  <a:pos x="0" y="1834"/>
                </a:cxn>
              </a:cxnLst>
              <a:rect l="0" t="0" r="r" b="b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  <a:lnTo>
                    <a:pt x="0" y="183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/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/>
              <a:ahLst/>
              <a:cxnLst>
                <a:cxn ang="0">
                  <a:pos x="0" y="924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924"/>
                </a:cxn>
                <a:cxn ang="0">
                  <a:pos x="0" y="924"/>
                </a:cxn>
                <a:cxn ang="0">
                  <a:pos x="0" y="924"/>
                </a:cxn>
                <a:cxn ang="0">
                  <a:pos x="0" y="924"/>
                </a:cxn>
              </a:cxnLst>
              <a:rect l="0" t="0" r="r" b="b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/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/>
              <a:ahLst/>
              <a:cxnLst>
                <a:cxn ang="0">
                  <a:pos x="0" y="924"/>
                </a:cxn>
                <a:cxn ang="0">
                  <a:pos x="0" y="0"/>
                </a:cxn>
                <a:cxn ang="0">
                  <a:pos x="3514" y="0"/>
                </a:cxn>
                <a:cxn ang="0">
                  <a:pos x="3514" y="924"/>
                </a:cxn>
                <a:cxn ang="0">
                  <a:pos x="0" y="924"/>
                </a:cxn>
                <a:cxn ang="0">
                  <a:pos x="0" y="924"/>
                </a:cxn>
              </a:cxnLst>
              <a:rect l="0" t="0" r="r" b="b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  <a:lnTo>
                    <a:pt x="0" y="92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Rectangle 268"/>
            <p:cNvSpPr>
              <a:spLocks noChangeArrowheads="1"/>
            </p:cNvSpPr>
            <p:nvPr/>
          </p:nvSpPr>
          <p:spPr bwMode="auto">
            <a:xfrm>
              <a:off x="4897" y="3840"/>
              <a:ext cx="703" cy="3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7" name="Text Box 269"/>
          <p:cNvSpPr txBox="1">
            <a:spLocks noChangeArrowheads="1"/>
          </p:cNvSpPr>
          <p:nvPr/>
        </p:nvSpPr>
        <p:spPr bwMode="auto">
          <a:xfrm>
            <a:off x="2209800" y="5029200"/>
            <a:ext cx="5257800" cy="5826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</a:rPr>
              <a:t>Adapted from Ms. Susan M. Pojer </a:t>
            </a:r>
          </a:p>
          <a:p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</a:rPr>
              <a:t>Horace Greeley High School</a:t>
            </a:r>
          </a:p>
          <a:p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</a:rPr>
              <a:t>Chappaqua, 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7467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1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Volga River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57200" y="61102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It’s the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longest river in Europe --&gt; 2,300 miles.</a:t>
            </a:r>
          </a:p>
        </p:txBody>
      </p:sp>
      <p:pic>
        <p:nvPicPr>
          <p:cNvPr id="146442" name="Picture 10" descr="Europe-terrain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143000" y="847725"/>
            <a:ext cx="6858000" cy="524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6443" name="Oval 11"/>
          <p:cNvSpPr>
            <a:spLocks noChangeArrowheads="1"/>
          </p:cNvSpPr>
          <p:nvPr/>
        </p:nvSpPr>
        <p:spPr bwMode="auto">
          <a:xfrm rot="1325230">
            <a:off x="5510213" y="2149475"/>
            <a:ext cx="2674937" cy="14795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5562600" y="847725"/>
            <a:ext cx="1143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  <p:bldP spid="146443" grpId="0" animBg="1"/>
      <p:bldP spid="1464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ouseonbank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1143000"/>
            <a:ext cx="3657600" cy="256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Volga River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5638800" y="3963988"/>
            <a:ext cx="3124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river is so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polluted that the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sturgeon catch has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been decreased by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60%.</a:t>
            </a:r>
          </a:p>
        </p:txBody>
      </p:sp>
      <p:pic>
        <p:nvPicPr>
          <p:cNvPr id="254981" name="Picture 5" descr="cavia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95400"/>
            <a:ext cx="25908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effectLst/>
              </a:rPr>
              <a:t/>
            </a:r>
            <a:br>
              <a:rPr lang="en-US" sz="2400">
                <a:effectLst/>
              </a:rPr>
            </a:br>
            <a:endParaRPr lang="en-US" sz="2400">
              <a:effectLst/>
            </a:endParaRPr>
          </a:p>
        </p:txBody>
      </p:sp>
      <p:pic>
        <p:nvPicPr>
          <p:cNvPr id="254983" name="Picture 7" descr="Ples, Volga river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295400" y="3962400"/>
            <a:ext cx="3962400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/>
      <p:bldP spid="2549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239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Why are most of the capitals of Europe on major rivers</a:t>
            </a:r>
            <a:r>
              <a:rPr lang="en-US" sz="7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Capitals on the Rivers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724400" y="3200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Paris, right bank of the Seine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990600" y="3246438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London on the Thames</a:t>
            </a:r>
          </a:p>
        </p:txBody>
      </p:sp>
      <p:pic>
        <p:nvPicPr>
          <p:cNvPr id="245765" name="Picture 5" descr="London England photos pictures - Houses of Parliament - Palace of Westminster - Thames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1862" t="3526" r="6447" b="10165"/>
          <a:stretch>
            <a:fillRect/>
          </a:stretch>
        </p:blipFill>
        <p:spPr bwMode="auto">
          <a:xfrm>
            <a:off x="990600" y="1066800"/>
            <a:ext cx="3429000" cy="217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766" name="Picture 6" descr="Antiquarian booksellers on the banks of the Seine. Paris, France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4167" t="5217" r="2777" b="5217"/>
          <a:stretch>
            <a:fillRect/>
          </a:stretch>
        </p:blipFill>
        <p:spPr bwMode="auto">
          <a:xfrm>
            <a:off x="4953000" y="1066800"/>
            <a:ext cx="3276600" cy="2151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767" name="Picture 7" descr="Prague Castle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 l="13333" r="17334"/>
          <a:stretch>
            <a:fillRect/>
          </a:stretch>
        </p:blipFill>
        <p:spPr bwMode="auto">
          <a:xfrm>
            <a:off x="990600" y="3836988"/>
            <a:ext cx="3429000" cy="218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9144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Prague on the Vltava</a:t>
            </a:r>
          </a:p>
        </p:txBody>
      </p:sp>
      <p:pic>
        <p:nvPicPr>
          <p:cNvPr id="245769" name="Picture 9" descr="parlam3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4953000" y="3835400"/>
            <a:ext cx="327660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8006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Budapest on the Danube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  <p:bldP spid="245764" grpId="0"/>
      <p:bldP spid="245768" grpId="0"/>
      <p:bldP spid="245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Capitals on the Rivers 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724400" y="3260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Berlin on the Spree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838200" y="3246438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Moscow on the Moscow River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9144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Rome on the Tiber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48006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Vienna on the Danube</a:t>
            </a:r>
          </a:p>
        </p:txBody>
      </p:sp>
      <p:pic>
        <p:nvPicPr>
          <p:cNvPr id="246791" name="Picture 7" descr="Lkremlinsunnyriver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990600" y="1066800"/>
            <a:ext cx="34290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2" name="Picture 8" descr="Oberbaumbruecke view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10001"/>
          <a:stretch>
            <a:fillRect/>
          </a:stretch>
        </p:blipFill>
        <p:spPr bwMode="auto">
          <a:xfrm>
            <a:off x="4953000" y="1081088"/>
            <a:ext cx="3352800" cy="219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3" name="Picture 9" descr="Budapest's riverfront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l="2380" t="3458" r="4762" b="6628"/>
          <a:stretch>
            <a:fillRect/>
          </a:stretch>
        </p:blipFill>
        <p:spPr bwMode="auto">
          <a:xfrm>
            <a:off x="4953000" y="3810000"/>
            <a:ext cx="327660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4" name="Picture 10" descr="[Foto #087]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990600" y="3784600"/>
            <a:ext cx="3429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1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/>
      <p:bldP spid="246788" grpId="0"/>
      <p:bldP spid="246789" grpId="0"/>
      <p:bldP spid="2467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487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What’s</a:t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</a:t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answer</a:t>
            </a:r>
            <a:r>
              <a:rPr lang="en-US" sz="7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??</a:t>
            </a:r>
            <a:endParaRPr lang="en-US" sz="72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239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Answer: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1265238" y="2757488"/>
            <a:ext cx="6616700" cy="2105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They are </a:t>
            </a:r>
            <a:br>
              <a:rPr lang="en-US" sz="6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6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Europe’s lifeline!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88900"/>
            <a:ext cx="8229600" cy="661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3475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 algn="l"/>
            <a:endParaRPr lang="en-US" sz="2400">
              <a:effectLst/>
            </a:endParaRP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152400" y="187325"/>
            <a:ext cx="533400" cy="644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429000" y="4343400"/>
            <a:ext cx="1371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Alps Mts.</a:t>
            </a:r>
          </a:p>
        </p:txBody>
      </p:sp>
      <p:pic>
        <p:nvPicPr>
          <p:cNvPr id="2334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49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0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2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5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7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0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0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1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2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4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5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6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7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8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19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0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1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2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44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3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4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5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6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7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8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29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0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1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2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3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5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6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7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8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39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0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1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2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828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3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57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4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09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5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83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6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7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9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3548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21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233549" name="Text Box 77"/>
          <p:cNvSpPr txBox="1">
            <a:spLocks noChangeArrowheads="1"/>
          </p:cNvSpPr>
          <p:nvPr/>
        </p:nvSpPr>
        <p:spPr bwMode="auto">
          <a:xfrm rot="1912776">
            <a:off x="2362200" y="47244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Pyrennes Mts.</a:t>
            </a:r>
          </a:p>
        </p:txBody>
      </p:sp>
      <p:sp>
        <p:nvSpPr>
          <p:cNvPr id="233550" name="Text Box 78"/>
          <p:cNvSpPr txBox="1">
            <a:spLocks noChangeArrowheads="1"/>
          </p:cNvSpPr>
          <p:nvPr/>
        </p:nvSpPr>
        <p:spPr bwMode="auto">
          <a:xfrm rot="1961968">
            <a:off x="3886200" y="51054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Apennines Mts.</a:t>
            </a:r>
          </a:p>
        </p:txBody>
      </p:sp>
      <p:sp>
        <p:nvSpPr>
          <p:cNvPr id="233551" name="Text Box 79"/>
          <p:cNvSpPr txBox="1">
            <a:spLocks noChangeArrowheads="1"/>
          </p:cNvSpPr>
          <p:nvPr/>
        </p:nvSpPr>
        <p:spPr bwMode="auto">
          <a:xfrm rot="2061260">
            <a:off x="4495800" y="47244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Dinaric Alps</a:t>
            </a:r>
          </a:p>
        </p:txBody>
      </p:sp>
      <p:sp>
        <p:nvSpPr>
          <p:cNvPr id="233552" name="Text Box 80"/>
          <p:cNvSpPr txBox="1">
            <a:spLocks noChangeArrowheads="1"/>
          </p:cNvSpPr>
          <p:nvPr/>
        </p:nvSpPr>
        <p:spPr bwMode="auto">
          <a:xfrm rot="790353">
            <a:off x="5334000" y="38862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Carpathian Mts.</a:t>
            </a:r>
          </a:p>
        </p:txBody>
      </p:sp>
      <p:sp>
        <p:nvSpPr>
          <p:cNvPr id="233553" name="Text Box 81"/>
          <p:cNvSpPr txBox="1">
            <a:spLocks noChangeArrowheads="1"/>
          </p:cNvSpPr>
          <p:nvPr/>
        </p:nvSpPr>
        <p:spPr bwMode="auto">
          <a:xfrm>
            <a:off x="7391400" y="41148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Caucasus Mts.</a:t>
            </a:r>
          </a:p>
        </p:txBody>
      </p:sp>
      <p:sp>
        <p:nvSpPr>
          <p:cNvPr id="233554" name="Text Box 82"/>
          <p:cNvSpPr txBox="1">
            <a:spLocks noChangeArrowheads="1"/>
          </p:cNvSpPr>
          <p:nvPr/>
        </p:nvSpPr>
        <p:spPr bwMode="auto">
          <a:xfrm rot="3935781">
            <a:off x="7810500" y="1257300"/>
            <a:ext cx="1143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Ural Mts.</a:t>
            </a:r>
          </a:p>
        </p:txBody>
      </p:sp>
      <p:sp>
        <p:nvSpPr>
          <p:cNvPr id="233555" name="Text Box 83"/>
          <p:cNvSpPr txBox="1">
            <a:spLocks noChangeArrowheads="1"/>
          </p:cNvSpPr>
          <p:nvPr/>
        </p:nvSpPr>
        <p:spPr bwMode="auto">
          <a:xfrm>
            <a:off x="3733800" y="6019800"/>
            <a:ext cx="1143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Mt. Etna ^</a:t>
            </a:r>
          </a:p>
        </p:txBody>
      </p:sp>
      <p:sp>
        <p:nvSpPr>
          <p:cNvPr id="233556" name="Text Box 84"/>
          <p:cNvSpPr txBox="1">
            <a:spLocks noChangeArrowheads="1"/>
          </p:cNvSpPr>
          <p:nvPr/>
        </p:nvSpPr>
        <p:spPr bwMode="auto">
          <a:xfrm>
            <a:off x="3429000" y="54102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Mt. Vesuvius ^</a:t>
            </a:r>
          </a:p>
        </p:txBody>
      </p:sp>
      <p:sp>
        <p:nvSpPr>
          <p:cNvPr id="233557" name="Text Box 85"/>
          <p:cNvSpPr txBox="1">
            <a:spLocks noChangeArrowheads="1"/>
          </p:cNvSpPr>
          <p:nvPr/>
        </p:nvSpPr>
        <p:spPr bwMode="auto">
          <a:xfrm>
            <a:off x="4419600" y="56388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effectLst/>
              </a:rPr>
              <a:t>Mt. Olympus ^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  <p:bldP spid="233549" grpId="0"/>
      <p:bldP spid="233550" grpId="0"/>
      <p:bldP spid="233551" grpId="0"/>
      <p:bldP spid="233552" grpId="0"/>
      <p:bldP spid="233553" grpId="0"/>
      <p:bldP spid="233554" grpId="0"/>
      <p:bldP spid="233555" grpId="0"/>
      <p:bldP spid="233556" grpId="0"/>
      <p:bldP spid="233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Elevation</a:t>
            </a:r>
          </a:p>
        </p:txBody>
      </p:sp>
      <p:sp>
        <p:nvSpPr>
          <p:cNvPr id="242691" name="AutoShape 3" descr="177064p"/>
          <p:cNvSpPr>
            <a:spLocks noChangeAspect="1" noChangeArrowheads="1"/>
          </p:cNvSpPr>
          <p:nvPr/>
        </p:nvSpPr>
        <p:spPr bwMode="auto">
          <a:xfrm>
            <a:off x="1943100" y="1457325"/>
            <a:ext cx="5257800" cy="39433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2692" name="AutoShape 4" descr="177064p"/>
          <p:cNvSpPr>
            <a:spLocks noChangeAspect="1" noChangeArrowheads="1"/>
          </p:cNvSpPr>
          <p:nvPr/>
        </p:nvSpPr>
        <p:spPr bwMode="auto">
          <a:xfrm>
            <a:off x="1943100" y="1457325"/>
            <a:ext cx="5257800" cy="39433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2693" name="AutoShape 5" descr="177064p"/>
          <p:cNvSpPr>
            <a:spLocks noChangeAspect="1" noChangeArrowheads="1"/>
          </p:cNvSpPr>
          <p:nvPr/>
        </p:nvSpPr>
        <p:spPr bwMode="auto">
          <a:xfrm>
            <a:off x="1943100" y="1457325"/>
            <a:ext cx="5257800" cy="39433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42694" name="Picture 6" descr="map-Europe-topography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1981" t="2640"/>
          <a:stretch>
            <a:fillRect/>
          </a:stretch>
        </p:blipFill>
        <p:spPr bwMode="auto">
          <a:xfrm>
            <a:off x="685800" y="914400"/>
            <a:ext cx="7848600" cy="578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971800" y="5410200"/>
            <a:ext cx="762000" cy="379413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Alps</a:t>
            </a:r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 flipV="1">
            <a:off x="3505200" y="4953000"/>
            <a:ext cx="533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4267200" y="5257800"/>
            <a:ext cx="1752600" cy="379413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Carpathians</a:t>
            </a: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V="1">
            <a:off x="4800600" y="4800600"/>
            <a:ext cx="533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553200" y="3810000"/>
            <a:ext cx="1524000" cy="379413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Caucasus</a:t>
            </a:r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7086600" y="4191000"/>
            <a:ext cx="182563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7239000" y="1601788"/>
            <a:ext cx="990600" cy="379412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Urals</a:t>
            </a:r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 flipH="1">
            <a:off x="7239000" y="1981200"/>
            <a:ext cx="3048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1752600" y="4572000"/>
            <a:ext cx="1371600" cy="379413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Pyrennes</a:t>
            </a:r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2743200" y="4953000"/>
            <a:ext cx="1524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3962400" y="6019800"/>
            <a:ext cx="1371600" cy="379413"/>
          </a:xfrm>
          <a:prstGeom prst="rect">
            <a:avLst/>
          </a:prstGeom>
          <a:solidFill>
            <a:schemeClr val="bg1">
              <a:alpha val="52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/>
              </a:rPr>
              <a:t>Apennines</a:t>
            </a:r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 flipH="1" flipV="1">
            <a:off x="4191000" y="5562600"/>
            <a:ext cx="2286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696" grpId="0" animBg="1"/>
      <p:bldP spid="242697" grpId="0" animBg="1"/>
      <p:bldP spid="242698" grpId="0" animBg="1"/>
      <p:bldP spid="242699" grpId="0" animBg="1"/>
      <p:bldP spid="242700" grpId="0" animBg="1"/>
      <p:bldP spid="242701" grpId="0" animBg="1"/>
      <p:bldP spid="242702" grpId="0" animBg="1"/>
      <p:bldP spid="242703" grpId="0" animBg="1"/>
      <p:bldP spid="242704" grpId="0" animBg="1"/>
      <p:bldP spid="242705" grpId="0" animBg="1"/>
      <p:bldP spid="2427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Alps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914400" y="54102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Alps cover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most of Switzerland, Austria,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parts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 Italy and France.</a:t>
            </a:r>
          </a:p>
        </p:txBody>
      </p:sp>
      <p:pic>
        <p:nvPicPr>
          <p:cNvPr id="256004" name="Picture 4" descr="Alps -- Media -- Encarta ® Online 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762000" y="1371600"/>
            <a:ext cx="7620000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838200" y="273050"/>
            <a:ext cx="7467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Europe’s Latitude v. </a:t>
            </a:r>
            <a:r>
              <a:rPr lang="en-US" sz="4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U.S.</a:t>
            </a:r>
            <a:endParaRPr lang="en-US" sz="41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8179" name="Picture 3" descr="map-Europe v USA - latitudes compared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1852" t="13786" r="1852" b="5556"/>
          <a:stretch>
            <a:fillRect/>
          </a:stretch>
        </p:blipFill>
        <p:spPr bwMode="auto">
          <a:xfrm>
            <a:off x="1600200" y="1383740"/>
            <a:ext cx="5410200" cy="3367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1487" y="4751453"/>
            <a:ext cx="74676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U.S. is not directly west of Europe, Canada is directly west of Europe</a:t>
            </a:r>
            <a:endParaRPr lang="en-US" sz="41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Mt. Blanc in the Alps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381000" y="5881688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It’s the highest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mountain in the Alps: 15,771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feet.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57028" name="Picture 4" descr="mb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371600" y="1066800"/>
            <a:ext cx="60960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Caucasus Mountains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68263" y="4400550"/>
            <a:ext cx="3741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origin of the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word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Caucasian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258052" name="Picture 4" descr="Caucasus Mountains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r="17461"/>
          <a:stretch>
            <a:fillRect/>
          </a:stretch>
        </p:blipFill>
        <p:spPr bwMode="auto">
          <a:xfrm>
            <a:off x="144463" y="1716088"/>
            <a:ext cx="3657600" cy="252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8053" name="Picture 5" descr="Europe-terrain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8824"/>
          <a:stretch>
            <a:fillRect/>
          </a:stretch>
        </p:blipFill>
        <p:spPr bwMode="auto">
          <a:xfrm>
            <a:off x="3962400" y="1295400"/>
            <a:ext cx="5105400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8001000" y="3581400"/>
            <a:ext cx="9906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>
            <a:off x="7086600" y="914400"/>
            <a:ext cx="12954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4" grpId="0" animBg="1"/>
      <p:bldP spid="2580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3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Transylvania</a:t>
            </a:r>
            <a:r>
              <a:rPr lang="en-US" sz="3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the Carpathian Mountains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52400" y="525780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Home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Vlad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Tepeš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the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Drakul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(“Count Dracula”)</a:t>
            </a:r>
          </a:p>
        </p:txBody>
      </p:sp>
      <p:pic>
        <p:nvPicPr>
          <p:cNvPr id="259076" name="Picture 4" descr="Europe-terrain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52400" y="1143000"/>
            <a:ext cx="5181600" cy="3963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9077" name="Oval 5"/>
          <p:cNvSpPr>
            <a:spLocks noChangeArrowheads="1"/>
          </p:cNvSpPr>
          <p:nvPr/>
        </p:nvSpPr>
        <p:spPr bwMode="auto">
          <a:xfrm rot="1691026">
            <a:off x="2644775" y="3355975"/>
            <a:ext cx="1135063" cy="727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 flipV="1">
            <a:off x="2895600" y="3733800"/>
            <a:ext cx="6096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9079" name="Picture 7" descr="22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5943600" y="3567113"/>
            <a:ext cx="3048000" cy="214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9080" name="Picture 8" descr="sky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5638800" y="1220788"/>
            <a:ext cx="3167063" cy="220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9081" name="Picture 9" descr="vlad_tepes_big"/>
          <p:cNvPicPr>
            <a:picLocks noChangeAspect="1" noChangeArrowheads="1"/>
          </p:cNvPicPr>
          <p:nvPr/>
        </p:nvPicPr>
        <p:blipFill>
          <a:blip r:embed="rId5">
            <a:lum bright="12000" contrast="24000"/>
          </a:blip>
          <a:srcRect/>
          <a:stretch>
            <a:fillRect/>
          </a:stretch>
        </p:blipFill>
        <p:spPr bwMode="auto">
          <a:xfrm>
            <a:off x="4267200" y="4876800"/>
            <a:ext cx="1577975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  <p:bldP spid="259077" grpId="0" animBg="1"/>
      <p:bldP spid="2590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Ural Mountains: “The Great Divide”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76200" y="5957888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 divides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European and Asian sections of Russia.</a:t>
            </a:r>
          </a:p>
        </p:txBody>
      </p:sp>
      <p:pic>
        <p:nvPicPr>
          <p:cNvPr id="260100" name="Picture 4" descr="europe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10400" cy="482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0101" name="Oval 5"/>
          <p:cNvSpPr>
            <a:spLocks noChangeArrowheads="1"/>
          </p:cNvSpPr>
          <p:nvPr/>
        </p:nvSpPr>
        <p:spPr bwMode="auto">
          <a:xfrm rot="1691026">
            <a:off x="6318250" y="1571625"/>
            <a:ext cx="1416050" cy="2792413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 rot="-3622108">
            <a:off x="6477001" y="27432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effectLst/>
              </a:rPr>
              <a:t>1500 miles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m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3962400" cy="262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1123" name="Picture 3" descr="rainbow"/>
          <p:cNvPicPr>
            <a:picLocks noChangeAspect="1" noChangeArrowheads="1"/>
          </p:cNvPicPr>
          <p:nvPr/>
        </p:nvPicPr>
        <p:blipFill>
          <a:blip r:embed="rId3"/>
          <a:srcRect l="3398" t="5244" r="3398" b="5244"/>
          <a:stretch>
            <a:fillRect/>
          </a:stretch>
        </p:blipFill>
        <p:spPr bwMode="auto">
          <a:xfrm>
            <a:off x="457200" y="1193800"/>
            <a:ext cx="3810000" cy="25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Ural Mountains</a:t>
            </a:r>
          </a:p>
        </p:txBody>
      </p:sp>
      <p:pic>
        <p:nvPicPr>
          <p:cNvPr id="261125" name="Picture 5" descr="m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914400" y="4038600"/>
            <a:ext cx="3733800" cy="248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1126" name="Picture 6" descr="img001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 l="56715" t="28125" r="13382" b="18723"/>
          <a:stretch>
            <a:fillRect/>
          </a:stretch>
        </p:blipFill>
        <p:spPr bwMode="auto">
          <a:xfrm>
            <a:off x="58674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76200"/>
            <a:ext cx="8229600" cy="661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 algn="l"/>
            <a:endParaRPr lang="en-US" sz="2400">
              <a:effectLst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52400" y="1965325"/>
            <a:ext cx="533400" cy="2835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b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b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b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b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b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-790353">
            <a:off x="3886200" y="3200400"/>
            <a:ext cx="2667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900"/>
                </a:solidFill>
                <a:effectLst/>
              </a:rPr>
              <a:t>Northern European Plain</a:t>
            </a:r>
          </a:p>
        </p:txBody>
      </p:sp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1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6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7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29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0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2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3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5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6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8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39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0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2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3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4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5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44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6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7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8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49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0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1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2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3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4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5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6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7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8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59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0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1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2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3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4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828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6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57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7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09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8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83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69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70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9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4571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21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234572" name="Text Box 76"/>
          <p:cNvSpPr txBox="1">
            <a:spLocks noChangeArrowheads="1"/>
          </p:cNvSpPr>
          <p:nvPr/>
        </p:nvSpPr>
        <p:spPr bwMode="auto">
          <a:xfrm rot="-1049745">
            <a:off x="7086600" y="3581400"/>
            <a:ext cx="1524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900"/>
                </a:solidFill>
                <a:effectLst/>
              </a:rPr>
              <a:t>Steppes</a:t>
            </a:r>
          </a:p>
        </p:txBody>
      </p:sp>
      <p:sp>
        <p:nvSpPr>
          <p:cNvPr id="234573" name="Text Box 77"/>
          <p:cNvSpPr txBox="1">
            <a:spLocks noChangeArrowheads="1"/>
          </p:cNvSpPr>
          <p:nvPr/>
        </p:nvSpPr>
        <p:spPr bwMode="auto">
          <a:xfrm rot="-406013">
            <a:off x="6946900" y="457200"/>
            <a:ext cx="21971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900"/>
                </a:solidFill>
                <a:effectLst/>
              </a:rPr>
              <a:t>Siberian Lowlands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  <p:bldP spid="234572" grpId="0"/>
      <p:bldP spid="2345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239000" cy="3886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prstShdw prst="shdw17" dist="28398" dir="3806097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Climate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838200" y="273050"/>
            <a:ext cx="7467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1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Europe’s Latitude v. US</a:t>
            </a:r>
          </a:p>
        </p:txBody>
      </p:sp>
      <p:pic>
        <p:nvPicPr>
          <p:cNvPr id="179203" name="Picture 3" descr="map-Europe v USA - latitudes compared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852" t="13786" r="1852" b="5556"/>
          <a:stretch>
            <a:fillRect/>
          </a:stretch>
        </p:blipFill>
        <p:spPr bwMode="auto">
          <a:xfrm>
            <a:off x="457200" y="1219200"/>
            <a:ext cx="8305800" cy="517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1981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Climate</a:t>
            </a:r>
          </a:p>
        </p:txBody>
      </p:sp>
      <p:pic>
        <p:nvPicPr>
          <p:cNvPr id="29700" name="Picture 4" descr="FIG08_00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10834" t="2222" r="16667" b="3334"/>
          <a:stretch>
            <a:fillRect/>
          </a:stretch>
        </p:blipFill>
        <p:spPr bwMode="auto">
          <a:xfrm>
            <a:off x="2209800" y="152400"/>
            <a:ext cx="6705600" cy="655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EUROPE"/>
          <p:cNvPicPr>
            <a:picLocks noChangeAspect="1" noChangeArrowheads="1"/>
          </p:cNvPicPr>
          <p:nvPr/>
        </p:nvPicPr>
        <p:blipFill>
          <a:blip r:embed="rId2">
            <a:lum bright="86000" contrast="-74000"/>
          </a:blip>
          <a:srcRect l="1683" t="2292" r="2019" b="3273"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  <p:pic>
        <p:nvPicPr>
          <p:cNvPr id="23566" name="Picture 14" descr="eur1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/>
          <a:stretch>
            <a:fillRect/>
          </a:stretch>
        </p:blipFill>
        <p:spPr bwMode="auto">
          <a:xfrm>
            <a:off x="533400" y="304800"/>
            <a:ext cx="2209800" cy="22835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1828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7" dist="28398" dir="3806097">
                    <a:srgbClr val="FF99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Arrivederci!</a:t>
            </a:r>
          </a:p>
        </p:txBody>
      </p:sp>
      <p:pic>
        <p:nvPicPr>
          <p:cNvPr id="23569" name="Picture 17" descr="eur2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2667000" y="1447800"/>
            <a:ext cx="2190750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20574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chemeClr val="accent2">
                      <a:gamma/>
                      <a:shade val="60000"/>
                      <a:invGamma/>
                    </a:schemeClr>
                  </a:prstShdw>
                </a:effectLst>
                <a:latin typeface="Benegraphic"/>
              </a:rPr>
              <a:t>Au </a:t>
            </a:r>
            <a:r>
              <a:rPr lang="en-US" kern="10" dirty="0" err="1">
                <a:ln w="12700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chemeClr val="accent2">
                      <a:gamma/>
                      <a:shade val="60000"/>
                      <a:invGamma/>
                    </a:schemeClr>
                  </a:prstShdw>
                </a:effectLst>
                <a:latin typeface="Benegraphic"/>
              </a:rPr>
              <a:t>Revoir</a:t>
            </a:r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7" dist="28398" dir="3806097">
                    <a:schemeClr val="accent2">
                      <a:gamma/>
                      <a:shade val="60000"/>
                      <a:invGamma/>
                    </a:schemeClr>
                  </a:prstShdw>
                </a:effectLst>
                <a:latin typeface="Benegraphic"/>
              </a:rPr>
              <a:t>!</a:t>
            </a:r>
          </a:p>
        </p:txBody>
      </p:sp>
      <p:pic>
        <p:nvPicPr>
          <p:cNvPr id="23572" name="Picture 20" descr="eur29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6781800" y="228600"/>
            <a:ext cx="1919287" cy="232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5029200" y="838200"/>
            <a:ext cx="16764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CC3399"/>
                </a:solidFill>
                <a:effectLst>
                  <a:prstShdw prst="shdw17" dist="28398" dir="3806097">
                    <a:srgbClr val="CC3399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Good Bye!</a:t>
            </a:r>
          </a:p>
        </p:txBody>
      </p:sp>
      <p:pic>
        <p:nvPicPr>
          <p:cNvPr id="23575" name="Picture 23" descr="eur8"/>
          <p:cNvPicPr>
            <a:picLocks noChangeAspect="1" noChangeArrowheads="1"/>
          </p:cNvPicPr>
          <p:nvPr/>
        </p:nvPicPr>
        <p:blipFill>
          <a:blip r:embed="rId6">
            <a:lum bright="12000" contrast="12000"/>
          </a:blip>
          <a:srcRect/>
          <a:stretch>
            <a:fillRect/>
          </a:stretch>
        </p:blipFill>
        <p:spPr bwMode="auto">
          <a:xfrm>
            <a:off x="762000" y="3352800"/>
            <a:ext cx="2071688" cy="22516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297180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prstShdw prst="shdw17" dist="28398" dir="3806097">
                    <a:srgbClr val="66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Auf </a:t>
            </a:r>
            <a:r>
              <a:rPr lang="en-US" kern="10" dirty="0" err="1">
                <a:ln w="12700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prstShdw prst="shdw17" dist="28398" dir="3806097">
                    <a:srgbClr val="66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Wiedersehen</a:t>
            </a:r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prstShdw prst="shdw17" dist="28398" dir="3806097">
                    <a:srgbClr val="66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!</a:t>
            </a:r>
          </a:p>
        </p:txBody>
      </p:sp>
      <p:pic>
        <p:nvPicPr>
          <p:cNvPr id="23580" name="Picture 28" descr="Andalusian beauty"/>
          <p:cNvPicPr>
            <a:picLocks noChangeAspect="1" noChangeArrowheads="1"/>
          </p:cNvPicPr>
          <p:nvPr/>
        </p:nvPicPr>
        <p:blipFill>
          <a:blip r:embed="rId7">
            <a:lum contrast="6000"/>
          </a:blip>
          <a:srcRect l="20326" t="4082" r="9982" b="46939"/>
          <a:stretch>
            <a:fillRect/>
          </a:stretch>
        </p:blipFill>
        <p:spPr bwMode="auto">
          <a:xfrm>
            <a:off x="4800600" y="2057400"/>
            <a:ext cx="198120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81" name="WordArt 29"/>
          <p:cNvSpPr>
            <a:spLocks noChangeArrowheads="1" noChangeShapeType="1" noTextEdit="1"/>
          </p:cNvSpPr>
          <p:nvPr/>
        </p:nvSpPr>
        <p:spPr bwMode="auto">
          <a:xfrm>
            <a:off x="6858000" y="2819400"/>
            <a:ext cx="16002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prstShdw prst="shdw17" dist="28398" dir="3806097">
                    <a:srgbClr val="0066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Adios!</a:t>
            </a:r>
          </a:p>
        </p:txBody>
      </p:sp>
      <p:pic>
        <p:nvPicPr>
          <p:cNvPr id="23583" name="Picture 31" descr="RUMOW037"/>
          <p:cNvPicPr>
            <a:picLocks noChangeAspect="1" noChangeArrowheads="1"/>
          </p:cNvPicPr>
          <p:nvPr/>
        </p:nvPicPr>
        <p:blipFill>
          <a:blip r:embed="rId8">
            <a:lum bright="18000" contrast="6000"/>
          </a:blip>
          <a:srcRect l="32578" t="1515" r="23866" b="34573"/>
          <a:stretch>
            <a:fillRect/>
          </a:stretch>
        </p:blipFill>
        <p:spPr bwMode="auto">
          <a:xfrm>
            <a:off x="6705600" y="3733800"/>
            <a:ext cx="2133600" cy="206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84" name="Picture 32" descr="PATMOS Island-Dodecanese"/>
          <p:cNvPicPr>
            <a:picLocks noChangeAspect="1" noChangeArrowheads="1"/>
          </p:cNvPicPr>
          <p:nvPr/>
        </p:nvPicPr>
        <p:blipFill>
          <a:blip r:embed="rId9">
            <a:lum bright="6000" contrast="12000"/>
          </a:blip>
          <a:srcRect l="12189" t="2000" r="30099" b="47334"/>
          <a:stretch>
            <a:fillRect/>
          </a:stretch>
        </p:blipFill>
        <p:spPr bwMode="auto">
          <a:xfrm>
            <a:off x="3429000" y="3505200"/>
            <a:ext cx="1744266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79" name="WordArt 27"/>
          <p:cNvSpPr>
            <a:spLocks noChangeArrowheads="1" noChangeShapeType="1" noTextEdit="1"/>
          </p:cNvSpPr>
          <p:nvPr/>
        </p:nvSpPr>
        <p:spPr bwMode="auto">
          <a:xfrm>
            <a:off x="3352800" y="5791200"/>
            <a:ext cx="19812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 err="1">
                <a:ln w="12700">
                  <a:noFill/>
                  <a:round/>
                  <a:headEnd/>
                  <a:tailEnd/>
                </a:ln>
                <a:solidFill>
                  <a:srgbClr val="66CCFF"/>
                </a:solidFill>
                <a:effectLst>
                  <a:prstShdw prst="shdw17" dist="28398" dir="3806097">
                    <a:srgbClr val="66CCFF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Cairete</a:t>
            </a:r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66CCFF"/>
                </a:solidFill>
                <a:effectLst>
                  <a:prstShdw prst="shdw17" dist="28398" dir="3806097">
                    <a:srgbClr val="66CCFF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!</a:t>
            </a:r>
          </a:p>
        </p:txBody>
      </p:sp>
      <p:sp>
        <p:nvSpPr>
          <p:cNvPr id="23582" name="WordArt 30"/>
          <p:cNvSpPr>
            <a:spLocks noChangeArrowheads="1" noChangeShapeType="1" noTextEdit="1"/>
          </p:cNvSpPr>
          <p:nvPr/>
        </p:nvSpPr>
        <p:spPr bwMode="auto">
          <a:xfrm>
            <a:off x="6629400" y="5867400"/>
            <a:ext cx="2514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28398" dir="3806097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Do </a:t>
            </a:r>
            <a:r>
              <a:rPr lang="en-US" kern="10" dirty="0" err="1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28398" dir="3806097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Svidaniya</a:t>
            </a:r>
            <a:r>
              <a:rPr lang="en-US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28398" dir="3806097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70" grpId="0" animBg="1"/>
      <p:bldP spid="23573" grpId="0" animBg="1"/>
      <p:bldP spid="23576" grpId="0" animBg="1"/>
      <p:bldP spid="23581" grpId="0" animBg="1"/>
      <p:bldP spid="23579" grpId="0" animBg="1"/>
      <p:bldP spid="23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Satellite View of Europe</a:t>
            </a:r>
          </a:p>
        </p:txBody>
      </p:sp>
      <p:pic>
        <p:nvPicPr>
          <p:cNvPr id="24582" name="Picture 6" descr="europe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1143000" y="1447800"/>
            <a:ext cx="6934200" cy="486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152400"/>
            <a:ext cx="8305800" cy="66779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 algn="l"/>
            <a:endParaRPr lang="en-US" sz="2400">
              <a:effectLst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33400" cy="649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4114800" y="6400800"/>
            <a:ext cx="20574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Mediterranean Sea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North 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Sea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990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Atlantic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Ocean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4800600" y="26670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Baltic 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Sea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7239000" y="47244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Black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Sea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5715000" y="5638800"/>
            <a:ext cx="9144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AegeanSea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 rot="2979495">
            <a:off x="4343400" y="51816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Adriatic Sea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3810000" y="5654675"/>
            <a:ext cx="12192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effectLst/>
              </a:rPr>
              <a:t>Tyrrhenian</a:t>
            </a:r>
            <a:br>
              <a:rPr lang="en-US" sz="1400" b="1" dirty="0">
                <a:solidFill>
                  <a:schemeClr val="accent2"/>
                </a:solidFill>
                <a:effectLst/>
              </a:rPr>
            </a:br>
            <a:r>
              <a:rPr lang="en-US" sz="1400" b="1" dirty="0">
                <a:solidFill>
                  <a:schemeClr val="accent2"/>
                </a:solidFill>
                <a:effectLst/>
              </a:rPr>
              <a:t>Sea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1828800" y="4191000"/>
            <a:ext cx="990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Bay of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Biscay</a:t>
            </a: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990600" y="5715000"/>
            <a:ext cx="990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Strait of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Gibraltar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5715000" y="4953000"/>
            <a:ext cx="1524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Dardanelles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Strait</a:t>
            </a:r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H="1">
            <a:off x="6629400" y="5257800"/>
            <a:ext cx="152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6019800" y="228600"/>
            <a:ext cx="10668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Arctic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Ocean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 rot="-1498875">
            <a:off x="2362200" y="3505200"/>
            <a:ext cx="16764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English Channel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8229600" y="3962400"/>
            <a:ext cx="9144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Caspian</a:t>
            </a:r>
            <a:br>
              <a:rPr lang="en-US" sz="1400" b="1">
                <a:solidFill>
                  <a:schemeClr val="accent2"/>
                </a:solidFill>
                <a:effectLst/>
              </a:rPr>
            </a:br>
            <a:r>
              <a:rPr lang="en-US" sz="1400" b="1">
                <a:solidFill>
                  <a:schemeClr val="accent2"/>
                </a:solidFill>
                <a:effectLst/>
              </a:rPr>
              <a:t>Sea</a:t>
            </a:r>
          </a:p>
        </p:txBody>
      </p:sp>
      <p:pic>
        <p:nvPicPr>
          <p:cNvPr id="23246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2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4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7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8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7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0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2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3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4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5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7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8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89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0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2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4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6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7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49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0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1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2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3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4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5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6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7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08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0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1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2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44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3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4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5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7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8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19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0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1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2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3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4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5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6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7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8" name="Picture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29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0" name="Picture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1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2" name="Picture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828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3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57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4" name="Picture 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09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5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83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6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7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9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2538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21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  <p:bldP spid="232454" grpId="0"/>
      <p:bldP spid="232455" grpId="0"/>
      <p:bldP spid="232456" grpId="0"/>
      <p:bldP spid="232457" grpId="0"/>
      <p:bldP spid="232458" grpId="0"/>
      <p:bldP spid="232459" grpId="0"/>
      <p:bldP spid="232460" grpId="0"/>
      <p:bldP spid="232461" grpId="0"/>
      <p:bldP spid="232462" grpId="0"/>
      <p:bldP spid="232463" grpId="0"/>
      <p:bldP spid="232464" grpId="0" animBg="1"/>
      <p:bldP spid="232465" grpId="0"/>
      <p:bldP spid="232466" grpId="0"/>
      <p:bldP spid="2324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mediterranean_area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6084"/>
          <a:stretch>
            <a:fillRect/>
          </a:stretch>
        </p:blipFill>
        <p:spPr bwMode="auto">
          <a:xfrm>
            <a:off x="1066800" y="1628775"/>
            <a:ext cx="6324600" cy="3781425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0" y="304800"/>
            <a:ext cx="8915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Mediterranean </a:t>
            </a: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Sea  </a:t>
            </a:r>
            <a:endParaRPr lang="en-US" sz="30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295400" y="5562600"/>
            <a:ext cx="55626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2,400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miles long &amp; 1,000 miles wide</a:t>
            </a:r>
          </a:p>
          <a:p>
            <a:pPr algn="l">
              <a:buClr>
                <a:srgbClr val="CC3300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Crossroads of 3 Continents”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H="1" flipV="1">
            <a:off x="6477000" y="4572000"/>
            <a:ext cx="228600" cy="15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9624" name="Picture 8" descr="View from monument for the Pillars of Hercules, overlooking the Strait of Gibraltar to the south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533400" y="1219200"/>
            <a:ext cx="2819400" cy="1879600"/>
          </a:xfrm>
          <a:prstGeom prst="rect">
            <a:avLst/>
          </a:prstGeom>
          <a:noFill/>
        </p:spPr>
      </p:pic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762000" y="3048000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Strait of Gibraltar &amp; the</a:t>
            </a:r>
            <a:r>
              <a: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“Pillars of Hercules”</a:t>
            </a: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1676400" y="39624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 animBg="1"/>
      <p:bldP spid="239625" grpId="0"/>
      <p:bldP spid="2396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 algn="l"/>
            <a:endParaRPr lang="en-US" sz="2400">
              <a:solidFill>
                <a:srgbClr val="000066"/>
              </a:solidFill>
              <a:effectLst/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1676400" y="685800"/>
            <a:ext cx="6248334" cy="48320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effectLst/>
                <a:latin typeface="Harrington" pitchFamily="82" charset="0"/>
              </a:rPr>
              <a:t>You do not need to know all the bodies of water, rivers, plains or mountains of Europe, you just need to know that Europe is made up of a diverse terrain!</a:t>
            </a:r>
            <a:endParaRPr lang="en-US" sz="4400" b="1" dirty="0">
              <a:solidFill>
                <a:srgbClr val="000099"/>
              </a:solidFill>
              <a:effectLst/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71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76200"/>
            <a:ext cx="8229600" cy="661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 algn="l"/>
            <a:endParaRPr lang="en-US" sz="2400">
              <a:effectLst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28600" y="1917700"/>
            <a:ext cx="533400" cy="265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 rot="2449125">
            <a:off x="4876800" y="4495800"/>
            <a:ext cx="12954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Danube R.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 rot="2827266">
            <a:off x="3009900" y="38481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Seine R.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 rot="2979495">
            <a:off x="3467100" y="35433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Rhine R.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 rot="865298">
            <a:off x="2552700" y="40386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Loire R.</a:t>
            </a: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3657600" y="45720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Po R.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 rot="2376934">
            <a:off x="3886200" y="51054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Tiber R.</a:t>
            </a: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1676400" y="4800600"/>
            <a:ext cx="990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Tagus R.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2133600" y="32766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Thames R.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 rot="3080412">
            <a:off x="3962400" y="34290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Elbe R.</a:t>
            </a: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 rot="2836412">
            <a:off x="4495800" y="35052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Oder R.</a:t>
            </a:r>
          </a:p>
        </p:txBody>
      </p:sp>
      <p:sp>
        <p:nvSpPr>
          <p:cNvPr id="231440" name="Text Box 16"/>
          <p:cNvSpPr txBox="1">
            <a:spLocks noChangeArrowheads="1"/>
          </p:cNvSpPr>
          <p:nvPr/>
        </p:nvSpPr>
        <p:spPr bwMode="auto">
          <a:xfrm rot="3259416">
            <a:off x="4876800" y="34290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Vistula R.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 rot="3209336">
            <a:off x="6248400" y="37338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Dnieper R.</a:t>
            </a: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 rot="4688706">
            <a:off x="7543800" y="25908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Volga R.</a:t>
            </a: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 rot="2674536">
            <a:off x="7010400" y="31242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Don R.</a:t>
            </a: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1524000" y="54102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effectLst/>
              </a:rPr>
              <a:t>Ebro R.</a:t>
            </a:r>
          </a:p>
        </p:txBody>
      </p:sp>
      <p:pic>
        <p:nvPicPr>
          <p:cNvPr id="23144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4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4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4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4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1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4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8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59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1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2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3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4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6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7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8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6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0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1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2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3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4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5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6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7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8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79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0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1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2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3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4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5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6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7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8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44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89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0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1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2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3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4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5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6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7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8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499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0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1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2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3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4" name="Picture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5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6" name="Picture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7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8" name="Picture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828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09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57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10" name="Picture 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09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11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83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12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13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9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31514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21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/>
      <p:bldP spid="231431" grpId="0"/>
      <p:bldP spid="231432" grpId="0"/>
      <p:bldP spid="231433" grpId="0"/>
      <p:bldP spid="231434" grpId="0"/>
      <p:bldP spid="231435" grpId="0"/>
      <p:bldP spid="231436" grpId="0"/>
      <p:bldP spid="231437" grpId="0"/>
      <p:bldP spid="231438" grpId="0"/>
      <p:bldP spid="231439" grpId="0"/>
      <p:bldP spid="231440" grpId="0"/>
      <p:bldP spid="231441" grpId="0"/>
      <p:bldP spid="231442" grpId="0"/>
      <p:bldP spid="231443" grpId="0"/>
      <p:bldP spid="2314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Danube River</a:t>
            </a:r>
          </a:p>
        </p:txBody>
      </p:sp>
      <p:pic>
        <p:nvPicPr>
          <p:cNvPr id="21514" name="Picture 10" descr="middle east rivers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1732" t="18695" r="3030" b="20435"/>
          <a:stretch>
            <a:fillRect/>
          </a:stretch>
        </p:blipFill>
        <p:spPr bwMode="auto">
          <a:xfrm>
            <a:off x="533400" y="1219200"/>
            <a:ext cx="8001000" cy="509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5" name="Oval 11"/>
          <p:cNvSpPr>
            <a:spLocks noChangeArrowheads="1"/>
          </p:cNvSpPr>
          <p:nvPr/>
        </p:nvSpPr>
        <p:spPr bwMode="auto">
          <a:xfrm rot="519587">
            <a:off x="3200400" y="3505200"/>
            <a:ext cx="3657600" cy="1447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1021809">
            <a:off x="3886200" y="3962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1770 miles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Danube River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609600" y="5105400"/>
            <a:ext cx="81534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33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Flows </a:t>
            </a: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through the </a:t>
            </a:r>
            <a:r>
              <a:rPr lang="en-US" sz="23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countries</a:t>
            </a: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Germany, Austria, </a:t>
            </a:r>
            <a:b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Slovakia, Hungary, Serbia, Croatia, Bosnia and</a:t>
            </a:r>
            <a:b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Herzegovina, Slovenia, Bulgaria, Romania, and the</a:t>
            </a:r>
            <a:b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Ukraine.  </a:t>
            </a:r>
          </a:p>
        </p:txBody>
      </p:sp>
      <p:pic>
        <p:nvPicPr>
          <p:cNvPr id="248836" name="Picture 4" descr="GermaniaD_passau_g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 b="25757"/>
          <a:stretch>
            <a:fillRect/>
          </a:stretch>
        </p:blipFill>
        <p:spPr bwMode="auto">
          <a:xfrm>
            <a:off x="381000" y="1143000"/>
            <a:ext cx="47625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8837" name="Picture 5" descr="budachainbridge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5410200" y="1219200"/>
            <a:ext cx="3429000" cy="215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6248400" y="34290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Where Buda &amp; Pest Meet</a:t>
            </a:r>
          </a:p>
        </p:txBody>
      </p:sp>
      <p:pic>
        <p:nvPicPr>
          <p:cNvPr id="248839" name="Picture 7" descr="danube_and_bikes_300193%20copy"/>
          <p:cNvPicPr>
            <a:picLocks noChangeAspect="1" noChangeArrowheads="1"/>
          </p:cNvPicPr>
          <p:nvPr/>
        </p:nvPicPr>
        <p:blipFill>
          <a:blip r:embed="rId4"/>
          <a:srcRect l="5000" t="6828" r="5000" b="9859"/>
          <a:stretch>
            <a:fillRect/>
          </a:stretch>
        </p:blipFill>
        <p:spPr bwMode="auto">
          <a:xfrm>
            <a:off x="2438400" y="2971800"/>
            <a:ext cx="3352800" cy="206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914400" y="3733800"/>
            <a:ext cx="167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Biking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along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Danube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theme/theme1.xml><?xml version="1.0" encoding="utf-8"?>
<a:theme xmlns:a="http://schemas.openxmlformats.org/drawingml/2006/main" name="Sand">
  <a:themeElements>
    <a:clrScheme name="Sand 2">
      <a:dk1>
        <a:srgbClr val="000066"/>
      </a:dk1>
      <a:lt1>
        <a:srgbClr val="FFFFFF"/>
      </a:lt1>
      <a:dk2>
        <a:srgbClr val="660066"/>
      </a:dk2>
      <a:lt2>
        <a:srgbClr val="FFFFCC"/>
      </a:lt2>
      <a:accent1>
        <a:srgbClr val="666699"/>
      </a:accent1>
      <a:accent2>
        <a:srgbClr val="000099"/>
      </a:accent2>
      <a:accent3>
        <a:srgbClr val="FFFFFF"/>
      </a:accent3>
      <a:accent4>
        <a:srgbClr val="000056"/>
      </a:accent4>
      <a:accent5>
        <a:srgbClr val="B8B8CA"/>
      </a:accent5>
      <a:accent6>
        <a:srgbClr val="00008A"/>
      </a:accent6>
      <a:hlink>
        <a:srgbClr val="006666"/>
      </a:hlink>
      <a:folHlink>
        <a:srgbClr val="800080"/>
      </a:folHlink>
    </a:clrScheme>
    <a:fontScheme name="S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BABC7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BABC7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and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d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d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</Template>
  <TotalTime>1604</TotalTime>
  <Words>432</Words>
  <Application>Microsoft Office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Benegraphic</vt:lpstr>
      <vt:lpstr>Comic Sans MS</vt:lpstr>
      <vt:lpstr>Harrington</vt:lpstr>
      <vt:lpstr>Sand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Susan</cp:lastModifiedBy>
  <cp:revision>232</cp:revision>
  <dcterms:created xsi:type="dcterms:W3CDTF">2003-06-23T16:49:22Z</dcterms:created>
  <dcterms:modified xsi:type="dcterms:W3CDTF">2014-01-08T21:02:09Z</dcterms:modified>
</cp:coreProperties>
</file>