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4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486400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400" y="3291840"/>
                </a:lnTo>
                <a:lnTo>
                  <a:pt x="5486400" y="0"/>
                </a:lnTo>
                <a:lnTo>
                  <a:pt x="0" y="0"/>
                </a:lnTo>
                <a:lnTo>
                  <a:pt x="0" y="3291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0"/>
            <a:ext cx="5486399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0560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399" y="3291840"/>
                </a:lnTo>
              </a:path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4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593591"/>
            <a:ext cx="5486400" cy="32644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593591"/>
            <a:ext cx="5486400" cy="3264535"/>
          </a:xfrm>
          <a:custGeom>
            <a:avLst/>
            <a:gdLst/>
            <a:ahLst/>
            <a:cxnLst/>
            <a:rect l="l" t="t" r="r" b="b"/>
            <a:pathLst>
              <a:path w="5486400" h="3264534">
                <a:moveTo>
                  <a:pt x="5486400" y="3264405"/>
                </a:moveTo>
                <a:lnTo>
                  <a:pt x="5486400" y="0"/>
                </a:lnTo>
                <a:lnTo>
                  <a:pt x="0" y="0"/>
                </a:lnTo>
                <a:lnTo>
                  <a:pt x="0" y="326440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3566159"/>
            <a:ext cx="5486399" cy="3291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05600" y="3566159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3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4695" y="192023"/>
            <a:ext cx="5073396" cy="2964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40295" y="192023"/>
            <a:ext cx="5073396" cy="2964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940295" y="3788662"/>
            <a:ext cx="5073396" cy="2964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4695" y="3788662"/>
            <a:ext cx="5073396" cy="2964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5634" y="162178"/>
            <a:ext cx="584073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9"/>
                </a:moveTo>
                <a:lnTo>
                  <a:pt x="12192000" y="0"/>
                </a:lnTo>
              </a:path>
              <a:path w="1219200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28" y="728472"/>
            <a:ext cx="11972544" cy="540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0044" y="3540252"/>
            <a:ext cx="5414772" cy="120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7476" y="3567684"/>
            <a:ext cx="5300472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4570" y="3685032"/>
            <a:ext cx="5065159" cy="850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4816" y="1969007"/>
            <a:ext cx="9858756" cy="1464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2247" y="1996439"/>
            <a:ext cx="9742932" cy="1348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9975" y="2113407"/>
            <a:ext cx="9507728" cy="1114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460" y="662559"/>
            <a:ext cx="862647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5"/>
              </a:lnSpc>
            </a:pPr>
            <a:r>
              <a:rPr sz="4400" spc="-295" dirty="0">
                <a:latin typeface="Century"/>
                <a:cs typeface="Century"/>
              </a:rPr>
              <a:t>Eu</a:t>
            </a:r>
            <a:r>
              <a:rPr sz="4400" spc="265" dirty="0">
                <a:latin typeface="Century"/>
                <a:cs typeface="Century"/>
              </a:rPr>
              <a:t>r</a:t>
            </a:r>
            <a:r>
              <a:rPr sz="4400" spc="875" dirty="0">
                <a:latin typeface="Century"/>
                <a:cs typeface="Century"/>
              </a:rPr>
              <a:t>o</a:t>
            </a:r>
            <a:r>
              <a:rPr sz="4400" spc="440" dirty="0">
                <a:latin typeface="Century"/>
                <a:cs typeface="Century"/>
              </a:rPr>
              <a:t>pe’s</a:t>
            </a:r>
            <a:r>
              <a:rPr sz="4400" spc="5" dirty="0">
                <a:latin typeface="Century"/>
                <a:cs typeface="Century"/>
              </a:rPr>
              <a:t> </a:t>
            </a:r>
            <a:r>
              <a:rPr sz="4400" spc="240" dirty="0">
                <a:latin typeface="Century"/>
                <a:cs typeface="Century"/>
              </a:rPr>
              <a:t>History</a:t>
            </a:r>
            <a:r>
              <a:rPr sz="4400" spc="20" dirty="0">
                <a:latin typeface="Century"/>
                <a:cs typeface="Century"/>
              </a:rPr>
              <a:t> </a:t>
            </a:r>
            <a:r>
              <a:rPr sz="4400" spc="285" dirty="0">
                <a:latin typeface="Century"/>
                <a:cs typeface="Century"/>
              </a:rPr>
              <a:t>Ans</a:t>
            </a:r>
            <a:r>
              <a:rPr sz="4400" spc="455" dirty="0">
                <a:latin typeface="Century"/>
                <a:cs typeface="Century"/>
              </a:rPr>
              <a:t>w</a:t>
            </a:r>
            <a:r>
              <a:rPr sz="4400" spc="640" dirty="0">
                <a:latin typeface="Century"/>
                <a:cs typeface="Century"/>
              </a:rPr>
              <a:t>er</a:t>
            </a:r>
            <a:r>
              <a:rPr sz="4400" dirty="0">
                <a:latin typeface="Century"/>
                <a:cs typeface="Century"/>
              </a:rPr>
              <a:t> </a:t>
            </a:r>
            <a:r>
              <a:rPr sz="4400" spc="-380" dirty="0">
                <a:solidFill>
                  <a:srgbClr val="C00000"/>
                </a:solidFill>
                <a:latin typeface="Century"/>
                <a:cs typeface="Century"/>
              </a:rPr>
              <a:t>K</a:t>
            </a:r>
            <a:r>
              <a:rPr sz="4400" spc="-765" dirty="0">
                <a:solidFill>
                  <a:srgbClr val="C00000"/>
                </a:solidFill>
                <a:latin typeface="Century"/>
                <a:cs typeface="Century"/>
              </a:rPr>
              <a:t>E</a:t>
            </a:r>
            <a:r>
              <a:rPr sz="4400" spc="9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4400">
              <a:latin typeface="Century"/>
              <a:cs typeface="Century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495678"/>
          <a:ext cx="12185650" cy="707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8000"/>
                <a:gridCol w="3044825"/>
              </a:tblGrid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642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	To</a:t>
                      </a:r>
                      <a:r>
                        <a:rPr sz="2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2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spread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nism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Eng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and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Gold,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od,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lory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creased</a:t>
                      </a:r>
                      <a:r>
                        <a:rPr sz="2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pover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y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dem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cracy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0683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Wor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dwide De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ression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67310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and,</a:t>
                      </a:r>
                      <a:r>
                        <a:rPr sz="2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Spain, Portuga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France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395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2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eople</a:t>
                      </a:r>
                      <a:r>
                        <a:rPr sz="2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lost</a:t>
                      </a:r>
                      <a:r>
                        <a:rPr sz="2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bs,</a:t>
                      </a:r>
                      <a:r>
                        <a:rPr sz="2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had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money,</a:t>
                      </a:r>
                      <a:r>
                        <a:rPr sz="2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flati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2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Pay</a:t>
                      </a:r>
                      <a:r>
                        <a:rPr sz="2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reparations,</a:t>
                      </a:r>
                      <a:r>
                        <a:rPr sz="2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ve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2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land,</a:t>
                      </a:r>
                      <a:r>
                        <a:rPr sz="2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lose</a:t>
                      </a:r>
                      <a:r>
                        <a:rPr sz="2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mili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ary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Autocracy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938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2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peop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rom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rom East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erma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erma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182879"/>
            <a:ext cx="484631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489" y="278003"/>
            <a:ext cx="12953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5" dirty="0">
                <a:latin typeface="Century"/>
                <a:cs typeface="Century"/>
              </a:rPr>
              <a:t>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4492" y="3779520"/>
            <a:ext cx="53035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6383" y="3875532"/>
            <a:ext cx="1752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70" dirty="0">
                <a:latin typeface="Century"/>
                <a:cs typeface="Century"/>
              </a:rPr>
              <a:t>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0776" y="182879"/>
            <a:ext cx="528827" cy="586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22668" y="278003"/>
            <a:ext cx="1727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78865"/>
            <a:ext cx="457708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345" dirty="0">
                <a:latin typeface="Arial"/>
                <a:cs typeface="Arial"/>
              </a:rPr>
              <a:t>T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85" dirty="0">
                <a:latin typeface="Arial"/>
                <a:cs typeface="Arial"/>
              </a:rPr>
              <a:t>B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160" dirty="0">
                <a:latin typeface="Arial"/>
                <a:cs typeface="Arial"/>
              </a:rPr>
              <a:t>rl</a:t>
            </a:r>
            <a:r>
              <a:rPr sz="2400" b="1" spc="-310" dirty="0">
                <a:latin typeface="Arial"/>
                <a:cs typeface="Arial"/>
              </a:rPr>
              <a:t>in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745" dirty="0">
                <a:latin typeface="Arial"/>
                <a:cs typeface="Arial"/>
              </a:rPr>
              <a:t>W</a:t>
            </a:r>
            <a:r>
              <a:rPr sz="2400" b="1" spc="-405" dirty="0">
                <a:latin typeface="Arial"/>
                <a:cs typeface="Arial"/>
              </a:rPr>
              <a:t>a</a:t>
            </a:r>
            <a:r>
              <a:rPr sz="2400" b="1" spc="-200" dirty="0">
                <a:latin typeface="Arial"/>
                <a:cs typeface="Arial"/>
              </a:rPr>
              <a:t>l</a:t>
            </a:r>
            <a:r>
              <a:rPr sz="2400" b="1" spc="-170" dirty="0">
                <a:latin typeface="Arial"/>
                <a:cs typeface="Arial"/>
              </a:rPr>
              <a:t>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484" dirty="0">
                <a:latin typeface="Arial"/>
                <a:cs typeface="Arial"/>
              </a:rPr>
              <a:t>as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484" dirty="0">
                <a:latin typeface="Arial"/>
                <a:cs typeface="Arial"/>
              </a:rPr>
              <a:t>b</a:t>
            </a:r>
            <a:r>
              <a:rPr sz="2400" b="1" spc="-465" dirty="0">
                <a:latin typeface="Arial"/>
                <a:cs typeface="Arial"/>
              </a:rPr>
              <a:t>u</a:t>
            </a:r>
            <a:r>
              <a:rPr sz="2400" b="1" spc="-165" dirty="0">
                <a:latin typeface="Arial"/>
                <a:cs typeface="Arial"/>
              </a:rPr>
              <a:t>i</a:t>
            </a:r>
            <a:r>
              <a:rPr sz="2400" b="1" spc="-150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in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h</a:t>
            </a:r>
            <a:r>
              <a:rPr sz="2400" b="1" spc="-335" dirty="0">
                <a:latin typeface="Arial"/>
                <a:cs typeface="Arial"/>
              </a:rPr>
              <a:t>is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434" dirty="0">
                <a:latin typeface="Arial"/>
                <a:cs typeface="Arial"/>
              </a:rPr>
              <a:t>c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520" dirty="0">
                <a:latin typeface="Arial"/>
                <a:cs typeface="Arial"/>
              </a:rPr>
              <a:t>u</a:t>
            </a:r>
            <a:r>
              <a:rPr sz="2400" b="1" spc="-465" dirty="0">
                <a:latin typeface="Arial"/>
                <a:cs typeface="Arial"/>
              </a:rPr>
              <a:t>n</a:t>
            </a:r>
            <a:r>
              <a:rPr sz="2400" b="1" spc="-80" dirty="0">
                <a:latin typeface="Arial"/>
                <a:cs typeface="Arial"/>
              </a:rPr>
              <a:t>t</a:t>
            </a:r>
            <a:r>
              <a:rPr sz="2400" b="1" spc="-9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in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655" dirty="0">
                <a:latin typeface="Arial"/>
                <a:cs typeface="Arial"/>
              </a:rPr>
              <a:t>1</a:t>
            </a:r>
            <a:r>
              <a:rPr sz="2400" b="1" spc="-135" dirty="0">
                <a:latin typeface="Arial"/>
                <a:cs typeface="Arial"/>
              </a:rPr>
              <a:t>9</a:t>
            </a:r>
            <a:r>
              <a:rPr sz="2400" b="1" spc="-350" dirty="0">
                <a:latin typeface="Arial"/>
                <a:cs typeface="Arial"/>
              </a:rPr>
              <a:t>61: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330" dirty="0">
                <a:latin typeface="Arial"/>
                <a:cs typeface="Arial"/>
              </a:rPr>
              <a:t>Fr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350" dirty="0">
                <a:latin typeface="Arial"/>
                <a:cs typeface="Arial"/>
              </a:rPr>
              <a:t>nce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434" dirty="0">
                <a:latin typeface="Arial"/>
                <a:cs typeface="Arial"/>
              </a:rPr>
              <a:t>U</a:t>
            </a:r>
            <a:r>
              <a:rPr sz="2400" spc="-310" dirty="0">
                <a:latin typeface="Arial"/>
                <a:cs typeface="Arial"/>
              </a:rPr>
              <a:t>k</a:t>
            </a:r>
            <a:r>
              <a:rPr sz="2400" spc="-195" dirty="0">
                <a:latin typeface="Arial"/>
                <a:cs typeface="Arial"/>
              </a:rPr>
              <a:t>ra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375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575" dirty="0">
                <a:latin typeface="Arial"/>
                <a:cs typeface="Arial"/>
              </a:rPr>
              <a:t>R</a:t>
            </a:r>
            <a:r>
              <a:rPr sz="2400" spc="-440" dirty="0">
                <a:latin typeface="Arial"/>
                <a:cs typeface="Arial"/>
              </a:rPr>
              <a:t>u</a:t>
            </a:r>
            <a:r>
              <a:rPr sz="2400" spc="-300" dirty="0">
                <a:latin typeface="Arial"/>
                <a:cs typeface="Arial"/>
              </a:rPr>
              <a:t>ssia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375" dirty="0">
                <a:latin typeface="Arial"/>
                <a:cs typeface="Arial"/>
              </a:rPr>
              <a:t>Ger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1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90041"/>
            <a:ext cx="4591050" cy="249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spc="-620" dirty="0">
                <a:latin typeface="Arial"/>
                <a:cs typeface="Arial"/>
              </a:rPr>
              <a:t>W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30" dirty="0">
                <a:latin typeface="Arial"/>
                <a:cs typeface="Arial"/>
              </a:rPr>
              <a:t>h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430" dirty="0">
                <a:latin typeface="Arial"/>
                <a:cs typeface="Arial"/>
              </a:rPr>
              <a:t>u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-60" dirty="0">
                <a:latin typeface="Arial"/>
                <a:cs typeface="Arial"/>
              </a:rPr>
              <a:t>t</a:t>
            </a:r>
            <a:r>
              <a:rPr sz="2000" b="1" spc="-80" dirty="0">
                <a:latin typeface="Arial"/>
                <a:cs typeface="Arial"/>
              </a:rPr>
              <a:t>r</a:t>
            </a:r>
            <a:r>
              <a:rPr sz="2000" b="1" spc="-190" dirty="0">
                <a:latin typeface="Arial"/>
                <a:cs typeface="Arial"/>
              </a:rPr>
              <a:t>y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05" dirty="0">
                <a:latin typeface="Arial"/>
                <a:cs typeface="Arial"/>
              </a:rPr>
              <a:t>w</a:t>
            </a:r>
            <a:r>
              <a:rPr sz="2000" b="1" spc="-390" dirty="0">
                <a:latin typeface="Arial"/>
                <a:cs typeface="Arial"/>
              </a:rPr>
              <a:t>as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95" dirty="0">
                <a:latin typeface="Arial"/>
                <a:cs typeface="Arial"/>
              </a:rPr>
              <a:t>f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415" dirty="0">
                <a:latin typeface="Arial"/>
                <a:cs typeface="Arial"/>
              </a:rPr>
              <a:t>s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345" dirty="0">
                <a:latin typeface="Arial"/>
                <a:cs typeface="Arial"/>
              </a:rPr>
              <a:t>b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g</a:t>
            </a:r>
            <a:r>
              <a:rPr sz="2000" b="1" spc="-260" dirty="0">
                <a:latin typeface="Arial"/>
                <a:cs typeface="Arial"/>
              </a:rPr>
              <a:t>in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00" dirty="0">
                <a:latin typeface="Arial"/>
                <a:cs typeface="Arial"/>
              </a:rPr>
              <a:t>x</a:t>
            </a:r>
            <a:r>
              <a:rPr sz="2000" b="1" spc="-250" dirty="0">
                <a:latin typeface="Arial"/>
                <a:cs typeface="Arial"/>
              </a:rPr>
              <a:t>plor</a:t>
            </a:r>
            <a:r>
              <a:rPr sz="2000" b="1" spc="-140" dirty="0">
                <a:latin typeface="Arial"/>
                <a:cs typeface="Arial"/>
              </a:rPr>
              <a:t>i</a:t>
            </a:r>
            <a:r>
              <a:rPr sz="2000" b="1" spc="-370" dirty="0">
                <a:latin typeface="Arial"/>
                <a:cs typeface="Arial"/>
              </a:rPr>
              <a:t>ng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spc="-505" dirty="0">
                <a:latin typeface="Arial"/>
                <a:cs typeface="Arial"/>
              </a:rPr>
              <a:t>w</a:t>
            </a:r>
            <a:r>
              <a:rPr sz="2000" b="1" spc="-254" dirty="0">
                <a:latin typeface="Arial"/>
                <a:cs typeface="Arial"/>
              </a:rPr>
              <a:t>est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265" dirty="0">
                <a:latin typeface="Arial"/>
                <a:cs typeface="Arial"/>
              </a:rPr>
              <a:t>ast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465" dirty="0">
                <a:latin typeface="Arial"/>
                <a:cs typeface="Arial"/>
              </a:rPr>
              <a:t>A</a:t>
            </a:r>
            <a:r>
              <a:rPr sz="2000" b="1" spc="95" dirty="0">
                <a:latin typeface="Arial"/>
                <a:cs typeface="Arial"/>
              </a:rPr>
              <a:t>f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245" dirty="0">
                <a:latin typeface="Arial"/>
                <a:cs typeface="Arial"/>
              </a:rPr>
              <a:t>a,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l</a:t>
            </a:r>
            <a:r>
              <a:rPr sz="2000" b="1" spc="-395" dirty="0">
                <a:latin typeface="Arial"/>
                <a:cs typeface="Arial"/>
              </a:rPr>
              <a:t>oo</a:t>
            </a:r>
            <a:r>
              <a:rPr sz="2000" b="1" spc="-220" dirty="0">
                <a:latin typeface="Arial"/>
                <a:cs typeface="Arial"/>
              </a:rPr>
              <a:t>ki</a:t>
            </a:r>
            <a:r>
              <a:rPr sz="2000" b="1" spc="-315" dirty="0">
                <a:latin typeface="Arial"/>
                <a:cs typeface="Arial"/>
              </a:rPr>
              <a:t>n</a:t>
            </a:r>
            <a:r>
              <a:rPr sz="2000" b="1" spc="-330" dirty="0">
                <a:latin typeface="Arial"/>
                <a:cs typeface="Arial"/>
              </a:rPr>
              <a:t>g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95" dirty="0">
                <a:latin typeface="Arial"/>
                <a:cs typeface="Arial"/>
              </a:rPr>
              <a:t>f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370" dirty="0">
                <a:latin typeface="Arial"/>
                <a:cs typeface="Arial"/>
              </a:rPr>
              <a:t>a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260" dirty="0">
                <a:latin typeface="Arial"/>
                <a:cs typeface="Arial"/>
              </a:rPr>
              <a:t>ute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465" dirty="0">
                <a:latin typeface="Arial"/>
                <a:cs typeface="Arial"/>
              </a:rPr>
              <a:t>A</a:t>
            </a:r>
            <a:r>
              <a:rPr sz="2000" b="1" spc="-415" dirty="0">
                <a:latin typeface="Arial"/>
                <a:cs typeface="Arial"/>
              </a:rPr>
              <a:t>s</a:t>
            </a:r>
            <a:r>
              <a:rPr sz="2000" b="1" spc="-270" dirty="0">
                <a:latin typeface="Arial"/>
                <a:cs typeface="Arial"/>
              </a:rPr>
              <a:t>ia?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(</a:t>
            </a:r>
            <a:r>
              <a:rPr sz="2000" b="1" spc="-345" dirty="0">
                <a:latin typeface="Arial"/>
                <a:cs typeface="Arial"/>
              </a:rPr>
              <a:t>P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315" dirty="0">
                <a:latin typeface="Arial"/>
                <a:cs typeface="Arial"/>
              </a:rPr>
              <a:t>ince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475" dirty="0">
                <a:latin typeface="Arial"/>
                <a:cs typeface="Arial"/>
              </a:rPr>
              <a:t>H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-175" dirty="0">
                <a:latin typeface="Arial"/>
                <a:cs typeface="Arial"/>
              </a:rPr>
              <a:t>ry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484" dirty="0">
                <a:latin typeface="Arial"/>
                <a:cs typeface="Arial"/>
              </a:rPr>
              <a:t>N</a:t>
            </a:r>
            <a:r>
              <a:rPr sz="2000" b="1" spc="-254" dirty="0">
                <a:latin typeface="Arial"/>
                <a:cs typeface="Arial"/>
              </a:rPr>
              <a:t>avigator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425" dirty="0">
                <a:latin typeface="Arial"/>
                <a:cs typeface="Arial"/>
              </a:rPr>
              <a:t>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-130" dirty="0">
                <a:latin typeface="Arial"/>
                <a:cs typeface="Arial"/>
              </a:rPr>
              <a:t>l</a:t>
            </a:r>
            <a:r>
              <a:rPr sz="2000" b="1" spc="-425" dirty="0">
                <a:latin typeface="Arial"/>
                <a:cs typeface="Arial"/>
              </a:rPr>
              <a:t>so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95" dirty="0">
                <a:latin typeface="Arial"/>
                <a:cs typeface="Arial"/>
              </a:rPr>
              <a:t>f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495" dirty="0">
                <a:latin typeface="Arial"/>
                <a:cs typeface="Arial"/>
              </a:rPr>
              <a:t>om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425" dirty="0">
                <a:latin typeface="Arial"/>
                <a:cs typeface="Arial"/>
              </a:rPr>
              <a:t>s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430" dirty="0">
                <a:latin typeface="Arial"/>
                <a:cs typeface="Arial"/>
              </a:rPr>
              <a:t>u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-60" dirty="0">
                <a:latin typeface="Arial"/>
                <a:cs typeface="Arial"/>
              </a:rPr>
              <a:t>t</a:t>
            </a:r>
            <a:r>
              <a:rPr sz="2000" b="1" spc="-80" dirty="0">
                <a:latin typeface="Arial"/>
                <a:cs typeface="Arial"/>
              </a:rPr>
              <a:t>r</a:t>
            </a:r>
            <a:r>
              <a:rPr sz="2000" b="1" spc="-185" dirty="0">
                <a:latin typeface="Arial"/>
                <a:cs typeface="Arial"/>
              </a:rPr>
              <a:t>y</a:t>
            </a:r>
            <a:r>
              <a:rPr sz="2000" b="1" spc="-80" dirty="0">
                <a:latin typeface="Arial"/>
                <a:cs typeface="Arial"/>
              </a:rPr>
              <a:t>.)</a:t>
            </a:r>
            <a:endParaRPr sz="20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Arial"/>
              <a:buAutoNum type="alphaUcPeriod"/>
              <a:tabLst>
                <a:tab pos="256540" algn="l"/>
              </a:tabLst>
            </a:pPr>
            <a:r>
              <a:rPr sz="2000" spc="-320" dirty="0">
                <a:latin typeface="Arial"/>
                <a:cs typeface="Arial"/>
              </a:rPr>
              <a:t>F</a:t>
            </a:r>
            <a:r>
              <a:rPr sz="2000" spc="-185" dirty="0">
                <a:latin typeface="Arial"/>
                <a:cs typeface="Arial"/>
              </a:rPr>
              <a:t>r</a:t>
            </a:r>
            <a:r>
              <a:rPr sz="2000" spc="-315" dirty="0">
                <a:latin typeface="Arial"/>
                <a:cs typeface="Arial"/>
              </a:rPr>
              <a:t>an</a:t>
            </a:r>
            <a:r>
              <a:rPr sz="2000" spc="-290" dirty="0">
                <a:latin typeface="Arial"/>
                <a:cs typeface="Arial"/>
              </a:rPr>
              <a:t>c</a:t>
            </a:r>
            <a:r>
              <a:rPr sz="2000" spc="-33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buFont typeface="Arial"/>
              <a:buAutoNum type="alphaUcPeriod"/>
              <a:tabLst>
                <a:tab pos="254000" algn="l"/>
              </a:tabLst>
            </a:pPr>
            <a:r>
              <a:rPr sz="2000" spc="-160" dirty="0">
                <a:latin typeface="Arial"/>
                <a:cs typeface="Arial"/>
              </a:rPr>
              <a:t>Por</a:t>
            </a:r>
            <a:r>
              <a:rPr sz="2000" spc="-95" dirty="0">
                <a:latin typeface="Arial"/>
                <a:cs typeface="Arial"/>
              </a:rPr>
              <a:t>t</a:t>
            </a:r>
            <a:r>
              <a:rPr sz="2000" spc="-240" dirty="0">
                <a:latin typeface="Arial"/>
                <a:cs typeface="Arial"/>
              </a:rPr>
              <a:t>ugal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Font typeface="Arial"/>
              <a:buAutoNum type="alphaUcPeriod"/>
              <a:tabLst>
                <a:tab pos="248920" algn="l"/>
              </a:tabLst>
            </a:pPr>
            <a:r>
              <a:rPr sz="2000" spc="-280" dirty="0">
                <a:latin typeface="Arial"/>
                <a:cs typeface="Arial"/>
              </a:rPr>
              <a:t>Spain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lphaUcPeriod"/>
              <a:tabLst>
                <a:tab pos="267335" algn="l"/>
              </a:tabLst>
            </a:pPr>
            <a:r>
              <a:rPr sz="2000" spc="-505" dirty="0">
                <a:latin typeface="Arial"/>
                <a:cs typeface="Arial"/>
              </a:rPr>
              <a:t>U</a:t>
            </a:r>
            <a:r>
              <a:rPr sz="2000" spc="-295" dirty="0">
                <a:latin typeface="Arial"/>
                <a:cs typeface="Arial"/>
              </a:rPr>
              <a:t>n</a:t>
            </a:r>
            <a:r>
              <a:rPr sz="2000" spc="45" dirty="0">
                <a:latin typeface="Arial"/>
                <a:cs typeface="Arial"/>
              </a:rPr>
              <a:t>i</a:t>
            </a:r>
            <a:r>
              <a:rPr sz="2000" spc="50" dirty="0">
                <a:latin typeface="Arial"/>
                <a:cs typeface="Arial"/>
              </a:rPr>
              <a:t>t</a:t>
            </a:r>
            <a:r>
              <a:rPr sz="2000" spc="-305" dirty="0">
                <a:latin typeface="Arial"/>
                <a:cs typeface="Arial"/>
              </a:rPr>
              <a:t>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K</a:t>
            </a:r>
            <a:r>
              <a:rPr sz="2000" spc="-125" dirty="0">
                <a:latin typeface="Arial"/>
                <a:cs typeface="Arial"/>
              </a:rPr>
              <a:t>i</a:t>
            </a:r>
            <a:r>
              <a:rPr sz="2000" spc="-295" dirty="0">
                <a:latin typeface="Arial"/>
                <a:cs typeface="Arial"/>
              </a:rPr>
              <a:t>n</a:t>
            </a:r>
            <a:r>
              <a:rPr sz="2000" spc="-315" dirty="0">
                <a:latin typeface="Arial"/>
                <a:cs typeface="Arial"/>
              </a:rPr>
              <a:t>gdom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87697"/>
            <a:ext cx="468376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45" dirty="0">
                <a:latin typeface="Arial"/>
                <a:cs typeface="Arial"/>
              </a:rPr>
              <a:t>A</a:t>
            </a:r>
            <a:r>
              <a:rPr sz="2400" b="1" spc="110" dirty="0">
                <a:latin typeface="Arial"/>
                <a:cs typeface="Arial"/>
              </a:rPr>
              <a:t>f</a:t>
            </a:r>
            <a:r>
              <a:rPr sz="2400" b="1" spc="-155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Wo</a:t>
            </a:r>
            <a:r>
              <a:rPr sz="2400" b="1" spc="-160" dirty="0">
                <a:latin typeface="Arial"/>
                <a:cs typeface="Arial"/>
              </a:rPr>
              <a:t>rl</a:t>
            </a:r>
            <a:r>
              <a:rPr sz="2400" b="1" spc="-455" dirty="0">
                <a:latin typeface="Arial"/>
                <a:cs typeface="Arial"/>
              </a:rPr>
              <a:t>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745" dirty="0">
                <a:latin typeface="Arial"/>
                <a:cs typeface="Arial"/>
              </a:rPr>
              <a:t>W</a:t>
            </a:r>
            <a:r>
              <a:rPr sz="2400" b="1" spc="-310" dirty="0">
                <a:latin typeface="Arial"/>
                <a:cs typeface="Arial"/>
              </a:rPr>
              <a:t>ar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125" dirty="0">
                <a:latin typeface="Arial"/>
                <a:cs typeface="Arial"/>
              </a:rPr>
              <a:t>II</a:t>
            </a:r>
            <a:r>
              <a:rPr sz="2400" b="1" spc="-150" dirty="0">
                <a:latin typeface="Arial"/>
                <a:cs typeface="Arial"/>
              </a:rPr>
              <a:t>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204" dirty="0">
                <a:latin typeface="Arial"/>
                <a:cs typeface="Arial"/>
              </a:rPr>
              <a:t>i</a:t>
            </a:r>
            <a:r>
              <a:rPr sz="2400" b="1" spc="-400" dirty="0">
                <a:latin typeface="Arial"/>
                <a:cs typeface="Arial"/>
              </a:rPr>
              <a:t>ch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t</a:t>
            </a:r>
            <a:r>
              <a:rPr sz="2400" b="1" spc="-415" dirty="0">
                <a:latin typeface="Arial"/>
                <a:cs typeface="Arial"/>
              </a:rPr>
              <a:t>w</a:t>
            </a:r>
            <a:r>
              <a:rPr sz="2400" b="1" spc="-484" dirty="0">
                <a:latin typeface="Arial"/>
                <a:cs typeface="Arial"/>
              </a:rPr>
              <a:t>o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00" dirty="0">
                <a:latin typeface="Arial"/>
                <a:cs typeface="Arial"/>
              </a:rPr>
              <a:t>s</a:t>
            </a:r>
            <a:r>
              <a:rPr sz="2400" b="1" spc="-520" dirty="0">
                <a:latin typeface="Arial"/>
                <a:cs typeface="Arial"/>
              </a:rPr>
              <a:t>u</a:t>
            </a:r>
            <a:r>
              <a:rPr sz="2400" b="1" spc="-380" dirty="0">
                <a:latin typeface="Arial"/>
                <a:cs typeface="Arial"/>
              </a:rPr>
              <a:t>p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440" dirty="0">
                <a:latin typeface="Arial"/>
                <a:cs typeface="Arial"/>
              </a:rPr>
              <a:t>p</a:t>
            </a:r>
            <a:r>
              <a:rPr sz="2400" b="1" spc="-434" dirty="0">
                <a:latin typeface="Arial"/>
                <a:cs typeface="Arial"/>
              </a:rPr>
              <a:t>o</a:t>
            </a:r>
            <a:r>
              <a:rPr sz="2400" b="1" spc="-425" dirty="0">
                <a:latin typeface="Arial"/>
                <a:cs typeface="Arial"/>
              </a:rPr>
              <a:t>wers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465" dirty="0">
                <a:latin typeface="Arial"/>
                <a:cs typeface="Arial"/>
              </a:rPr>
              <a:t>n</a:t>
            </a:r>
            <a:r>
              <a:rPr sz="2400" b="1" spc="-440" dirty="0">
                <a:latin typeface="Arial"/>
                <a:cs typeface="Arial"/>
              </a:rPr>
              <a:t>g</a:t>
            </a:r>
            <a:r>
              <a:rPr sz="2400" b="1" spc="-400" dirty="0">
                <a:latin typeface="Arial"/>
                <a:cs typeface="Arial"/>
              </a:rPr>
              <a:t>a</a:t>
            </a:r>
            <a:r>
              <a:rPr sz="2400" b="1" spc="-430" dirty="0">
                <a:latin typeface="Arial"/>
                <a:cs typeface="Arial"/>
              </a:rPr>
              <a:t>g</a:t>
            </a:r>
            <a:r>
              <a:rPr sz="2400" b="1" spc="-385" dirty="0">
                <a:latin typeface="Arial"/>
                <a:cs typeface="Arial"/>
              </a:rPr>
              <a:t>e</a:t>
            </a:r>
            <a:r>
              <a:rPr sz="2400" b="1" spc="-455" dirty="0">
                <a:latin typeface="Arial"/>
                <a:cs typeface="Arial"/>
              </a:rPr>
              <a:t>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in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610" dirty="0">
                <a:latin typeface="Arial"/>
                <a:cs typeface="Arial"/>
              </a:rPr>
              <a:t>C</a:t>
            </a:r>
            <a:r>
              <a:rPr sz="2400" b="1" spc="-505" dirty="0">
                <a:latin typeface="Arial"/>
                <a:cs typeface="Arial"/>
              </a:rPr>
              <a:t>o</a:t>
            </a:r>
            <a:r>
              <a:rPr sz="2400" b="1" spc="-160" dirty="0">
                <a:latin typeface="Arial"/>
                <a:cs typeface="Arial"/>
              </a:rPr>
              <a:t>l</a:t>
            </a:r>
            <a:r>
              <a:rPr sz="2400" b="1" spc="-455" dirty="0">
                <a:latin typeface="Arial"/>
                <a:cs typeface="Arial"/>
              </a:rPr>
              <a:t>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750" dirty="0">
                <a:latin typeface="Arial"/>
                <a:cs typeface="Arial"/>
              </a:rPr>
              <a:t>W</a:t>
            </a:r>
            <a:r>
              <a:rPr sz="2400" b="1" spc="-440" dirty="0">
                <a:latin typeface="Arial"/>
                <a:cs typeface="Arial"/>
              </a:rPr>
              <a:t>a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520" dirty="0">
                <a:latin typeface="Arial"/>
                <a:cs typeface="Arial"/>
              </a:rPr>
              <a:t>U</a:t>
            </a:r>
            <a:r>
              <a:rPr sz="2400" spc="-415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i</a:t>
            </a:r>
            <a:r>
              <a:rPr sz="2400" spc="55" dirty="0">
                <a:latin typeface="Arial"/>
                <a:cs typeface="Arial"/>
              </a:rPr>
              <a:t>t</a:t>
            </a:r>
            <a:r>
              <a:rPr sz="2400" spc="-375" dirty="0">
                <a:latin typeface="Arial"/>
                <a:cs typeface="Arial"/>
              </a:rPr>
              <a:t>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Sta</a:t>
            </a:r>
            <a:r>
              <a:rPr sz="2400" spc="-130" dirty="0">
                <a:latin typeface="Arial"/>
                <a:cs typeface="Arial"/>
              </a:rPr>
              <a:t>t</a:t>
            </a:r>
            <a:r>
              <a:rPr sz="2400" spc="-395" dirty="0">
                <a:latin typeface="Arial"/>
                <a:cs typeface="Arial"/>
              </a:rPr>
              <a:t>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33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Soviet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Un</a:t>
            </a:r>
            <a:r>
              <a:rPr sz="2400" spc="-150" dirty="0">
                <a:latin typeface="Arial"/>
                <a:cs typeface="Arial"/>
              </a:rPr>
              <a:t>i</a:t>
            </a:r>
            <a:r>
              <a:rPr sz="2400" spc="-35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375" dirty="0">
                <a:latin typeface="Arial"/>
                <a:cs typeface="Arial"/>
              </a:rPr>
              <a:t>Ger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100" dirty="0">
                <a:latin typeface="Arial"/>
                <a:cs typeface="Arial"/>
              </a:rPr>
              <a:t>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Italy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520" dirty="0">
                <a:latin typeface="Arial"/>
                <a:cs typeface="Arial"/>
              </a:rPr>
              <a:t>U</a:t>
            </a:r>
            <a:r>
              <a:rPr sz="2400" spc="-415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i</a:t>
            </a:r>
            <a:r>
              <a:rPr sz="2400" spc="55" dirty="0">
                <a:latin typeface="Arial"/>
                <a:cs typeface="Arial"/>
              </a:rPr>
              <a:t>t</a:t>
            </a:r>
            <a:r>
              <a:rPr sz="2400" spc="-375" dirty="0">
                <a:latin typeface="Arial"/>
                <a:cs typeface="Arial"/>
              </a:rPr>
              <a:t>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Sta</a:t>
            </a:r>
            <a:r>
              <a:rPr sz="2400" spc="-130" dirty="0">
                <a:latin typeface="Arial"/>
                <a:cs typeface="Arial"/>
              </a:rPr>
              <a:t>t</a:t>
            </a:r>
            <a:r>
              <a:rPr sz="2400" spc="-395" dirty="0">
                <a:latin typeface="Arial"/>
                <a:cs typeface="Arial"/>
              </a:rPr>
              <a:t>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33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Ger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1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245" dirty="0">
                <a:latin typeface="Arial"/>
                <a:cs typeface="Arial"/>
              </a:rPr>
              <a:t>Soviet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Un</a:t>
            </a:r>
            <a:r>
              <a:rPr sz="2400" spc="-150" dirty="0">
                <a:latin typeface="Arial"/>
                <a:cs typeface="Arial"/>
              </a:rPr>
              <a:t>i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33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Germany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76395"/>
            <a:ext cx="4170679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345" dirty="0">
                <a:latin typeface="Arial"/>
                <a:cs typeface="Arial"/>
              </a:rPr>
              <a:t>T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25" dirty="0">
                <a:latin typeface="Arial"/>
                <a:cs typeface="Arial"/>
              </a:rPr>
              <a:t>Ho</a:t>
            </a:r>
            <a:r>
              <a:rPr sz="2400" b="1" spc="-160" dirty="0">
                <a:latin typeface="Arial"/>
                <a:cs typeface="Arial"/>
              </a:rPr>
              <a:t>l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484" dirty="0">
                <a:latin typeface="Arial"/>
                <a:cs typeface="Arial"/>
              </a:rPr>
              <a:t>caus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35" dirty="0">
                <a:latin typeface="Arial"/>
                <a:cs typeface="Arial"/>
              </a:rPr>
              <a:t>is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484" dirty="0">
                <a:latin typeface="Arial"/>
                <a:cs typeface="Arial"/>
              </a:rPr>
              <a:t>a</a:t>
            </a:r>
            <a:r>
              <a:rPr sz="2400" b="1" spc="-470" dirty="0">
                <a:latin typeface="Arial"/>
                <a:cs typeface="Arial"/>
              </a:rPr>
              <a:t>s</a:t>
            </a:r>
            <a:r>
              <a:rPr sz="2400" b="1" spc="-360" dirty="0">
                <a:latin typeface="Arial"/>
                <a:cs typeface="Arial"/>
              </a:rPr>
              <a:t>socia</a:t>
            </a:r>
            <a:r>
              <a:rPr sz="2400" b="1" spc="-229" dirty="0">
                <a:latin typeface="Arial"/>
                <a:cs typeface="Arial"/>
              </a:rPr>
              <a:t>t</a:t>
            </a:r>
            <a:r>
              <a:rPr sz="2400" b="1" spc="-434" dirty="0">
                <a:latin typeface="Arial"/>
                <a:cs typeface="Arial"/>
              </a:rPr>
              <a:t>ed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70" dirty="0">
                <a:latin typeface="Arial"/>
                <a:cs typeface="Arial"/>
              </a:rPr>
              <a:t>it</a:t>
            </a:r>
            <a:r>
              <a:rPr sz="2400" b="1" spc="-400" dirty="0">
                <a:latin typeface="Arial"/>
                <a:cs typeface="Arial"/>
              </a:rPr>
              <a:t>h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204" dirty="0">
                <a:latin typeface="Arial"/>
                <a:cs typeface="Arial"/>
              </a:rPr>
              <a:t>i</a:t>
            </a:r>
            <a:r>
              <a:rPr sz="2400" b="1" spc="-400" dirty="0">
                <a:latin typeface="Arial"/>
                <a:cs typeface="Arial"/>
              </a:rPr>
              <a:t>ch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434" dirty="0">
                <a:latin typeface="Arial"/>
                <a:cs typeface="Arial"/>
              </a:rPr>
              <a:t>c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465" dirty="0">
                <a:latin typeface="Arial"/>
                <a:cs typeface="Arial"/>
              </a:rPr>
              <a:t>n</a:t>
            </a:r>
            <a:r>
              <a:rPr sz="2400" b="1" spc="-75" dirty="0">
                <a:latin typeface="Arial"/>
                <a:cs typeface="Arial"/>
              </a:rPr>
              <a:t>fl</a:t>
            </a:r>
            <a:r>
              <a:rPr sz="2400" b="1" spc="-65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c</a:t>
            </a:r>
            <a:r>
              <a:rPr sz="2400" b="1" spc="-165" dirty="0">
                <a:latin typeface="Arial"/>
                <a:cs typeface="Arial"/>
              </a:rPr>
              <a:t>t</a:t>
            </a:r>
            <a:r>
              <a:rPr sz="2400" b="1" spc="-41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705" dirty="0">
                <a:latin typeface="Arial"/>
                <a:cs typeface="Arial"/>
              </a:rPr>
              <a:t>W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rld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75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705" dirty="0">
                <a:latin typeface="Arial"/>
                <a:cs typeface="Arial"/>
              </a:rPr>
              <a:t>W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rld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50" dirty="0">
                <a:latin typeface="Arial"/>
                <a:cs typeface="Arial"/>
              </a:rPr>
              <a:t>W</a:t>
            </a:r>
            <a:r>
              <a:rPr sz="2400" spc="-459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I</a:t>
            </a:r>
            <a:r>
              <a:rPr sz="2400" spc="1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345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55" dirty="0">
                <a:latin typeface="Arial"/>
                <a:cs typeface="Arial"/>
              </a:rPr>
              <a:t>C</a:t>
            </a:r>
            <a:r>
              <a:rPr sz="2400" spc="-440" dirty="0">
                <a:latin typeface="Arial"/>
                <a:cs typeface="Arial"/>
              </a:rPr>
              <a:t>o</a:t>
            </a:r>
            <a:r>
              <a:rPr sz="2400" spc="-180" dirty="0">
                <a:latin typeface="Arial"/>
                <a:cs typeface="Arial"/>
              </a:rPr>
              <a:t>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75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575" dirty="0">
                <a:latin typeface="Arial"/>
                <a:cs typeface="Arial"/>
              </a:rPr>
              <a:t>R</a:t>
            </a:r>
            <a:r>
              <a:rPr sz="2400" spc="-440" dirty="0">
                <a:latin typeface="Arial"/>
                <a:cs typeface="Arial"/>
              </a:rPr>
              <a:t>u</a:t>
            </a:r>
            <a:r>
              <a:rPr sz="2400" spc="-275" dirty="0">
                <a:latin typeface="Arial"/>
                <a:cs typeface="Arial"/>
              </a:rPr>
              <a:t>ssi</a:t>
            </a:r>
            <a:r>
              <a:rPr sz="2400" spc="-385" dirty="0">
                <a:latin typeface="Arial"/>
                <a:cs typeface="Arial"/>
              </a:rPr>
              <a:t>a</a:t>
            </a:r>
            <a:r>
              <a:rPr sz="2400" spc="-35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75" dirty="0">
                <a:latin typeface="Arial"/>
                <a:cs typeface="Arial"/>
              </a:rPr>
              <a:t>R</a:t>
            </a:r>
            <a:r>
              <a:rPr sz="2400" spc="-440" dirty="0">
                <a:latin typeface="Arial"/>
                <a:cs typeface="Arial"/>
              </a:rPr>
              <a:t>e</a:t>
            </a:r>
            <a:r>
              <a:rPr sz="2400" spc="-170" dirty="0">
                <a:latin typeface="Arial"/>
                <a:cs typeface="Arial"/>
              </a:rPr>
              <a:t>voluti</a:t>
            </a:r>
            <a:r>
              <a:rPr sz="2400" spc="-250" dirty="0">
                <a:latin typeface="Arial"/>
                <a:cs typeface="Arial"/>
              </a:rPr>
              <a:t>o</a:t>
            </a:r>
            <a:r>
              <a:rPr sz="2400" spc="-35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747" y="182879"/>
            <a:ext cx="518159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725" y="278003"/>
            <a:ext cx="1625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70" dirty="0">
                <a:latin typeface="Century"/>
                <a:cs typeface="Century"/>
              </a:rPr>
              <a:t>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7540" y="3779520"/>
            <a:ext cx="52577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9431" y="3875532"/>
            <a:ext cx="1708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Century"/>
                <a:cs typeface="Century"/>
              </a:rPr>
              <a:t>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7728" y="182879"/>
            <a:ext cx="533400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19619" y="278003"/>
            <a:ext cx="1784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0" dirty="0">
                <a:latin typeface="Century"/>
                <a:cs typeface="Century"/>
              </a:rPr>
              <a:t>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78865"/>
            <a:ext cx="430466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745" dirty="0">
                <a:latin typeface="Arial"/>
                <a:cs typeface="Arial"/>
              </a:rPr>
              <a:t>W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484" dirty="0">
                <a:latin typeface="Arial"/>
                <a:cs typeface="Arial"/>
              </a:rPr>
              <a:t>o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484" dirty="0">
                <a:latin typeface="Arial"/>
                <a:cs typeface="Arial"/>
              </a:rPr>
              <a:t>as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l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430" dirty="0">
                <a:latin typeface="Arial"/>
                <a:cs typeface="Arial"/>
              </a:rPr>
              <a:t>a</a:t>
            </a:r>
            <a:r>
              <a:rPr sz="2400" b="1" spc="-459" dirty="0">
                <a:latin typeface="Arial"/>
                <a:cs typeface="Arial"/>
              </a:rPr>
              <a:t>d</a:t>
            </a:r>
            <a:r>
              <a:rPr sz="2400" b="1" spc="-295" dirty="0">
                <a:latin typeface="Arial"/>
                <a:cs typeface="Arial"/>
              </a:rPr>
              <a:t>er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100" dirty="0">
                <a:latin typeface="Arial"/>
                <a:cs typeface="Arial"/>
              </a:rPr>
              <a:t>f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75" dirty="0">
                <a:latin typeface="Arial"/>
                <a:cs typeface="Arial"/>
              </a:rPr>
              <a:t>N</a:t>
            </a:r>
            <a:r>
              <a:rPr sz="2400" b="1" spc="-365" dirty="0">
                <a:latin typeface="Arial"/>
                <a:cs typeface="Arial"/>
              </a:rPr>
              <a:t>a</a:t>
            </a:r>
            <a:r>
              <a:rPr sz="2400" b="1" spc="-305" dirty="0">
                <a:latin typeface="Arial"/>
                <a:cs typeface="Arial"/>
              </a:rPr>
              <a:t>z</a:t>
            </a:r>
            <a:r>
              <a:rPr sz="2400" b="1" spc="-155" dirty="0">
                <a:latin typeface="Arial"/>
                <a:cs typeface="Arial"/>
              </a:rPr>
              <a:t>i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80" dirty="0">
                <a:latin typeface="Arial"/>
                <a:cs typeface="Arial"/>
              </a:rPr>
              <a:t>p</a:t>
            </a:r>
            <a:r>
              <a:rPr sz="2400" b="1" spc="-365" dirty="0">
                <a:latin typeface="Arial"/>
                <a:cs typeface="Arial"/>
              </a:rPr>
              <a:t>a</a:t>
            </a:r>
            <a:r>
              <a:rPr sz="2400" b="1" spc="-240" dirty="0">
                <a:latin typeface="Arial"/>
                <a:cs typeface="Arial"/>
              </a:rPr>
              <a:t>r</a:t>
            </a:r>
            <a:r>
              <a:rPr sz="2400" b="1" spc="-120" dirty="0">
                <a:latin typeface="Arial"/>
                <a:cs typeface="Arial"/>
              </a:rPr>
              <a:t>ty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in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685" dirty="0">
                <a:latin typeface="Arial"/>
                <a:cs typeface="Arial"/>
              </a:rPr>
              <a:t>G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575" dirty="0">
                <a:latin typeface="Arial"/>
                <a:cs typeface="Arial"/>
              </a:rPr>
              <a:t>ma</a:t>
            </a:r>
            <a:r>
              <a:rPr sz="2400" b="1" spc="-480" dirty="0">
                <a:latin typeface="Arial"/>
                <a:cs typeface="Arial"/>
              </a:rPr>
              <a:t>n</a:t>
            </a:r>
            <a:r>
              <a:rPr sz="2400" b="1" spc="-240" dirty="0">
                <a:latin typeface="Arial"/>
                <a:cs typeface="Arial"/>
              </a:rPr>
              <a:t>y</a:t>
            </a:r>
            <a:r>
              <a:rPr sz="2400" b="1" spc="-41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385" dirty="0">
                <a:latin typeface="Arial"/>
                <a:cs typeface="Arial"/>
              </a:rPr>
              <a:t>Ad</a:t>
            </a:r>
            <a:r>
              <a:rPr sz="2400" spc="-360" dirty="0">
                <a:latin typeface="Arial"/>
                <a:cs typeface="Arial"/>
              </a:rPr>
              <a:t>o</a:t>
            </a:r>
            <a:r>
              <a:rPr sz="2400" spc="100" dirty="0">
                <a:latin typeface="Arial"/>
                <a:cs typeface="Arial"/>
              </a:rPr>
              <a:t>lf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55" dirty="0">
                <a:latin typeface="Arial"/>
                <a:cs typeface="Arial"/>
              </a:rPr>
              <a:t>H</a:t>
            </a:r>
            <a:r>
              <a:rPr sz="2400" spc="-150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tler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280" dirty="0">
                <a:latin typeface="Arial"/>
                <a:cs typeface="Arial"/>
              </a:rPr>
              <a:t>Vla</a:t>
            </a:r>
            <a:r>
              <a:rPr sz="2400" spc="-340" dirty="0">
                <a:latin typeface="Arial"/>
                <a:cs typeface="Arial"/>
              </a:rPr>
              <a:t>d</a:t>
            </a:r>
            <a:r>
              <a:rPr sz="2400" spc="-155" dirty="0">
                <a:latin typeface="Arial"/>
                <a:cs typeface="Arial"/>
              </a:rPr>
              <a:t>imir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Lenin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615" dirty="0">
                <a:latin typeface="Arial"/>
                <a:cs typeface="Arial"/>
              </a:rPr>
              <a:t>W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215" dirty="0">
                <a:latin typeface="Arial"/>
                <a:cs typeface="Arial"/>
              </a:rPr>
              <a:t>lhe</a:t>
            </a:r>
            <a:r>
              <a:rPr sz="2400" spc="-105" dirty="0">
                <a:latin typeface="Arial"/>
                <a:cs typeface="Arial"/>
              </a:rPr>
              <a:t>l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705" dirty="0">
                <a:latin typeface="Arial"/>
                <a:cs typeface="Arial"/>
              </a:rPr>
              <a:t>W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350" dirty="0">
                <a:latin typeface="Arial"/>
                <a:cs typeface="Arial"/>
              </a:rPr>
              <a:t>o</a:t>
            </a:r>
            <a:r>
              <a:rPr sz="2400" spc="-360" dirty="0">
                <a:latin typeface="Arial"/>
                <a:cs typeface="Arial"/>
              </a:rPr>
              <a:t>d</a:t>
            </a:r>
            <a:r>
              <a:rPr sz="2400" spc="-300" dirty="0">
                <a:latin typeface="Arial"/>
                <a:cs typeface="Arial"/>
              </a:rPr>
              <a:t>row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615" dirty="0">
                <a:latin typeface="Arial"/>
                <a:cs typeface="Arial"/>
              </a:rPr>
              <a:t>W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lson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78865"/>
            <a:ext cx="459867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745" dirty="0">
                <a:latin typeface="Arial"/>
                <a:cs typeface="Arial"/>
              </a:rPr>
              <a:t>W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204" dirty="0">
                <a:latin typeface="Arial"/>
                <a:cs typeface="Arial"/>
              </a:rPr>
              <a:t>i</a:t>
            </a:r>
            <a:r>
              <a:rPr sz="2400" b="1" spc="-400" dirty="0">
                <a:latin typeface="Arial"/>
                <a:cs typeface="Arial"/>
              </a:rPr>
              <a:t>ch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434" dirty="0">
                <a:latin typeface="Arial"/>
                <a:cs typeface="Arial"/>
              </a:rPr>
              <a:t>c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520" dirty="0">
                <a:latin typeface="Arial"/>
                <a:cs typeface="Arial"/>
              </a:rPr>
              <a:t>u</a:t>
            </a:r>
            <a:r>
              <a:rPr sz="2400" b="1" spc="-465" dirty="0">
                <a:latin typeface="Arial"/>
                <a:cs typeface="Arial"/>
              </a:rPr>
              <a:t>n</a:t>
            </a:r>
            <a:r>
              <a:rPr sz="2400" b="1" spc="-80" dirty="0">
                <a:latin typeface="Arial"/>
                <a:cs typeface="Arial"/>
              </a:rPr>
              <a:t>t</a:t>
            </a:r>
            <a:r>
              <a:rPr sz="2400" b="1" spc="-9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484" dirty="0">
                <a:latin typeface="Arial"/>
                <a:cs typeface="Arial"/>
              </a:rPr>
              <a:t>as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430" dirty="0">
                <a:latin typeface="Arial"/>
                <a:cs typeface="Arial"/>
              </a:rPr>
              <a:t>d</a:t>
            </a:r>
            <a:r>
              <a:rPr sz="2400" b="1" spc="-185" dirty="0">
                <a:latin typeface="Arial"/>
                <a:cs typeface="Arial"/>
              </a:rPr>
              <a:t>i</a:t>
            </a:r>
            <a:r>
              <a:rPr sz="2400" b="1" spc="-325" dirty="0">
                <a:latin typeface="Arial"/>
                <a:cs typeface="Arial"/>
              </a:rPr>
              <a:t>v</a:t>
            </a:r>
            <a:r>
              <a:rPr sz="2400" b="1" spc="-195" dirty="0">
                <a:latin typeface="Arial"/>
                <a:cs typeface="Arial"/>
              </a:rPr>
              <a:t>i</a:t>
            </a:r>
            <a:r>
              <a:rPr sz="2400" b="1" spc="-420" dirty="0">
                <a:latin typeface="Arial"/>
                <a:cs typeface="Arial"/>
              </a:rPr>
              <a:t>d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455" dirty="0">
                <a:latin typeface="Arial"/>
                <a:cs typeface="Arial"/>
              </a:rPr>
              <a:t>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0" dirty="0">
                <a:latin typeface="Arial"/>
                <a:cs typeface="Arial"/>
              </a:rPr>
              <a:t>d</a:t>
            </a:r>
            <a:r>
              <a:rPr sz="2400" b="1" spc="-480" dirty="0">
                <a:latin typeface="Arial"/>
                <a:cs typeface="Arial"/>
              </a:rPr>
              <a:t>u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195" dirty="0">
                <a:latin typeface="Arial"/>
                <a:cs typeface="Arial"/>
              </a:rPr>
              <a:t>i</a:t>
            </a:r>
            <a:r>
              <a:rPr sz="2400" b="1" spc="-415" dirty="0">
                <a:latin typeface="Arial"/>
                <a:cs typeface="Arial"/>
              </a:rPr>
              <a:t>n</a:t>
            </a:r>
            <a:r>
              <a:rPr sz="2400" b="1" spc="-400" dirty="0">
                <a:latin typeface="Arial"/>
                <a:cs typeface="Arial"/>
              </a:rPr>
              <a:t>g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610" dirty="0">
                <a:latin typeface="Arial"/>
                <a:cs typeface="Arial"/>
              </a:rPr>
              <a:t>C</a:t>
            </a:r>
            <a:r>
              <a:rPr sz="2400" b="1" spc="-500" dirty="0">
                <a:latin typeface="Arial"/>
                <a:cs typeface="Arial"/>
              </a:rPr>
              <a:t>o</a:t>
            </a:r>
            <a:r>
              <a:rPr sz="2400" b="1" spc="-160" dirty="0">
                <a:latin typeface="Arial"/>
                <a:cs typeface="Arial"/>
              </a:rPr>
              <a:t>l</a:t>
            </a:r>
            <a:r>
              <a:rPr sz="2400" b="1" spc="-455" dirty="0">
                <a:latin typeface="Arial"/>
                <a:cs typeface="Arial"/>
              </a:rPr>
              <a:t>d</a:t>
            </a:r>
            <a:r>
              <a:rPr sz="2400" b="1" spc="-210" dirty="0">
                <a:latin typeface="Arial"/>
                <a:cs typeface="Arial"/>
              </a:rPr>
              <a:t> </a:t>
            </a:r>
            <a:r>
              <a:rPr sz="2400" b="1" spc="-745" dirty="0">
                <a:latin typeface="Arial"/>
                <a:cs typeface="Arial"/>
              </a:rPr>
              <a:t>W</a:t>
            </a:r>
            <a:r>
              <a:rPr sz="2400" b="1" spc="-365" dirty="0">
                <a:latin typeface="Arial"/>
                <a:cs typeface="Arial"/>
              </a:rPr>
              <a:t>a</a:t>
            </a:r>
            <a:r>
              <a:rPr sz="2400" b="1" spc="-240" dirty="0">
                <a:latin typeface="Arial"/>
                <a:cs typeface="Arial"/>
              </a:rPr>
              <a:t>r</a:t>
            </a:r>
            <a:r>
              <a:rPr sz="2400" b="1" spc="-22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330" dirty="0">
                <a:latin typeface="Arial"/>
                <a:cs typeface="Arial"/>
              </a:rPr>
              <a:t>Fr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350" dirty="0">
                <a:latin typeface="Arial"/>
                <a:cs typeface="Arial"/>
              </a:rPr>
              <a:t>nce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434" dirty="0">
                <a:latin typeface="Arial"/>
                <a:cs typeface="Arial"/>
              </a:rPr>
              <a:t>U</a:t>
            </a:r>
            <a:r>
              <a:rPr sz="2400" spc="-310" dirty="0">
                <a:latin typeface="Arial"/>
                <a:cs typeface="Arial"/>
              </a:rPr>
              <a:t>k</a:t>
            </a:r>
            <a:r>
              <a:rPr sz="2400" spc="-195" dirty="0">
                <a:latin typeface="Arial"/>
                <a:cs typeface="Arial"/>
              </a:rPr>
              <a:t>ra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375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575" dirty="0">
                <a:latin typeface="Arial"/>
                <a:cs typeface="Arial"/>
              </a:rPr>
              <a:t>R</a:t>
            </a:r>
            <a:r>
              <a:rPr sz="2400" spc="-440" dirty="0">
                <a:latin typeface="Arial"/>
                <a:cs typeface="Arial"/>
              </a:rPr>
              <a:t>u</a:t>
            </a:r>
            <a:r>
              <a:rPr sz="2400" spc="-300" dirty="0">
                <a:latin typeface="Arial"/>
                <a:cs typeface="Arial"/>
              </a:rPr>
              <a:t>ssia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375" dirty="0">
                <a:latin typeface="Arial"/>
                <a:cs typeface="Arial"/>
              </a:rPr>
              <a:t>Ger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1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87697"/>
            <a:ext cx="463169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45" dirty="0">
                <a:latin typeface="Arial"/>
                <a:cs typeface="Arial"/>
              </a:rPr>
              <a:t>T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t</a:t>
            </a:r>
            <a:r>
              <a:rPr sz="2400" b="1" spc="-60" dirty="0">
                <a:latin typeface="Arial"/>
                <a:cs typeface="Arial"/>
              </a:rPr>
              <a:t>i</a:t>
            </a:r>
            <a:r>
              <a:rPr sz="2400" b="1" spc="-690" dirty="0">
                <a:latin typeface="Arial"/>
                <a:cs typeface="Arial"/>
              </a:rPr>
              <a:t>m</a:t>
            </a:r>
            <a:r>
              <a:rPr sz="2400" b="1" spc="-415" dirty="0">
                <a:latin typeface="Arial"/>
                <a:cs typeface="Arial"/>
              </a:rPr>
              <a:t>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100" dirty="0">
                <a:latin typeface="Arial"/>
                <a:cs typeface="Arial"/>
              </a:rPr>
              <a:t>f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t</a:t>
            </a:r>
            <a:r>
              <a:rPr sz="2400" b="1" spc="-235" dirty="0">
                <a:latin typeface="Arial"/>
                <a:cs typeface="Arial"/>
              </a:rPr>
              <a:t>e</a:t>
            </a:r>
            <a:r>
              <a:rPr sz="2400" b="1" spc="-465" dirty="0">
                <a:latin typeface="Arial"/>
                <a:cs typeface="Arial"/>
              </a:rPr>
              <a:t>n</a:t>
            </a:r>
            <a:r>
              <a:rPr sz="2400" b="1" spc="-500" dirty="0">
                <a:latin typeface="Arial"/>
                <a:cs typeface="Arial"/>
              </a:rPr>
              <a:t>s</a:t>
            </a:r>
            <a:r>
              <a:rPr sz="2400" b="1" spc="-375" dirty="0">
                <a:latin typeface="Arial"/>
                <a:cs typeface="Arial"/>
              </a:rPr>
              <a:t>ion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70" dirty="0">
                <a:latin typeface="Arial"/>
                <a:cs typeface="Arial"/>
              </a:rPr>
              <a:t>it</a:t>
            </a:r>
            <a:r>
              <a:rPr sz="2400" b="1" spc="-390" dirty="0">
                <a:latin typeface="Arial"/>
                <a:cs typeface="Arial"/>
              </a:rPr>
              <a:t>h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265" dirty="0">
                <a:latin typeface="Arial"/>
                <a:cs typeface="Arial"/>
              </a:rPr>
              <a:t>ut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430" dirty="0">
                <a:latin typeface="Arial"/>
                <a:cs typeface="Arial"/>
              </a:rPr>
              <a:t>d</a:t>
            </a:r>
            <a:r>
              <a:rPr sz="2400" b="1" spc="-185" dirty="0">
                <a:latin typeface="Arial"/>
                <a:cs typeface="Arial"/>
              </a:rPr>
              <a:t>i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405" dirty="0">
                <a:latin typeface="Arial"/>
                <a:cs typeface="Arial"/>
              </a:rPr>
              <a:t>e</a:t>
            </a:r>
            <a:r>
              <a:rPr sz="2400" b="1" spc="-434" dirty="0">
                <a:latin typeface="Arial"/>
                <a:cs typeface="Arial"/>
              </a:rPr>
              <a:t>c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615" dirty="0">
                <a:latin typeface="Arial"/>
                <a:cs typeface="Arial"/>
              </a:rPr>
              <a:t>w</a:t>
            </a:r>
            <a:r>
              <a:rPr sz="2400" b="1" spc="-365" dirty="0">
                <a:latin typeface="Arial"/>
                <a:cs typeface="Arial"/>
              </a:rPr>
              <a:t>a</a:t>
            </a:r>
            <a:r>
              <a:rPr sz="2400" b="1" spc="-240" dirty="0">
                <a:latin typeface="Arial"/>
                <a:cs typeface="Arial"/>
              </a:rPr>
              <a:t>r</a:t>
            </a:r>
            <a:r>
              <a:rPr sz="2400" b="1" spc="110" dirty="0">
                <a:latin typeface="Arial"/>
                <a:cs typeface="Arial"/>
              </a:rPr>
              <a:t>f</a:t>
            </a:r>
            <a:r>
              <a:rPr sz="2400" b="1" spc="-365" dirty="0">
                <a:latin typeface="Arial"/>
                <a:cs typeface="Arial"/>
              </a:rPr>
              <a:t>a</a:t>
            </a:r>
            <a:r>
              <a:rPr sz="2400" b="1" spc="-250" dirty="0">
                <a:latin typeface="Arial"/>
                <a:cs typeface="Arial"/>
              </a:rPr>
              <a:t>r</a:t>
            </a:r>
            <a:r>
              <a:rPr sz="2400" b="1" spc="-41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110" dirty="0">
                <a:latin typeface="Arial"/>
                <a:cs typeface="Arial"/>
              </a:rPr>
              <a:t>f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705" dirty="0">
                <a:latin typeface="Arial"/>
                <a:cs typeface="Arial"/>
              </a:rPr>
              <a:t>m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655" dirty="0">
                <a:latin typeface="Arial"/>
                <a:cs typeface="Arial"/>
              </a:rPr>
              <a:t>1</a:t>
            </a:r>
            <a:r>
              <a:rPr sz="2400" b="1" spc="-140" dirty="0">
                <a:latin typeface="Arial"/>
                <a:cs typeface="Arial"/>
              </a:rPr>
              <a:t>9</a:t>
            </a:r>
            <a:r>
              <a:rPr sz="2400" b="1" spc="-240" dirty="0">
                <a:latin typeface="Arial"/>
                <a:cs typeface="Arial"/>
              </a:rPr>
              <a:t>4</a:t>
            </a:r>
            <a:r>
              <a:rPr sz="2400" b="1" spc="-310" dirty="0">
                <a:latin typeface="Arial"/>
                <a:cs typeface="Arial"/>
              </a:rPr>
              <a:t>5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to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655" dirty="0">
                <a:latin typeface="Arial"/>
                <a:cs typeface="Arial"/>
              </a:rPr>
              <a:t>1</a:t>
            </a:r>
            <a:r>
              <a:rPr sz="2400" b="1" spc="-140" dirty="0">
                <a:latin typeface="Arial"/>
                <a:cs typeface="Arial"/>
              </a:rPr>
              <a:t>9</a:t>
            </a:r>
            <a:r>
              <a:rPr sz="2400" b="1" spc="-405" dirty="0">
                <a:latin typeface="Arial"/>
                <a:cs typeface="Arial"/>
              </a:rPr>
              <a:t>91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35" dirty="0">
                <a:latin typeface="Arial"/>
                <a:cs typeface="Arial"/>
              </a:rPr>
              <a:t>is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434" dirty="0">
                <a:latin typeface="Arial"/>
                <a:cs typeface="Arial"/>
              </a:rPr>
              <a:t>c</a:t>
            </a:r>
            <a:r>
              <a:rPr sz="2400" b="1" spc="-305" dirty="0">
                <a:latin typeface="Arial"/>
                <a:cs typeface="Arial"/>
              </a:rPr>
              <a:t>al</a:t>
            </a:r>
            <a:r>
              <a:rPr sz="2400" b="1" spc="-195" dirty="0">
                <a:latin typeface="Arial"/>
                <a:cs typeface="Arial"/>
              </a:rPr>
              <a:t>l</a:t>
            </a:r>
            <a:r>
              <a:rPr sz="2400" b="1" spc="-380" dirty="0">
                <a:latin typeface="Arial"/>
                <a:cs typeface="Arial"/>
              </a:rPr>
              <a:t>e</a:t>
            </a:r>
            <a:r>
              <a:rPr sz="2400" b="1" spc="-340" dirty="0">
                <a:latin typeface="Arial"/>
                <a:cs typeface="Arial"/>
              </a:rPr>
              <a:t>d:</a:t>
            </a:r>
            <a:endParaRPr sz="2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Arial"/>
              <a:buAutoNum type="alphaUcPeriod"/>
              <a:tabLst>
                <a:tab pos="305435" algn="l"/>
              </a:tabLst>
            </a:pPr>
            <a:r>
              <a:rPr sz="2400" spc="-705" dirty="0">
                <a:latin typeface="Arial"/>
                <a:cs typeface="Arial"/>
              </a:rPr>
              <a:t>W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rld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75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  <a:p>
            <a:pPr marL="300355" indent="-287655">
              <a:lnSpc>
                <a:spcPct val="100000"/>
              </a:lnSpc>
              <a:buFont typeface="Arial"/>
              <a:buAutoNum type="alphaUcPeriod"/>
              <a:tabLst>
                <a:tab pos="300990" algn="l"/>
              </a:tabLst>
            </a:pPr>
            <a:r>
              <a:rPr sz="2400" spc="-375" dirty="0">
                <a:latin typeface="Arial"/>
                <a:cs typeface="Arial"/>
              </a:rPr>
              <a:t>Nazism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Arial"/>
              <a:buAutoNum type="alphaUcPeriod"/>
              <a:tabLst>
                <a:tab pos="294640" algn="l"/>
              </a:tabLst>
            </a:pPr>
            <a:r>
              <a:rPr sz="2400" spc="-555" dirty="0">
                <a:latin typeface="Arial"/>
                <a:cs typeface="Arial"/>
              </a:rPr>
              <a:t>C</a:t>
            </a:r>
            <a:r>
              <a:rPr sz="2400" spc="-440" dirty="0">
                <a:latin typeface="Arial"/>
                <a:cs typeface="Arial"/>
              </a:rPr>
              <a:t>o</a:t>
            </a:r>
            <a:r>
              <a:rPr sz="2400" spc="-180" dirty="0">
                <a:latin typeface="Arial"/>
                <a:cs typeface="Arial"/>
              </a:rPr>
              <a:t>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75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buFont typeface="Arial"/>
              <a:buAutoNum type="alphaUcPeriod"/>
              <a:tabLst>
                <a:tab pos="316230" algn="l"/>
              </a:tabLst>
            </a:pPr>
            <a:r>
              <a:rPr sz="2400" spc="-325" dirty="0">
                <a:latin typeface="Arial"/>
                <a:cs typeface="Arial"/>
              </a:rPr>
              <a:t>Hol</a:t>
            </a:r>
            <a:r>
              <a:rPr sz="2400" spc="-375" dirty="0">
                <a:latin typeface="Arial"/>
                <a:cs typeface="Arial"/>
              </a:rPr>
              <a:t>o</a:t>
            </a:r>
            <a:r>
              <a:rPr sz="2400" spc="-280" dirty="0">
                <a:latin typeface="Arial"/>
                <a:cs typeface="Arial"/>
              </a:rPr>
              <a:t>caust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81982"/>
            <a:ext cx="4773930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b="1" spc="-675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200" dirty="0">
                <a:latin typeface="Arial"/>
                <a:cs typeface="Arial"/>
              </a:rPr>
              <a:t>at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345" dirty="0">
                <a:latin typeface="Arial"/>
                <a:cs typeface="Arial"/>
              </a:rPr>
              <a:t>pp</a:t>
            </a:r>
            <a:r>
              <a:rPr sz="2200" b="1" spc="-400" dirty="0">
                <a:latin typeface="Arial"/>
                <a:cs typeface="Arial"/>
              </a:rPr>
              <a:t>ene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445" dirty="0">
                <a:latin typeface="Arial"/>
                <a:cs typeface="Arial"/>
              </a:rPr>
              <a:t>o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345" dirty="0">
                <a:latin typeface="Arial"/>
                <a:cs typeface="Arial"/>
              </a:rPr>
              <a:t>p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-300" dirty="0">
                <a:latin typeface="Arial"/>
                <a:cs typeface="Arial"/>
              </a:rPr>
              <a:t>ple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560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445" dirty="0">
                <a:latin typeface="Arial"/>
                <a:cs typeface="Arial"/>
              </a:rPr>
              <a:t>o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345" dirty="0">
                <a:latin typeface="Arial"/>
                <a:cs typeface="Arial"/>
              </a:rPr>
              <a:t>p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-235" dirty="0">
                <a:latin typeface="Arial"/>
                <a:cs typeface="Arial"/>
              </a:rPr>
              <a:t>k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-480" dirty="0">
                <a:latin typeface="Arial"/>
                <a:cs typeface="Arial"/>
              </a:rPr>
              <a:t>u</a:t>
            </a:r>
            <a:r>
              <a:rPr sz="2200" b="1" dirty="0">
                <a:latin typeface="Arial"/>
                <a:cs typeface="Arial"/>
              </a:rPr>
              <a:t>t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370" dirty="0">
                <a:latin typeface="Arial"/>
                <a:cs typeface="Arial"/>
              </a:rPr>
              <a:t>g</a:t>
            </a:r>
            <a:r>
              <a:rPr sz="2200" b="1" spc="-290" dirty="0">
                <a:latin typeface="Arial"/>
                <a:cs typeface="Arial"/>
              </a:rPr>
              <a:t>ainst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-515" dirty="0">
                <a:latin typeface="Arial"/>
                <a:cs typeface="Arial"/>
              </a:rPr>
              <a:t>H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240" dirty="0">
                <a:latin typeface="Arial"/>
                <a:cs typeface="Arial"/>
              </a:rPr>
              <a:t>le</a:t>
            </a:r>
            <a:r>
              <a:rPr sz="2200" b="1" spc="-235" dirty="0">
                <a:latin typeface="Arial"/>
                <a:cs typeface="Arial"/>
              </a:rPr>
              <a:t>r</a:t>
            </a:r>
            <a:r>
              <a:rPr sz="2200" b="1" spc="-380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lphaUcPeriod"/>
              <a:tabLst>
                <a:tab pos="281305" algn="l"/>
              </a:tabLst>
            </a:pPr>
            <a:r>
              <a:rPr sz="2200" spc="-325" dirty="0">
                <a:latin typeface="Arial"/>
                <a:cs typeface="Arial"/>
              </a:rPr>
              <a:t>Th</a:t>
            </a:r>
            <a:r>
              <a:rPr sz="2200" spc="-320" dirty="0">
                <a:latin typeface="Arial"/>
                <a:cs typeface="Arial"/>
              </a:rPr>
              <a:t>e</a:t>
            </a:r>
            <a:r>
              <a:rPr sz="2200" spc="-90" dirty="0">
                <a:latin typeface="Arial"/>
                <a:cs typeface="Arial"/>
              </a:rPr>
              <a:t>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were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sent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125" dirty="0">
                <a:latin typeface="Arial"/>
                <a:cs typeface="Arial"/>
              </a:rPr>
              <a:t>t</a:t>
            </a:r>
            <a:r>
              <a:rPr sz="2200" spc="-335" dirty="0">
                <a:latin typeface="Arial"/>
                <a:cs typeface="Arial"/>
              </a:rPr>
              <a:t>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Siberia.</a:t>
            </a:r>
            <a:endParaRPr sz="22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Arial"/>
              <a:buAutoNum type="alphaUcPeriod"/>
              <a:tabLst>
                <a:tab pos="278130" algn="l"/>
              </a:tabLst>
            </a:pPr>
            <a:r>
              <a:rPr sz="2200" spc="-325" dirty="0">
                <a:latin typeface="Arial"/>
                <a:cs typeface="Arial"/>
              </a:rPr>
              <a:t>Th</a:t>
            </a:r>
            <a:r>
              <a:rPr sz="2200" spc="-320" dirty="0">
                <a:latin typeface="Arial"/>
                <a:cs typeface="Arial"/>
              </a:rPr>
              <a:t>e</a:t>
            </a:r>
            <a:r>
              <a:rPr sz="2200" spc="-90" dirty="0">
                <a:latin typeface="Arial"/>
                <a:cs typeface="Arial"/>
              </a:rPr>
              <a:t>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were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all</a:t>
            </a:r>
            <a:r>
              <a:rPr sz="2200" spc="-295" dirty="0">
                <a:latin typeface="Arial"/>
                <a:cs typeface="Arial"/>
              </a:rPr>
              <a:t>o</a:t>
            </a:r>
            <a:r>
              <a:rPr sz="2200" spc="-380" dirty="0">
                <a:latin typeface="Arial"/>
                <a:cs typeface="Arial"/>
              </a:rPr>
              <a:t>wed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l</a:t>
            </a:r>
            <a:r>
              <a:rPr sz="2200" spc="-305" dirty="0">
                <a:latin typeface="Arial"/>
                <a:cs typeface="Arial"/>
              </a:rPr>
              <a:t>e</a:t>
            </a:r>
            <a:r>
              <a:rPr sz="2200" spc="-320" dirty="0">
                <a:latin typeface="Arial"/>
                <a:cs typeface="Arial"/>
              </a:rPr>
              <a:t>ave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415" dirty="0">
                <a:latin typeface="Arial"/>
                <a:cs typeface="Arial"/>
              </a:rPr>
              <a:t>Ge</a:t>
            </a:r>
            <a:r>
              <a:rPr sz="2200" spc="-204" dirty="0">
                <a:latin typeface="Arial"/>
                <a:cs typeface="Arial"/>
              </a:rPr>
              <a:t>r</a:t>
            </a:r>
            <a:r>
              <a:rPr sz="2200" spc="-360" dirty="0">
                <a:latin typeface="Arial"/>
                <a:cs typeface="Arial"/>
              </a:rPr>
              <a:t>man</a:t>
            </a:r>
            <a:r>
              <a:rPr sz="2200" spc="-290" dirty="0">
                <a:latin typeface="Arial"/>
                <a:cs typeface="Arial"/>
              </a:rPr>
              <a:t>y</a:t>
            </a:r>
            <a:r>
              <a:rPr sz="2200" spc="-14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867410">
              <a:lnSpc>
                <a:spcPct val="100000"/>
              </a:lnSpc>
              <a:buFont typeface="Arial"/>
              <a:buAutoNum type="alphaUcPeriod"/>
              <a:tabLst>
                <a:tab pos="271780" algn="l"/>
              </a:tabLst>
            </a:pPr>
            <a:r>
              <a:rPr sz="2200" spc="-484" dirty="0">
                <a:latin typeface="Arial"/>
                <a:cs typeface="Arial"/>
              </a:rPr>
              <a:t>S</a:t>
            </a:r>
            <a:r>
              <a:rPr sz="2200" spc="-415" dirty="0">
                <a:latin typeface="Arial"/>
                <a:cs typeface="Arial"/>
              </a:rPr>
              <a:t>o</a:t>
            </a:r>
            <a:r>
              <a:rPr sz="2200" spc="-445" dirty="0">
                <a:latin typeface="Arial"/>
                <a:cs typeface="Arial"/>
              </a:rPr>
              <a:t>me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were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45" dirty="0">
                <a:latin typeface="Arial"/>
                <a:cs typeface="Arial"/>
              </a:rPr>
              <a:t>p</a:t>
            </a:r>
            <a:r>
              <a:rPr sz="2200" spc="-120" dirty="0">
                <a:latin typeface="Arial"/>
                <a:cs typeface="Arial"/>
              </a:rPr>
              <a:t>ut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prison;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others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455" dirty="0">
                <a:latin typeface="Arial"/>
                <a:cs typeface="Arial"/>
              </a:rPr>
              <a:t>w</a:t>
            </a:r>
            <a:r>
              <a:rPr sz="2200" spc="-265" dirty="0">
                <a:latin typeface="Arial"/>
                <a:cs typeface="Arial"/>
              </a:rPr>
              <a:t>ere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270" dirty="0">
                <a:latin typeface="Arial"/>
                <a:cs typeface="Arial"/>
              </a:rPr>
              <a:t>murdered.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Font typeface="Arial"/>
              <a:buAutoNum type="alphaUcPeriod"/>
              <a:tabLst>
                <a:tab pos="292100" algn="l"/>
              </a:tabLst>
            </a:pPr>
            <a:r>
              <a:rPr sz="2200" spc="-495" dirty="0">
                <a:latin typeface="Arial"/>
                <a:cs typeface="Arial"/>
              </a:rPr>
              <a:t>N</a:t>
            </a:r>
            <a:r>
              <a:rPr sz="2200" spc="-390" dirty="0">
                <a:latin typeface="Arial"/>
                <a:cs typeface="Arial"/>
              </a:rPr>
              <a:t>o</a:t>
            </a:r>
            <a:r>
              <a:rPr sz="2200" spc="-135" dirty="0">
                <a:latin typeface="Arial"/>
                <a:cs typeface="Arial"/>
              </a:rPr>
              <a:t>thing;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95" dirty="0">
                <a:latin typeface="Arial"/>
                <a:cs typeface="Arial"/>
              </a:rPr>
              <a:t>freed</a:t>
            </a:r>
            <a:r>
              <a:rPr sz="2200" spc="-245" dirty="0">
                <a:latin typeface="Arial"/>
                <a:cs typeface="Arial"/>
              </a:rPr>
              <a:t>o</a:t>
            </a:r>
            <a:r>
              <a:rPr sz="2200" spc="-515" dirty="0">
                <a:latin typeface="Arial"/>
                <a:cs typeface="Arial"/>
              </a:rPr>
              <a:t>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of </a:t>
            </a:r>
            <a:r>
              <a:rPr sz="2200" spc="-275" dirty="0">
                <a:latin typeface="Arial"/>
                <a:cs typeface="Arial"/>
              </a:rPr>
              <a:t>s</a:t>
            </a:r>
            <a:r>
              <a:rPr sz="2200" spc="-320" dirty="0">
                <a:latin typeface="Arial"/>
                <a:cs typeface="Arial"/>
              </a:rPr>
              <a:t>p</a:t>
            </a:r>
            <a:r>
              <a:rPr sz="2200" spc="-355" dirty="0">
                <a:latin typeface="Arial"/>
                <a:cs typeface="Arial"/>
              </a:rPr>
              <a:t>ee</a:t>
            </a:r>
            <a:r>
              <a:rPr sz="2200" spc="-330" dirty="0">
                <a:latin typeface="Arial"/>
                <a:cs typeface="Arial"/>
              </a:rPr>
              <a:t>c</a:t>
            </a:r>
            <a:r>
              <a:rPr sz="2200" spc="-245" dirty="0">
                <a:latin typeface="Arial"/>
                <a:cs typeface="Arial"/>
              </a:rPr>
              <a:t>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405" dirty="0">
                <a:latin typeface="Arial"/>
                <a:cs typeface="Arial"/>
              </a:rPr>
              <a:t>was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75" dirty="0">
                <a:latin typeface="Arial"/>
                <a:cs typeface="Arial"/>
              </a:rPr>
              <a:t>allowe</a:t>
            </a:r>
            <a:r>
              <a:rPr sz="2200" spc="-330" dirty="0">
                <a:latin typeface="Arial"/>
                <a:cs typeface="Arial"/>
              </a:rPr>
              <a:t>d</a:t>
            </a:r>
            <a:r>
              <a:rPr sz="2200" spc="-14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182879"/>
            <a:ext cx="528828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6153" y="278003"/>
            <a:ext cx="1733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9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3779520"/>
            <a:ext cx="63245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092" y="3875532"/>
            <a:ext cx="27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8959" y="182879"/>
            <a:ext cx="63093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0852" y="278003"/>
            <a:ext cx="2755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695" y="3779520"/>
            <a:ext cx="588263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5673" y="3875532"/>
            <a:ext cx="2330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0" dirty="0">
                <a:latin typeface="Century"/>
                <a:cs typeface="Century"/>
              </a:rPr>
              <a:t>11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93597"/>
            <a:ext cx="4724400" cy="236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900" b="1" spc="-430" dirty="0">
                <a:latin typeface="Arial"/>
                <a:cs typeface="Arial"/>
              </a:rPr>
              <a:t>A</a:t>
            </a:r>
            <a:r>
              <a:rPr sz="1900" b="1" spc="90" dirty="0">
                <a:latin typeface="Arial"/>
                <a:cs typeface="Arial"/>
              </a:rPr>
              <a:t>f</a:t>
            </a:r>
            <a:r>
              <a:rPr sz="1900" b="1" spc="5" dirty="0">
                <a:latin typeface="Arial"/>
                <a:cs typeface="Arial"/>
              </a:rPr>
              <a:t>t</a:t>
            </a:r>
            <a:r>
              <a:rPr sz="1900" b="1" spc="-330" dirty="0">
                <a:latin typeface="Arial"/>
                <a:cs typeface="Arial"/>
              </a:rPr>
              <a:t>e</a:t>
            </a:r>
            <a:r>
              <a:rPr sz="1900" b="1" spc="-135" dirty="0">
                <a:latin typeface="Arial"/>
                <a:cs typeface="Arial"/>
              </a:rPr>
              <a:t>r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580" dirty="0">
                <a:latin typeface="Arial"/>
                <a:cs typeface="Arial"/>
              </a:rPr>
              <a:t>W</a:t>
            </a:r>
            <a:r>
              <a:rPr sz="1900" b="1" spc="-375" dirty="0">
                <a:latin typeface="Arial"/>
                <a:cs typeface="Arial"/>
              </a:rPr>
              <a:t>o</a:t>
            </a:r>
            <a:r>
              <a:rPr sz="1900" b="1" spc="-215" dirty="0">
                <a:latin typeface="Arial"/>
                <a:cs typeface="Arial"/>
              </a:rPr>
              <a:t>rld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459" dirty="0">
                <a:latin typeface="Arial"/>
                <a:cs typeface="Arial"/>
              </a:rPr>
              <a:t>Wa</a:t>
            </a:r>
            <a:r>
              <a:rPr sz="1900" b="1" spc="-135" dirty="0">
                <a:latin typeface="Arial"/>
                <a:cs typeface="Arial"/>
              </a:rPr>
              <a:t>r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95" dirty="0">
                <a:latin typeface="Arial"/>
                <a:cs typeface="Arial"/>
              </a:rPr>
              <a:t>I</a:t>
            </a:r>
            <a:r>
              <a:rPr sz="1900" b="1" spc="-120" dirty="0">
                <a:latin typeface="Arial"/>
                <a:cs typeface="Arial"/>
              </a:rPr>
              <a:t>,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305" dirty="0">
                <a:latin typeface="Arial"/>
                <a:cs typeface="Arial"/>
              </a:rPr>
              <a:t>h</a:t>
            </a:r>
            <a:r>
              <a:rPr sz="1900" b="1" spc="-375" dirty="0">
                <a:latin typeface="Arial"/>
                <a:cs typeface="Arial"/>
              </a:rPr>
              <a:t>o</a:t>
            </a:r>
            <a:r>
              <a:rPr sz="1900" b="1" spc="-490" dirty="0">
                <a:latin typeface="Arial"/>
                <a:cs typeface="Arial"/>
              </a:rPr>
              <a:t>w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365" dirty="0">
                <a:latin typeface="Arial"/>
                <a:cs typeface="Arial"/>
              </a:rPr>
              <a:t>d</a:t>
            </a:r>
            <a:r>
              <a:rPr sz="1900" b="1" spc="-120" dirty="0">
                <a:latin typeface="Arial"/>
                <a:cs typeface="Arial"/>
              </a:rPr>
              <a:t>i</a:t>
            </a:r>
            <a:r>
              <a:rPr sz="1900" b="1" spc="-375" dirty="0">
                <a:latin typeface="Arial"/>
                <a:cs typeface="Arial"/>
              </a:rPr>
              <a:t>d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t</a:t>
            </a:r>
            <a:r>
              <a:rPr sz="1900" b="1" spc="-305" dirty="0">
                <a:latin typeface="Arial"/>
                <a:cs typeface="Arial"/>
              </a:rPr>
              <a:t>h</a:t>
            </a:r>
            <a:r>
              <a:rPr sz="1900" b="1" spc="-330" dirty="0">
                <a:latin typeface="Arial"/>
                <a:cs typeface="Arial"/>
              </a:rPr>
              <a:t>e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430" dirty="0">
                <a:latin typeface="Arial"/>
                <a:cs typeface="Arial"/>
              </a:rPr>
              <a:t>A</a:t>
            </a:r>
            <a:r>
              <a:rPr sz="1900" b="1" spc="-130" dirty="0">
                <a:latin typeface="Arial"/>
                <a:cs typeface="Arial"/>
              </a:rPr>
              <a:t>ll</a:t>
            </a:r>
            <a:r>
              <a:rPr sz="1900" b="1" spc="-120" dirty="0">
                <a:latin typeface="Arial"/>
                <a:cs typeface="Arial"/>
              </a:rPr>
              <a:t>i</a:t>
            </a:r>
            <a:r>
              <a:rPr sz="1900" b="1" spc="-345" dirty="0">
                <a:latin typeface="Arial"/>
                <a:cs typeface="Arial"/>
              </a:rPr>
              <a:t>ed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360" dirty="0">
                <a:latin typeface="Arial"/>
                <a:cs typeface="Arial"/>
              </a:rPr>
              <a:t>co</a:t>
            </a:r>
            <a:r>
              <a:rPr sz="1900" b="1" spc="-415" dirty="0">
                <a:latin typeface="Arial"/>
                <a:cs typeface="Arial"/>
              </a:rPr>
              <a:t>u</a:t>
            </a:r>
            <a:r>
              <a:rPr sz="1900" b="1" spc="-180" dirty="0">
                <a:latin typeface="Arial"/>
                <a:cs typeface="Arial"/>
              </a:rPr>
              <a:t>ntri</a:t>
            </a:r>
            <a:r>
              <a:rPr sz="1900" b="1" spc="-240" dirty="0">
                <a:latin typeface="Arial"/>
                <a:cs typeface="Arial"/>
              </a:rPr>
              <a:t>e</a:t>
            </a:r>
            <a:r>
              <a:rPr sz="1900" b="1" spc="-415" dirty="0">
                <a:latin typeface="Arial"/>
                <a:cs typeface="Arial"/>
              </a:rPr>
              <a:t>s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305" dirty="0">
                <a:latin typeface="Arial"/>
                <a:cs typeface="Arial"/>
              </a:rPr>
              <a:t>h</a:t>
            </a:r>
            <a:r>
              <a:rPr sz="1900" b="1" spc="-375" dirty="0">
                <a:latin typeface="Arial"/>
                <a:cs typeface="Arial"/>
              </a:rPr>
              <a:t>o</a:t>
            </a:r>
            <a:r>
              <a:rPr sz="1900" b="1" spc="-295" dirty="0">
                <a:latin typeface="Arial"/>
                <a:cs typeface="Arial"/>
              </a:rPr>
              <a:t>p</a:t>
            </a:r>
            <a:r>
              <a:rPr sz="1900" b="1" spc="-330" dirty="0">
                <a:latin typeface="Arial"/>
                <a:cs typeface="Arial"/>
              </a:rPr>
              <a:t>e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t</a:t>
            </a:r>
            <a:r>
              <a:rPr sz="1900" b="1" spc="-385" dirty="0">
                <a:latin typeface="Arial"/>
                <a:cs typeface="Arial"/>
              </a:rPr>
              <a:t>o</a:t>
            </a:r>
            <a:r>
              <a:rPr sz="1900" b="1" spc="-175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k</a:t>
            </a:r>
            <a:r>
              <a:rPr sz="1900" b="1" spc="-330" dirty="0">
                <a:latin typeface="Arial"/>
                <a:cs typeface="Arial"/>
              </a:rPr>
              <a:t>ee</a:t>
            </a:r>
            <a:r>
              <a:rPr sz="1900" b="1" spc="-305" dirty="0">
                <a:latin typeface="Arial"/>
                <a:cs typeface="Arial"/>
              </a:rPr>
              <a:t>p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545" dirty="0">
                <a:latin typeface="Arial"/>
                <a:cs typeface="Arial"/>
              </a:rPr>
              <a:t>G</a:t>
            </a:r>
            <a:r>
              <a:rPr sz="1900" b="1" spc="-330" dirty="0">
                <a:latin typeface="Arial"/>
                <a:cs typeface="Arial"/>
              </a:rPr>
              <a:t>e</a:t>
            </a:r>
            <a:r>
              <a:rPr sz="1900" b="1" spc="-120" dirty="0">
                <a:latin typeface="Arial"/>
                <a:cs typeface="Arial"/>
              </a:rPr>
              <a:t>r</a:t>
            </a:r>
            <a:r>
              <a:rPr sz="1900" b="1" spc="-555" dirty="0">
                <a:latin typeface="Arial"/>
                <a:cs typeface="Arial"/>
              </a:rPr>
              <a:t>m</a:t>
            </a:r>
            <a:r>
              <a:rPr sz="1900" b="1" spc="-350" dirty="0">
                <a:latin typeface="Arial"/>
                <a:cs typeface="Arial"/>
              </a:rPr>
              <a:t>a</a:t>
            </a:r>
            <a:r>
              <a:rPr sz="1900" b="1" spc="-380" dirty="0">
                <a:latin typeface="Arial"/>
                <a:cs typeface="Arial"/>
              </a:rPr>
              <a:t>n</a:t>
            </a:r>
            <a:r>
              <a:rPr sz="1900" b="1" spc="-195" dirty="0">
                <a:latin typeface="Arial"/>
                <a:cs typeface="Arial"/>
              </a:rPr>
              <a:t>y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90" dirty="0">
                <a:latin typeface="Arial"/>
                <a:cs typeface="Arial"/>
              </a:rPr>
              <a:t>f</a:t>
            </a:r>
            <a:r>
              <a:rPr sz="1900" b="1" spc="-120" dirty="0">
                <a:latin typeface="Arial"/>
                <a:cs typeface="Arial"/>
              </a:rPr>
              <a:t>r</a:t>
            </a:r>
            <a:r>
              <a:rPr sz="1900" b="1" spc="-375" dirty="0">
                <a:latin typeface="Arial"/>
                <a:cs typeface="Arial"/>
              </a:rPr>
              <a:t>o</a:t>
            </a:r>
            <a:r>
              <a:rPr sz="1900" b="1" spc="-560" dirty="0">
                <a:latin typeface="Arial"/>
                <a:cs typeface="Arial"/>
              </a:rPr>
              <a:t>m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330" dirty="0">
                <a:latin typeface="Arial"/>
                <a:cs typeface="Arial"/>
              </a:rPr>
              <a:t>be</a:t>
            </a:r>
            <a:r>
              <a:rPr sz="1900" b="1" spc="-340" dirty="0">
                <a:latin typeface="Arial"/>
                <a:cs typeface="Arial"/>
              </a:rPr>
              <a:t>c</a:t>
            </a:r>
            <a:r>
              <a:rPr sz="1900" b="1" spc="-385" dirty="0">
                <a:latin typeface="Arial"/>
                <a:cs typeface="Arial"/>
              </a:rPr>
              <a:t>o</a:t>
            </a:r>
            <a:r>
              <a:rPr sz="1900" b="1" spc="-555" dirty="0">
                <a:latin typeface="Arial"/>
                <a:cs typeface="Arial"/>
              </a:rPr>
              <a:t>m</a:t>
            </a:r>
            <a:r>
              <a:rPr sz="1900" b="1" spc="-280" dirty="0">
                <a:latin typeface="Arial"/>
                <a:cs typeface="Arial"/>
              </a:rPr>
              <a:t>ing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t</a:t>
            </a:r>
            <a:r>
              <a:rPr sz="1900" b="1" spc="-375" dirty="0">
                <a:latin typeface="Arial"/>
                <a:cs typeface="Arial"/>
              </a:rPr>
              <a:t>o</a:t>
            </a:r>
            <a:r>
              <a:rPr sz="1900" b="1" spc="-385" dirty="0">
                <a:latin typeface="Arial"/>
                <a:cs typeface="Arial"/>
              </a:rPr>
              <a:t>o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95" dirty="0">
                <a:latin typeface="Arial"/>
                <a:cs typeface="Arial"/>
              </a:rPr>
              <a:t>p</a:t>
            </a:r>
            <a:r>
              <a:rPr sz="1900" b="1" spc="-430" dirty="0">
                <a:latin typeface="Arial"/>
                <a:cs typeface="Arial"/>
              </a:rPr>
              <a:t>ow</a:t>
            </a:r>
            <a:r>
              <a:rPr sz="1900" b="1" spc="-145" dirty="0">
                <a:latin typeface="Arial"/>
                <a:cs typeface="Arial"/>
              </a:rPr>
              <a:t>er</a:t>
            </a:r>
            <a:r>
              <a:rPr sz="1900" b="1" spc="-95" dirty="0">
                <a:latin typeface="Arial"/>
                <a:cs typeface="Arial"/>
              </a:rPr>
              <a:t>f</a:t>
            </a:r>
            <a:r>
              <a:rPr sz="1900" b="1" spc="-280" dirty="0">
                <a:latin typeface="Arial"/>
                <a:cs typeface="Arial"/>
              </a:rPr>
              <a:t>ul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335" dirty="0">
                <a:latin typeface="Arial"/>
                <a:cs typeface="Arial"/>
              </a:rPr>
              <a:t>a</a:t>
            </a:r>
            <a:r>
              <a:rPr sz="1900" b="1" spc="-310" dirty="0">
                <a:latin typeface="Arial"/>
                <a:cs typeface="Arial"/>
              </a:rPr>
              <a:t>g</a:t>
            </a:r>
            <a:r>
              <a:rPr sz="1900" b="1" spc="-295" dirty="0">
                <a:latin typeface="Arial"/>
                <a:cs typeface="Arial"/>
              </a:rPr>
              <a:t>ain?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lphaUcPeriod"/>
              <a:tabLst>
                <a:tab pos="244475" algn="l"/>
              </a:tabLst>
            </a:pPr>
            <a:r>
              <a:rPr sz="1900" spc="-190" dirty="0">
                <a:latin typeface="Arial"/>
                <a:cs typeface="Arial"/>
              </a:rPr>
              <a:t>Unit</a:t>
            </a:r>
            <a:r>
              <a:rPr sz="1900" spc="-245" dirty="0">
                <a:latin typeface="Arial"/>
                <a:cs typeface="Arial"/>
              </a:rPr>
              <a:t>e</a:t>
            </a:r>
            <a:r>
              <a:rPr sz="1900" spc="-265" dirty="0">
                <a:latin typeface="Arial"/>
                <a:cs typeface="Arial"/>
              </a:rPr>
              <a:t>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80" dirty="0">
                <a:latin typeface="Arial"/>
                <a:cs typeface="Arial"/>
              </a:rPr>
              <a:t>Stat</a:t>
            </a:r>
            <a:r>
              <a:rPr sz="1900" spc="-235" dirty="0">
                <a:latin typeface="Arial"/>
                <a:cs typeface="Arial"/>
              </a:rPr>
              <a:t>e</a:t>
            </a:r>
            <a:r>
              <a:rPr sz="1900" spc="-305" dirty="0">
                <a:latin typeface="Arial"/>
                <a:cs typeface="Arial"/>
              </a:rPr>
              <a:t>s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45" dirty="0">
                <a:latin typeface="Arial"/>
                <a:cs typeface="Arial"/>
              </a:rPr>
              <a:t>took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ov</a:t>
            </a:r>
            <a:r>
              <a:rPr sz="1900" spc="-275" dirty="0">
                <a:latin typeface="Arial"/>
                <a:cs typeface="Arial"/>
              </a:rPr>
              <a:t>e</a:t>
            </a:r>
            <a:r>
              <a:rPr sz="1900" spc="-35" dirty="0">
                <a:latin typeface="Arial"/>
                <a:cs typeface="Arial"/>
              </a:rPr>
              <a:t>r </a:t>
            </a:r>
            <a:r>
              <a:rPr sz="1900" spc="-505" dirty="0">
                <a:latin typeface="Arial"/>
                <a:cs typeface="Arial"/>
              </a:rPr>
              <a:t>G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280" dirty="0">
                <a:latin typeface="Arial"/>
                <a:cs typeface="Arial"/>
              </a:rPr>
              <a:t>rm</a:t>
            </a:r>
            <a:r>
              <a:rPr sz="1900" spc="-260" dirty="0">
                <a:latin typeface="Arial"/>
                <a:cs typeface="Arial"/>
              </a:rPr>
              <a:t>a</a:t>
            </a:r>
            <a:r>
              <a:rPr sz="1900" spc="-275" dirty="0">
                <a:latin typeface="Arial"/>
                <a:cs typeface="Arial"/>
              </a:rPr>
              <a:t>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365" dirty="0">
                <a:latin typeface="Arial"/>
                <a:cs typeface="Arial"/>
              </a:rPr>
              <a:t>m</a:t>
            </a:r>
            <a:r>
              <a:rPr sz="1900" spc="-110" dirty="0">
                <a:latin typeface="Arial"/>
                <a:cs typeface="Arial"/>
              </a:rPr>
              <a:t>i</a:t>
            </a:r>
            <a:r>
              <a:rPr sz="1900" spc="20" dirty="0">
                <a:latin typeface="Arial"/>
                <a:cs typeface="Arial"/>
              </a:rPr>
              <a:t>li</a:t>
            </a:r>
            <a:r>
              <a:rPr sz="1900" spc="15" dirty="0">
                <a:latin typeface="Arial"/>
                <a:cs typeface="Arial"/>
              </a:rPr>
              <a:t>t</a:t>
            </a:r>
            <a:r>
              <a:rPr sz="1900" spc="-235" dirty="0">
                <a:latin typeface="Arial"/>
                <a:cs typeface="Arial"/>
              </a:rPr>
              <a:t>a</a:t>
            </a:r>
            <a:r>
              <a:rPr sz="1900" spc="-135" dirty="0">
                <a:latin typeface="Arial"/>
                <a:cs typeface="Arial"/>
              </a:rPr>
              <a:t>r</a:t>
            </a:r>
            <a:r>
              <a:rPr sz="1900" spc="-90" dirty="0">
                <a:latin typeface="Arial"/>
                <a:cs typeface="Arial"/>
              </a:rPr>
              <a:t>y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300" dirty="0">
                <a:latin typeface="Arial"/>
                <a:cs typeface="Arial"/>
              </a:rPr>
              <a:t>bas</a:t>
            </a:r>
            <a:r>
              <a:rPr sz="1900" spc="-320" dirty="0">
                <a:latin typeface="Arial"/>
                <a:cs typeface="Arial"/>
              </a:rPr>
              <a:t>e</a:t>
            </a:r>
            <a:r>
              <a:rPr sz="1900" spc="-315" dirty="0">
                <a:latin typeface="Arial"/>
                <a:cs typeface="Arial"/>
              </a:rPr>
              <a:t>s</a:t>
            </a:r>
            <a:r>
              <a:rPr sz="1900" spc="-12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318770">
              <a:lnSpc>
                <a:spcPct val="100000"/>
              </a:lnSpc>
              <a:buFont typeface="Arial"/>
              <a:buAutoNum type="alphaUcPeriod"/>
              <a:tabLst>
                <a:tab pos="241300" algn="l"/>
              </a:tabLst>
            </a:pPr>
            <a:r>
              <a:rPr sz="1900" spc="-505" dirty="0">
                <a:latin typeface="Arial"/>
                <a:cs typeface="Arial"/>
              </a:rPr>
              <a:t>G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280" dirty="0">
                <a:latin typeface="Arial"/>
                <a:cs typeface="Arial"/>
              </a:rPr>
              <a:t>rm</a:t>
            </a:r>
            <a:r>
              <a:rPr sz="1900" spc="-260" dirty="0">
                <a:latin typeface="Arial"/>
                <a:cs typeface="Arial"/>
              </a:rPr>
              <a:t>a</a:t>
            </a:r>
            <a:r>
              <a:rPr sz="1900" spc="-185" dirty="0">
                <a:latin typeface="Arial"/>
                <a:cs typeface="Arial"/>
              </a:rPr>
              <a:t>ny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365" dirty="0">
                <a:latin typeface="Arial"/>
                <a:cs typeface="Arial"/>
              </a:rPr>
              <a:t>wa</a:t>
            </a:r>
            <a:r>
              <a:rPr sz="1900" spc="-305" dirty="0">
                <a:latin typeface="Arial"/>
                <a:cs typeface="Arial"/>
              </a:rPr>
              <a:t>s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not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40" dirty="0">
                <a:latin typeface="Arial"/>
                <a:cs typeface="Arial"/>
              </a:rPr>
              <a:t>allowed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to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60" dirty="0">
                <a:latin typeface="Arial"/>
                <a:cs typeface="Arial"/>
              </a:rPr>
              <a:t>have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350" dirty="0">
                <a:latin typeface="Arial"/>
                <a:cs typeface="Arial"/>
              </a:rPr>
              <a:t>a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l</a:t>
            </a:r>
            <a:r>
              <a:rPr sz="1900" spc="-260" dirty="0">
                <a:latin typeface="Arial"/>
                <a:cs typeface="Arial"/>
              </a:rPr>
              <a:t>a</a:t>
            </a:r>
            <a:r>
              <a:rPr sz="1900" spc="-90" dirty="0">
                <a:latin typeface="Arial"/>
                <a:cs typeface="Arial"/>
              </a:rPr>
              <a:t>r</a:t>
            </a:r>
            <a:r>
              <a:rPr sz="1900" spc="-145" dirty="0">
                <a:latin typeface="Arial"/>
                <a:cs typeface="Arial"/>
              </a:rPr>
              <a:t>g</a:t>
            </a:r>
            <a:r>
              <a:rPr sz="1900" spc="-330" dirty="0">
                <a:latin typeface="Arial"/>
                <a:cs typeface="Arial"/>
              </a:rPr>
              <a:t>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345" dirty="0">
                <a:latin typeface="Arial"/>
                <a:cs typeface="Arial"/>
              </a:rPr>
              <a:t>a</a:t>
            </a:r>
            <a:r>
              <a:rPr sz="1900" spc="-190" dirty="0">
                <a:latin typeface="Arial"/>
                <a:cs typeface="Arial"/>
              </a:rPr>
              <a:t>rmy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or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310" dirty="0">
                <a:latin typeface="Arial"/>
                <a:cs typeface="Arial"/>
              </a:rPr>
              <a:t>n</a:t>
            </a:r>
            <a:r>
              <a:rPr sz="1900" spc="-305" dirty="0">
                <a:latin typeface="Arial"/>
                <a:cs typeface="Arial"/>
              </a:rPr>
              <a:t>a</a:t>
            </a:r>
            <a:r>
              <a:rPr sz="1900" spc="-125" dirty="0">
                <a:latin typeface="Arial"/>
                <a:cs typeface="Arial"/>
              </a:rPr>
              <a:t>vy.</a:t>
            </a:r>
            <a:endParaRPr sz="19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buFont typeface="Arial"/>
              <a:buAutoNum type="alphaUcPeriod"/>
              <a:tabLst>
                <a:tab pos="236854" algn="l"/>
              </a:tabLst>
            </a:pPr>
            <a:r>
              <a:rPr sz="1900" spc="-505" dirty="0">
                <a:latin typeface="Arial"/>
                <a:cs typeface="Arial"/>
              </a:rPr>
              <a:t>G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280" dirty="0">
                <a:latin typeface="Arial"/>
                <a:cs typeface="Arial"/>
              </a:rPr>
              <a:t>rm</a:t>
            </a:r>
            <a:r>
              <a:rPr sz="1900" spc="-260" dirty="0">
                <a:latin typeface="Arial"/>
                <a:cs typeface="Arial"/>
              </a:rPr>
              <a:t>a</a:t>
            </a:r>
            <a:r>
              <a:rPr sz="1900" spc="-185" dirty="0">
                <a:latin typeface="Arial"/>
                <a:cs typeface="Arial"/>
              </a:rPr>
              <a:t>ny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365" dirty="0">
                <a:latin typeface="Arial"/>
                <a:cs typeface="Arial"/>
              </a:rPr>
              <a:t>wa</a:t>
            </a:r>
            <a:r>
              <a:rPr sz="1900" spc="-305" dirty="0">
                <a:latin typeface="Arial"/>
                <a:cs typeface="Arial"/>
              </a:rPr>
              <a:t>s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40" dirty="0">
                <a:latin typeface="Arial"/>
                <a:cs typeface="Arial"/>
              </a:rPr>
              <a:t>allowed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to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ke</a:t>
            </a:r>
            <a:r>
              <a:rPr sz="1900" spc="-280" dirty="0">
                <a:latin typeface="Arial"/>
                <a:cs typeface="Arial"/>
              </a:rPr>
              <a:t>e</a:t>
            </a:r>
            <a:r>
              <a:rPr sz="1900" spc="-204" dirty="0">
                <a:latin typeface="Arial"/>
                <a:cs typeface="Arial"/>
              </a:rPr>
              <a:t>p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40" dirty="0">
                <a:latin typeface="Arial"/>
                <a:cs typeface="Arial"/>
              </a:rPr>
              <a:t>it</a:t>
            </a:r>
            <a:r>
              <a:rPr sz="1900" spc="-305" dirty="0">
                <a:latin typeface="Arial"/>
                <a:cs typeface="Arial"/>
              </a:rPr>
              <a:t>s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15" dirty="0">
                <a:latin typeface="Arial"/>
                <a:cs typeface="Arial"/>
              </a:rPr>
              <a:t>colonie</a:t>
            </a:r>
            <a:r>
              <a:rPr sz="1900" spc="-254" dirty="0">
                <a:latin typeface="Arial"/>
                <a:cs typeface="Arial"/>
              </a:rPr>
              <a:t>s</a:t>
            </a:r>
            <a:r>
              <a:rPr sz="1900" spc="-12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182880">
              <a:lnSpc>
                <a:spcPct val="100000"/>
              </a:lnSpc>
              <a:buFont typeface="Arial"/>
              <a:buAutoNum type="alphaUcPeriod"/>
              <a:tabLst>
                <a:tab pos="254000" algn="l"/>
              </a:tabLst>
            </a:pPr>
            <a:r>
              <a:rPr sz="1900" spc="-505" dirty="0">
                <a:latin typeface="Arial"/>
                <a:cs typeface="Arial"/>
              </a:rPr>
              <a:t>G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280" dirty="0">
                <a:latin typeface="Arial"/>
                <a:cs typeface="Arial"/>
              </a:rPr>
              <a:t>rm</a:t>
            </a:r>
            <a:r>
              <a:rPr sz="1900" spc="-260" dirty="0">
                <a:latin typeface="Arial"/>
                <a:cs typeface="Arial"/>
              </a:rPr>
              <a:t>a</a:t>
            </a:r>
            <a:r>
              <a:rPr sz="1900" spc="-185" dirty="0">
                <a:latin typeface="Arial"/>
                <a:cs typeface="Arial"/>
              </a:rPr>
              <a:t>ny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80" dirty="0">
                <a:latin typeface="Arial"/>
                <a:cs typeface="Arial"/>
              </a:rPr>
              <a:t>did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not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60" dirty="0">
                <a:latin typeface="Arial"/>
                <a:cs typeface="Arial"/>
              </a:rPr>
              <a:t>have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to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pay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310" dirty="0">
                <a:latin typeface="Arial"/>
                <a:cs typeface="Arial"/>
              </a:rPr>
              <a:t>a</a:t>
            </a:r>
            <a:r>
              <a:rPr sz="1900" spc="-305" dirty="0">
                <a:latin typeface="Arial"/>
                <a:cs typeface="Arial"/>
              </a:rPr>
              <a:t>n</a:t>
            </a:r>
            <a:r>
              <a:rPr sz="1900" spc="-90" dirty="0">
                <a:latin typeface="Arial"/>
                <a:cs typeface="Arial"/>
              </a:rPr>
              <a:t>y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war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deb</a:t>
            </a:r>
            <a:r>
              <a:rPr sz="1900" spc="-114" dirty="0">
                <a:latin typeface="Arial"/>
                <a:cs typeface="Arial"/>
              </a:rPr>
              <a:t>t</a:t>
            </a:r>
            <a:r>
              <a:rPr sz="1900" spc="-305" dirty="0">
                <a:latin typeface="Arial"/>
                <a:cs typeface="Arial"/>
              </a:rPr>
              <a:t>s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to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95" dirty="0">
                <a:latin typeface="Arial"/>
                <a:cs typeface="Arial"/>
              </a:rPr>
              <a:t>t</a:t>
            </a:r>
            <a:r>
              <a:rPr sz="1900" spc="-265" dirty="0">
                <a:latin typeface="Arial"/>
                <a:cs typeface="Arial"/>
              </a:rPr>
              <a:t>he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Alli</a:t>
            </a:r>
            <a:r>
              <a:rPr sz="1900" spc="-229" dirty="0">
                <a:latin typeface="Arial"/>
                <a:cs typeface="Arial"/>
              </a:rPr>
              <a:t>e</a:t>
            </a:r>
            <a:r>
              <a:rPr sz="1900" spc="-265" dirty="0">
                <a:latin typeface="Arial"/>
                <a:cs typeface="Arial"/>
              </a:rPr>
              <a:t>d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countri</a:t>
            </a:r>
            <a:r>
              <a:rPr sz="1900" spc="-225" dirty="0">
                <a:latin typeface="Arial"/>
                <a:cs typeface="Arial"/>
              </a:rPr>
              <a:t>e</a:t>
            </a:r>
            <a:r>
              <a:rPr sz="1900" spc="-315" dirty="0">
                <a:latin typeface="Arial"/>
                <a:cs typeface="Arial"/>
              </a:rPr>
              <a:t>s</a:t>
            </a:r>
            <a:r>
              <a:rPr sz="1900" spc="-12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95629"/>
            <a:ext cx="4630420" cy="224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1800" b="1" spc="-254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434" dirty="0">
                <a:latin typeface="Arial"/>
                <a:cs typeface="Arial"/>
              </a:rPr>
              <a:t>T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245" dirty="0">
                <a:latin typeface="Arial"/>
                <a:cs typeface="Arial"/>
              </a:rPr>
              <a:t>ea</a:t>
            </a:r>
            <a:r>
              <a:rPr sz="1800" b="1" spc="-14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y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495" dirty="0">
                <a:latin typeface="Arial"/>
                <a:cs typeface="Arial"/>
              </a:rPr>
              <a:t>V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365" dirty="0">
                <a:latin typeface="Arial"/>
                <a:cs typeface="Arial"/>
              </a:rPr>
              <a:t>s</a:t>
            </a:r>
            <a:r>
              <a:rPr sz="1800" b="1" spc="-360" dirty="0">
                <a:latin typeface="Arial"/>
                <a:cs typeface="Arial"/>
              </a:rPr>
              <a:t>a</a:t>
            </a:r>
            <a:r>
              <a:rPr sz="1800" b="1" spc="-125" dirty="0">
                <a:latin typeface="Arial"/>
                <a:cs typeface="Arial"/>
              </a:rPr>
              <a:t>il</a:t>
            </a:r>
            <a:r>
              <a:rPr sz="1800" b="1" spc="-150" dirty="0">
                <a:latin typeface="Arial"/>
                <a:cs typeface="Arial"/>
              </a:rPr>
              <a:t>l</a:t>
            </a:r>
            <a:r>
              <a:rPr sz="1800" b="1" spc="-305" dirty="0">
                <a:latin typeface="Arial"/>
                <a:cs typeface="Arial"/>
              </a:rPr>
              <a:t>e</a:t>
            </a:r>
            <a:r>
              <a:rPr sz="1800" b="1" spc="-385" dirty="0">
                <a:latin typeface="Arial"/>
                <a:cs typeface="Arial"/>
              </a:rPr>
              <a:t>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350" dirty="0">
                <a:latin typeface="Arial"/>
                <a:cs typeface="Arial"/>
              </a:rPr>
              <a:t>n</a:t>
            </a:r>
            <a:r>
              <a:rPr sz="1800" b="1" spc="-325" dirty="0">
                <a:latin typeface="Arial"/>
                <a:cs typeface="Arial"/>
              </a:rPr>
              <a:t>de</a:t>
            </a:r>
            <a:r>
              <a:rPr sz="1800" b="1" spc="-345" dirty="0">
                <a:latin typeface="Arial"/>
                <a:cs typeface="Arial"/>
              </a:rPr>
              <a:t>d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450" dirty="0">
                <a:latin typeface="Arial"/>
                <a:cs typeface="Arial"/>
              </a:rPr>
              <a:t>Wo</a:t>
            </a:r>
            <a:r>
              <a:rPr sz="1800" b="1" spc="-200" dirty="0">
                <a:latin typeface="Arial"/>
                <a:cs typeface="Arial"/>
              </a:rPr>
              <a:t>rld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434" dirty="0">
                <a:latin typeface="Arial"/>
                <a:cs typeface="Arial"/>
              </a:rPr>
              <a:t>Wa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,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365" dirty="0">
                <a:latin typeface="Arial"/>
                <a:cs typeface="Arial"/>
              </a:rPr>
              <a:t>b</a:t>
            </a:r>
            <a:r>
              <a:rPr sz="1800" b="1" spc="-350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375" dirty="0">
                <a:latin typeface="Arial"/>
                <a:cs typeface="Arial"/>
              </a:rPr>
              <a:t>s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-525" dirty="0">
                <a:latin typeface="Arial"/>
                <a:cs typeface="Arial"/>
              </a:rPr>
              <a:t>m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459" dirty="0">
                <a:latin typeface="Arial"/>
                <a:cs typeface="Arial"/>
              </a:rPr>
              <a:t>ms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245" dirty="0">
                <a:latin typeface="Arial"/>
                <a:cs typeface="Arial"/>
              </a:rPr>
              <a:t>ea</a:t>
            </a:r>
            <a:r>
              <a:rPr sz="1800" b="1" spc="-14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y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30" dirty="0">
                <a:latin typeface="Arial"/>
                <a:cs typeface="Arial"/>
              </a:rPr>
              <a:t>c</a:t>
            </a:r>
            <a:r>
              <a:rPr sz="1800" b="1" spc="-350" dirty="0">
                <a:latin typeface="Arial"/>
                <a:cs typeface="Arial"/>
              </a:rPr>
              <a:t>on</a:t>
            </a:r>
            <a:r>
              <a:rPr sz="1800" b="1" spc="-170" dirty="0">
                <a:latin typeface="Arial"/>
                <a:cs typeface="Arial"/>
              </a:rPr>
              <a:t>tribu</a:t>
            </a:r>
            <a:r>
              <a:rPr sz="1800" b="1" spc="-125" dirty="0">
                <a:latin typeface="Arial"/>
                <a:cs typeface="Arial"/>
              </a:rPr>
              <a:t>t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345" dirty="0">
                <a:latin typeface="Arial"/>
                <a:cs typeface="Arial"/>
              </a:rPr>
              <a:t>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65" dirty="0">
                <a:latin typeface="Arial"/>
                <a:cs typeface="Arial"/>
              </a:rPr>
              <a:t>o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330" dirty="0">
                <a:latin typeface="Arial"/>
                <a:cs typeface="Arial"/>
              </a:rPr>
              <a:t>b</a:t>
            </a:r>
            <a:r>
              <a:rPr sz="1800" b="1" spc="-295" dirty="0">
                <a:latin typeface="Arial"/>
                <a:cs typeface="Arial"/>
              </a:rPr>
              <a:t>eg</a:t>
            </a:r>
            <a:r>
              <a:rPr sz="1800" b="1" spc="-114" dirty="0">
                <a:latin typeface="Arial"/>
                <a:cs typeface="Arial"/>
              </a:rPr>
              <a:t>i</a:t>
            </a:r>
            <a:r>
              <a:rPr sz="1800" b="1" spc="-350" dirty="0">
                <a:latin typeface="Arial"/>
                <a:cs typeface="Arial"/>
              </a:rPr>
              <a:t>n</a:t>
            </a:r>
            <a:r>
              <a:rPr sz="1800" b="1" spc="-320" dirty="0">
                <a:latin typeface="Arial"/>
                <a:cs typeface="Arial"/>
              </a:rPr>
              <a:t>n</a:t>
            </a: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350" dirty="0">
                <a:latin typeface="Arial"/>
                <a:cs typeface="Arial"/>
              </a:rPr>
              <a:t>n</a:t>
            </a:r>
            <a:r>
              <a:rPr sz="1800" b="1" spc="-300" dirty="0">
                <a:latin typeface="Arial"/>
                <a:cs typeface="Arial"/>
              </a:rPr>
              <a:t>g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450" dirty="0">
                <a:latin typeface="Arial"/>
                <a:cs typeface="Arial"/>
              </a:rPr>
              <a:t>Wo</a:t>
            </a:r>
            <a:r>
              <a:rPr sz="1800" b="1" spc="-200" dirty="0">
                <a:latin typeface="Arial"/>
                <a:cs typeface="Arial"/>
              </a:rPr>
              <a:t>rld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434" dirty="0">
                <a:latin typeface="Arial"/>
                <a:cs typeface="Arial"/>
              </a:rPr>
              <a:t>Wa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II</a:t>
            </a:r>
            <a:r>
              <a:rPr sz="1800" b="1" spc="-114" dirty="0">
                <a:latin typeface="Arial"/>
                <a:cs typeface="Arial"/>
              </a:rPr>
              <a:t>.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50" dirty="0">
                <a:latin typeface="Arial"/>
                <a:cs typeface="Arial"/>
              </a:rPr>
              <a:t>W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315" dirty="0">
                <a:latin typeface="Arial"/>
                <a:cs typeface="Arial"/>
              </a:rPr>
              <a:t>ch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455" dirty="0">
                <a:latin typeface="Arial"/>
                <a:cs typeface="Arial"/>
              </a:rPr>
              <a:t>w</a:t>
            </a:r>
            <a:r>
              <a:rPr sz="1800" b="1" spc="-320" dirty="0">
                <a:latin typeface="Arial"/>
                <a:cs typeface="Arial"/>
              </a:rPr>
              <a:t>a</a:t>
            </a:r>
            <a:r>
              <a:rPr sz="1800" b="1" spc="-385" dirty="0">
                <a:latin typeface="Arial"/>
                <a:cs typeface="Arial"/>
              </a:rPr>
              <a:t>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on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525" dirty="0">
                <a:latin typeface="Arial"/>
                <a:cs typeface="Arial"/>
              </a:rPr>
              <a:t>m</a:t>
            </a:r>
            <a:r>
              <a:rPr sz="1800" b="1" spc="-385" dirty="0">
                <a:latin typeface="Arial"/>
                <a:cs typeface="Arial"/>
              </a:rPr>
              <a:t>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1800" b="1" spc="75" dirty="0">
                <a:latin typeface="Arial"/>
                <a:cs typeface="Arial"/>
              </a:rPr>
              <a:t>f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300" dirty="0">
                <a:latin typeface="Arial"/>
                <a:cs typeface="Arial"/>
              </a:rPr>
              <a:t>h</a:t>
            </a:r>
            <a:r>
              <a:rPr sz="1800" b="1" spc="-315" dirty="0">
                <a:latin typeface="Arial"/>
                <a:cs typeface="Arial"/>
              </a:rPr>
              <a:t>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-120" dirty="0">
                <a:latin typeface="Arial"/>
                <a:cs typeface="Arial"/>
              </a:rPr>
              <a:t>r</a:t>
            </a:r>
            <a:r>
              <a:rPr sz="1800" b="1" spc="-310" dirty="0">
                <a:latin typeface="Arial"/>
                <a:cs typeface="Arial"/>
              </a:rPr>
              <a:t>e</a:t>
            </a:r>
            <a:r>
              <a:rPr sz="1800" b="1" spc="-204" dirty="0">
                <a:latin typeface="Arial"/>
                <a:cs typeface="Arial"/>
              </a:rPr>
              <a:t>a</a:t>
            </a:r>
            <a:r>
              <a:rPr sz="1800" b="1" spc="-114" dirty="0">
                <a:latin typeface="Arial"/>
                <a:cs typeface="Arial"/>
              </a:rPr>
              <a:t>t</a:t>
            </a:r>
            <a:r>
              <a:rPr sz="1800" b="1" spc="-200" dirty="0">
                <a:latin typeface="Arial"/>
                <a:cs typeface="Arial"/>
              </a:rPr>
              <a:t>y</a:t>
            </a:r>
            <a:r>
              <a:rPr sz="1800" b="1" spc="-310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231775" indent="-219075" algn="just">
              <a:lnSpc>
                <a:spcPct val="100000"/>
              </a:lnSpc>
              <a:buFont typeface="Arial"/>
              <a:buAutoNum type="alphaUcPeriod"/>
              <a:tabLst>
                <a:tab pos="232410" algn="l"/>
              </a:tabLst>
            </a:pPr>
            <a:r>
              <a:rPr sz="1800" spc="-480" dirty="0">
                <a:latin typeface="Arial"/>
                <a:cs typeface="Arial"/>
              </a:rPr>
              <a:t>G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30" dirty="0">
                <a:latin typeface="Arial"/>
                <a:cs typeface="Arial"/>
              </a:rPr>
              <a:t>r</a:t>
            </a:r>
            <a:r>
              <a:rPr sz="1800" spc="-325" dirty="0">
                <a:latin typeface="Arial"/>
                <a:cs typeface="Arial"/>
              </a:rPr>
              <a:t>m</a:t>
            </a:r>
            <a:r>
              <a:rPr sz="1800" spc="-225" dirty="0">
                <a:latin typeface="Arial"/>
                <a:cs typeface="Arial"/>
              </a:rPr>
              <a:t>any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60" dirty="0">
                <a:latin typeface="Arial"/>
                <a:cs typeface="Arial"/>
              </a:rPr>
              <a:t>w</a:t>
            </a:r>
            <a:r>
              <a:rPr sz="1800" spc="-305" dirty="0">
                <a:latin typeface="Arial"/>
                <a:cs typeface="Arial"/>
              </a:rPr>
              <a:t>as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forc</a:t>
            </a:r>
            <a:r>
              <a:rPr sz="1800" spc="-175" dirty="0">
                <a:latin typeface="Arial"/>
                <a:cs typeface="Arial"/>
              </a:rPr>
              <a:t>e</a:t>
            </a:r>
            <a:r>
              <a:rPr sz="1800" spc="-254" dirty="0">
                <a:latin typeface="Arial"/>
                <a:cs typeface="Arial"/>
              </a:rPr>
              <a:t>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t</a:t>
            </a:r>
            <a:r>
              <a:rPr sz="1800" spc="-275" dirty="0">
                <a:latin typeface="Arial"/>
                <a:cs typeface="Arial"/>
              </a:rPr>
              <a:t>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p</a:t>
            </a:r>
            <a:r>
              <a:rPr sz="1800" spc="-200" dirty="0">
                <a:latin typeface="Arial"/>
                <a:cs typeface="Arial"/>
              </a:rPr>
              <a:t>ay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r</a:t>
            </a:r>
            <a:r>
              <a:rPr sz="1800" spc="-225" dirty="0">
                <a:latin typeface="Arial"/>
                <a:cs typeface="Arial"/>
              </a:rPr>
              <a:t>e</a:t>
            </a:r>
            <a:r>
              <a:rPr sz="1800" spc="-190" dirty="0">
                <a:latin typeface="Arial"/>
                <a:cs typeface="Arial"/>
              </a:rPr>
              <a:t>p</a:t>
            </a:r>
            <a:r>
              <a:rPr sz="1800" spc="-210" dirty="0">
                <a:latin typeface="Arial"/>
                <a:cs typeface="Arial"/>
              </a:rPr>
              <a:t>ar</a:t>
            </a:r>
            <a:r>
              <a:rPr sz="1800" spc="-260" dirty="0">
                <a:latin typeface="Arial"/>
                <a:cs typeface="Arial"/>
              </a:rPr>
              <a:t>a</a:t>
            </a:r>
            <a:r>
              <a:rPr sz="1800" spc="50" dirty="0">
                <a:latin typeface="Arial"/>
                <a:cs typeface="Arial"/>
              </a:rPr>
              <a:t>t</a:t>
            </a:r>
            <a:r>
              <a:rPr sz="1800" spc="45" dirty="0">
                <a:latin typeface="Arial"/>
                <a:cs typeface="Arial"/>
              </a:rPr>
              <a:t>i</a:t>
            </a:r>
            <a:r>
              <a:rPr sz="1800" spc="-275" dirty="0">
                <a:latin typeface="Arial"/>
                <a:cs typeface="Arial"/>
              </a:rPr>
              <a:t>ons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</a:t>
            </a:r>
            <a:r>
              <a:rPr sz="1800" spc="-65" dirty="0">
                <a:latin typeface="Arial"/>
                <a:cs typeface="Arial"/>
              </a:rPr>
              <a:t>h</a:t>
            </a:r>
            <a:r>
              <a:rPr sz="1800" spc="-315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l</a:t>
            </a:r>
            <a:r>
              <a:rPr sz="1800" spc="-150" dirty="0">
                <a:latin typeface="Arial"/>
                <a:cs typeface="Arial"/>
              </a:rPr>
              <a:t>lied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countri</a:t>
            </a:r>
            <a:r>
              <a:rPr sz="1800" spc="-235" dirty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  <a:p>
            <a:pPr marL="228600" indent="-215900" algn="just">
              <a:lnSpc>
                <a:spcPct val="100000"/>
              </a:lnSpc>
              <a:buFont typeface="Arial"/>
              <a:buAutoNum type="alphaUcPeriod" startAt="2"/>
              <a:tabLst>
                <a:tab pos="229235" algn="l"/>
              </a:tabLst>
            </a:pPr>
            <a:r>
              <a:rPr sz="1800" spc="-480" dirty="0">
                <a:latin typeface="Arial"/>
                <a:cs typeface="Arial"/>
              </a:rPr>
              <a:t>G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20" dirty="0">
                <a:latin typeface="Arial"/>
                <a:cs typeface="Arial"/>
              </a:rPr>
              <a:t>rmany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could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d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ve</a:t>
            </a:r>
            <a:r>
              <a:rPr sz="1800" spc="-95" dirty="0">
                <a:latin typeface="Arial"/>
                <a:cs typeface="Arial"/>
              </a:rPr>
              <a:t>l</a:t>
            </a:r>
            <a:r>
              <a:rPr sz="1800" spc="-235" dirty="0">
                <a:latin typeface="Arial"/>
                <a:cs typeface="Arial"/>
              </a:rPr>
              <a:t>op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35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-190" dirty="0">
                <a:latin typeface="Arial"/>
                <a:cs typeface="Arial"/>
              </a:rPr>
              <a:t>rong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army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navy.</a:t>
            </a:r>
            <a:endParaRPr sz="1800">
              <a:latin typeface="Arial"/>
              <a:cs typeface="Arial"/>
            </a:endParaRPr>
          </a:p>
          <a:p>
            <a:pPr marL="226060" indent="-213360" algn="just">
              <a:lnSpc>
                <a:spcPct val="100000"/>
              </a:lnSpc>
              <a:buFont typeface="Arial"/>
              <a:buAutoNum type="alphaUcPeriod" startAt="2"/>
              <a:tabLst>
                <a:tab pos="226060" algn="l"/>
              </a:tabLst>
            </a:pPr>
            <a:r>
              <a:rPr sz="1800" spc="95" dirty="0">
                <a:latin typeface="Arial"/>
                <a:cs typeface="Arial"/>
              </a:rPr>
              <a:t>It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div</a:t>
            </a:r>
            <a:r>
              <a:rPr sz="1800" spc="-60" dirty="0">
                <a:latin typeface="Arial"/>
                <a:cs typeface="Arial"/>
              </a:rPr>
              <a:t>i</a:t>
            </a:r>
            <a:r>
              <a:rPr sz="1800" spc="-285" dirty="0">
                <a:latin typeface="Arial"/>
                <a:cs typeface="Arial"/>
              </a:rPr>
              <a:t>d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54" dirty="0">
                <a:latin typeface="Arial"/>
                <a:cs typeface="Arial"/>
              </a:rPr>
              <a:t>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80" dirty="0">
                <a:latin typeface="Arial"/>
                <a:cs typeface="Arial"/>
              </a:rPr>
              <a:t>G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20" dirty="0">
                <a:latin typeface="Arial"/>
                <a:cs typeface="Arial"/>
              </a:rPr>
              <a:t>rmany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into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East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15" dirty="0">
                <a:latin typeface="Arial"/>
                <a:cs typeface="Arial"/>
              </a:rPr>
              <a:t>Wes</a:t>
            </a:r>
            <a:r>
              <a:rPr sz="1800" spc="-130" dirty="0">
                <a:latin typeface="Arial"/>
                <a:cs typeface="Arial"/>
              </a:rPr>
              <a:t>t</a:t>
            </a:r>
            <a:r>
              <a:rPr sz="1800" spc="-114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AutoNum type="alphaUcPeriod" startAt="2"/>
              <a:tabLst>
                <a:tab pos="241300" algn="l"/>
              </a:tabLst>
            </a:pPr>
            <a:r>
              <a:rPr sz="1800" spc="95" dirty="0">
                <a:latin typeface="Arial"/>
                <a:cs typeface="Arial"/>
              </a:rPr>
              <a:t>It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30" dirty="0">
                <a:latin typeface="Arial"/>
                <a:cs typeface="Arial"/>
              </a:rPr>
              <a:t>made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80" dirty="0">
                <a:latin typeface="Arial"/>
                <a:cs typeface="Arial"/>
              </a:rPr>
              <a:t>G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20" dirty="0">
                <a:latin typeface="Arial"/>
                <a:cs typeface="Arial"/>
              </a:rPr>
              <a:t>rmany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35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w</a:t>
            </a:r>
            <a:r>
              <a:rPr sz="1800" spc="-270" dirty="0">
                <a:latin typeface="Arial"/>
                <a:cs typeface="Arial"/>
              </a:rPr>
              <a:t>o</a:t>
            </a:r>
            <a:r>
              <a:rPr sz="1800" spc="-100" dirty="0">
                <a:latin typeface="Arial"/>
                <a:cs typeface="Arial"/>
              </a:rPr>
              <a:t>rld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power.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98873"/>
            <a:ext cx="4695190" cy="249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4235">
              <a:lnSpc>
                <a:spcPct val="100000"/>
              </a:lnSpc>
            </a:pPr>
            <a:r>
              <a:rPr sz="2000" b="1" spc="-620" dirty="0">
                <a:latin typeface="Arial"/>
                <a:cs typeface="Arial"/>
              </a:rPr>
              <a:t>W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05" dirty="0">
                <a:latin typeface="Arial"/>
                <a:cs typeface="Arial"/>
              </a:rPr>
              <a:t>w</a:t>
            </a:r>
            <a:r>
              <a:rPr sz="2000" b="1" spc="-390" dirty="0">
                <a:latin typeface="Arial"/>
                <a:cs typeface="Arial"/>
              </a:rPr>
              <a:t>as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370" dirty="0">
                <a:latin typeface="Arial"/>
                <a:cs typeface="Arial"/>
              </a:rPr>
              <a:t>a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320" dirty="0">
                <a:latin typeface="Arial"/>
                <a:cs typeface="Arial"/>
              </a:rPr>
              <a:t>g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254" dirty="0">
                <a:latin typeface="Arial"/>
                <a:cs typeface="Arial"/>
              </a:rPr>
              <a:t>al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465" dirty="0">
                <a:latin typeface="Arial"/>
                <a:cs typeface="Arial"/>
              </a:rPr>
              <a:t>F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-360" dirty="0">
                <a:latin typeface="Arial"/>
                <a:cs typeface="Arial"/>
              </a:rPr>
              <a:t>ce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95" dirty="0">
                <a:latin typeface="Arial"/>
                <a:cs typeface="Arial"/>
              </a:rPr>
              <a:t>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200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484" dirty="0">
                <a:latin typeface="Arial"/>
                <a:cs typeface="Arial"/>
              </a:rPr>
              <a:t>T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225" dirty="0">
                <a:latin typeface="Arial"/>
                <a:cs typeface="Arial"/>
              </a:rPr>
              <a:t>eaty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-545" dirty="0">
                <a:latin typeface="Arial"/>
                <a:cs typeface="Arial"/>
              </a:rPr>
              <a:t>V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295" dirty="0">
                <a:latin typeface="Arial"/>
                <a:cs typeface="Arial"/>
              </a:rPr>
              <a:t>rs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275" dirty="0">
                <a:latin typeface="Arial"/>
                <a:cs typeface="Arial"/>
              </a:rPr>
              <a:t>lles?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lphaUcPeriod"/>
              <a:tabLst>
                <a:tab pos="256540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help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Germany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rebuild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</a:t>
            </a:r>
            <a:r>
              <a:rPr sz="2000" spc="-105" dirty="0">
                <a:latin typeface="Arial"/>
                <a:cs typeface="Arial"/>
              </a:rPr>
              <a:t>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n</a:t>
            </a:r>
            <a:r>
              <a:rPr sz="2000" spc="-180" dirty="0">
                <a:latin typeface="Arial"/>
                <a:cs typeface="Arial"/>
              </a:rPr>
              <a:t>dust</a:t>
            </a:r>
            <a:r>
              <a:rPr sz="2000" spc="-140" dirty="0">
                <a:latin typeface="Arial"/>
                <a:cs typeface="Arial"/>
              </a:rPr>
              <a:t>r</a:t>
            </a:r>
            <a:r>
              <a:rPr sz="2000" spc="-8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buFont typeface="Arial"/>
              <a:buAutoNum type="alphaUcPeriod"/>
              <a:tabLst>
                <a:tab pos="254000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build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better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315" dirty="0">
                <a:latin typeface="Arial"/>
                <a:cs typeface="Arial"/>
              </a:rPr>
              <a:t>oads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a</a:t>
            </a:r>
            <a:r>
              <a:rPr sz="2000" spc="-330" dirty="0">
                <a:latin typeface="Arial"/>
                <a:cs typeface="Arial"/>
              </a:rPr>
              <a:t>n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fa</a:t>
            </a:r>
            <a:r>
              <a:rPr sz="2000" spc="-170" dirty="0">
                <a:latin typeface="Arial"/>
                <a:cs typeface="Arial"/>
              </a:rPr>
              <a:t>c</a:t>
            </a:r>
            <a:r>
              <a:rPr sz="2000" spc="-65" dirty="0">
                <a:latin typeface="Arial"/>
                <a:cs typeface="Arial"/>
              </a:rPr>
              <a:t>tor</a:t>
            </a:r>
            <a:r>
              <a:rPr sz="2000" spc="-50" dirty="0">
                <a:latin typeface="Arial"/>
                <a:cs typeface="Arial"/>
              </a:rPr>
              <a:t>i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Germany</a:t>
            </a:r>
            <a:endParaRPr sz="2000">
              <a:latin typeface="Arial"/>
              <a:cs typeface="Arial"/>
            </a:endParaRPr>
          </a:p>
          <a:p>
            <a:pPr marL="12700" marR="276860">
              <a:lnSpc>
                <a:spcPct val="100000"/>
              </a:lnSpc>
              <a:buFont typeface="Arial"/>
              <a:buAutoNum type="alphaUcPeriod"/>
              <a:tabLst>
                <a:tab pos="248920" algn="l"/>
              </a:tabLst>
            </a:pPr>
            <a:r>
              <a:rPr sz="2000" spc="-570" dirty="0">
                <a:latin typeface="Arial"/>
                <a:cs typeface="Arial"/>
              </a:rPr>
              <a:t>T</a:t>
            </a:r>
            <a:r>
              <a:rPr sz="2000" spc="-290" dirty="0">
                <a:latin typeface="Arial"/>
                <a:cs typeface="Arial"/>
              </a:rPr>
              <a:t>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50" dirty="0">
                <a:latin typeface="Arial"/>
                <a:cs typeface="Arial"/>
              </a:rPr>
              <a:t>ma</a:t>
            </a:r>
            <a:r>
              <a:rPr sz="2000" spc="-245" dirty="0">
                <a:latin typeface="Arial"/>
                <a:cs typeface="Arial"/>
              </a:rPr>
              <a:t>k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s</a:t>
            </a:r>
            <a:r>
              <a:rPr sz="2000" spc="-330" dirty="0">
                <a:latin typeface="Arial"/>
                <a:cs typeface="Arial"/>
              </a:rPr>
              <a:t>u</a:t>
            </a:r>
            <a:r>
              <a:rPr sz="2000" spc="-190" dirty="0">
                <a:latin typeface="Arial"/>
                <a:cs typeface="Arial"/>
              </a:rPr>
              <a:t>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Germany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d</a:t>
            </a:r>
            <a:r>
              <a:rPr sz="2000" spc="-90" dirty="0">
                <a:latin typeface="Arial"/>
                <a:cs typeface="Arial"/>
              </a:rPr>
              <a:t>i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not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85" dirty="0">
                <a:latin typeface="Arial"/>
                <a:cs typeface="Arial"/>
              </a:rPr>
              <a:t>vade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20" dirty="0">
                <a:latin typeface="Arial"/>
                <a:cs typeface="Arial"/>
              </a:rPr>
              <a:t>F</a:t>
            </a:r>
            <a:r>
              <a:rPr sz="2000" spc="-185" dirty="0">
                <a:latin typeface="Arial"/>
                <a:cs typeface="Arial"/>
              </a:rPr>
              <a:t>r</a:t>
            </a:r>
            <a:r>
              <a:rPr sz="2000" spc="-315" dirty="0">
                <a:latin typeface="Arial"/>
                <a:cs typeface="Arial"/>
              </a:rPr>
              <a:t>an</a:t>
            </a:r>
            <a:r>
              <a:rPr sz="2000" spc="-290" dirty="0">
                <a:latin typeface="Arial"/>
                <a:cs typeface="Arial"/>
              </a:rPr>
              <a:t>c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futu</a:t>
            </a:r>
            <a:r>
              <a:rPr sz="2000" spc="-70" dirty="0">
                <a:latin typeface="Arial"/>
                <a:cs typeface="Arial"/>
              </a:rPr>
              <a:t>r</a:t>
            </a:r>
            <a:r>
              <a:rPr sz="2000" spc="-33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lphaUcPeriod"/>
              <a:tabLst>
                <a:tab pos="267335" algn="l"/>
              </a:tabLst>
            </a:pPr>
            <a:r>
              <a:rPr sz="2000" spc="-570" dirty="0">
                <a:latin typeface="Arial"/>
                <a:cs typeface="Arial"/>
              </a:rPr>
              <a:t>T</a:t>
            </a:r>
            <a:r>
              <a:rPr sz="2000" spc="-290" dirty="0">
                <a:latin typeface="Arial"/>
                <a:cs typeface="Arial"/>
              </a:rPr>
              <a:t>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give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Great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B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45" dirty="0">
                <a:latin typeface="Arial"/>
                <a:cs typeface="Arial"/>
              </a:rPr>
              <a:t>i</a:t>
            </a:r>
            <a:r>
              <a:rPr sz="2000" spc="50" dirty="0">
                <a:latin typeface="Arial"/>
                <a:cs typeface="Arial"/>
              </a:rPr>
              <a:t>t</a:t>
            </a:r>
            <a:r>
              <a:rPr sz="2000" spc="-225" dirty="0">
                <a:latin typeface="Arial"/>
                <a:cs typeface="Arial"/>
              </a:rPr>
              <a:t>ain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a</a:t>
            </a:r>
            <a:r>
              <a:rPr sz="2000" spc="-335" dirty="0">
                <a:latin typeface="Arial"/>
                <a:cs typeface="Arial"/>
              </a:rPr>
              <a:t>n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</a:t>
            </a:r>
            <a:r>
              <a:rPr sz="2000" spc="-80" dirty="0">
                <a:latin typeface="Arial"/>
                <a:cs typeface="Arial"/>
              </a:rPr>
              <a:t>h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34" dirty="0">
                <a:latin typeface="Arial"/>
                <a:cs typeface="Arial"/>
              </a:rPr>
              <a:t>U</a:t>
            </a:r>
            <a:r>
              <a:rPr sz="2000" spc="-345" dirty="0">
                <a:latin typeface="Arial"/>
                <a:cs typeface="Arial"/>
              </a:rPr>
              <a:t>n</a:t>
            </a:r>
            <a:r>
              <a:rPr sz="2000" spc="45" dirty="0">
                <a:latin typeface="Arial"/>
                <a:cs typeface="Arial"/>
              </a:rPr>
              <a:t>i</a:t>
            </a:r>
            <a:r>
              <a:rPr sz="2000" spc="50" dirty="0">
                <a:latin typeface="Arial"/>
                <a:cs typeface="Arial"/>
              </a:rPr>
              <a:t>t</a:t>
            </a:r>
            <a:r>
              <a:rPr sz="2000" spc="-305" dirty="0">
                <a:latin typeface="Arial"/>
                <a:cs typeface="Arial"/>
              </a:rPr>
              <a:t>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Sta</a:t>
            </a:r>
            <a:r>
              <a:rPr sz="2000" spc="-110" dirty="0">
                <a:latin typeface="Arial"/>
                <a:cs typeface="Arial"/>
              </a:rPr>
              <a:t>t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c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305" dirty="0">
                <a:latin typeface="Arial"/>
                <a:cs typeface="Arial"/>
              </a:rPr>
              <a:t>e</a:t>
            </a:r>
            <a:r>
              <a:rPr sz="2000" spc="-315" dirty="0">
                <a:latin typeface="Arial"/>
                <a:cs typeface="Arial"/>
              </a:rPr>
              <a:t>d</a:t>
            </a:r>
            <a:r>
              <a:rPr sz="2000" spc="55" dirty="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4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their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help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625" dirty="0">
                <a:latin typeface="Arial"/>
                <a:cs typeface="Arial"/>
              </a:rPr>
              <a:t>W</a:t>
            </a:r>
            <a:r>
              <a:rPr sz="2000" spc="-635" dirty="0">
                <a:latin typeface="Arial"/>
                <a:cs typeface="Arial"/>
              </a:rPr>
              <a:t>W</a:t>
            </a:r>
            <a:r>
              <a:rPr sz="2000" spc="1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5041010"/>
            <a:ext cx="4251325" cy="157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620" dirty="0">
                <a:latin typeface="Arial"/>
                <a:cs typeface="Arial"/>
              </a:rPr>
              <a:t>W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30" dirty="0">
                <a:latin typeface="Arial"/>
                <a:cs typeface="Arial"/>
              </a:rPr>
              <a:t>h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315" dirty="0">
                <a:latin typeface="Arial"/>
                <a:cs typeface="Arial"/>
              </a:rPr>
              <a:t>p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50" dirty="0">
                <a:latin typeface="Arial"/>
                <a:cs typeface="Arial"/>
              </a:rPr>
              <a:t>rson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80" dirty="0">
                <a:latin typeface="Arial"/>
                <a:cs typeface="Arial"/>
              </a:rPr>
              <a:t>d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80" dirty="0">
                <a:latin typeface="Arial"/>
                <a:cs typeface="Arial"/>
              </a:rPr>
              <a:t>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200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415" dirty="0">
                <a:latin typeface="Arial"/>
                <a:cs typeface="Arial"/>
              </a:rPr>
              <a:t>ons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l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415" dirty="0">
                <a:latin typeface="Arial"/>
                <a:cs typeface="Arial"/>
              </a:rPr>
              <a:t>s</a:t>
            </a:r>
            <a:r>
              <a:rPr sz="2000" b="1" spc="-240" dirty="0">
                <a:latin typeface="Arial"/>
                <a:cs typeface="Arial"/>
              </a:rPr>
              <a:t>ted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95" dirty="0">
                <a:latin typeface="Arial"/>
                <a:cs typeface="Arial"/>
              </a:rPr>
              <a:t>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200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345" dirty="0">
                <a:latin typeface="Arial"/>
                <a:cs typeface="Arial"/>
              </a:rPr>
              <a:t>b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315" dirty="0">
                <a:latin typeface="Arial"/>
                <a:cs typeface="Arial"/>
              </a:rPr>
              <a:t>x?</a:t>
            </a:r>
            <a:endParaRPr sz="20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Arial"/>
              <a:buAutoNum type="alphaUcPeriod"/>
              <a:tabLst>
                <a:tab pos="256540" algn="l"/>
              </a:tabLst>
            </a:pPr>
            <a:r>
              <a:rPr sz="2000" spc="-215" dirty="0">
                <a:latin typeface="Arial"/>
                <a:cs typeface="Arial"/>
              </a:rPr>
              <a:t>Vlad</a:t>
            </a:r>
            <a:r>
              <a:rPr sz="2000" spc="-105" dirty="0">
                <a:latin typeface="Arial"/>
                <a:cs typeface="Arial"/>
              </a:rPr>
              <a:t>i</a:t>
            </a:r>
            <a:r>
              <a:rPr sz="2000" spc="-170" dirty="0">
                <a:latin typeface="Arial"/>
                <a:cs typeface="Arial"/>
              </a:rPr>
              <a:t>mir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Le</a:t>
            </a:r>
            <a:r>
              <a:rPr sz="2000" spc="-350" dirty="0">
                <a:latin typeface="Arial"/>
                <a:cs typeface="Arial"/>
              </a:rPr>
              <a:t>n</a:t>
            </a:r>
            <a:r>
              <a:rPr sz="2000" spc="-150" dirty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buFont typeface="Arial"/>
              <a:buAutoNum type="alphaUcPeriod"/>
              <a:tabLst>
                <a:tab pos="254000" algn="l"/>
              </a:tabLst>
            </a:pPr>
            <a:r>
              <a:rPr sz="2000" spc="-434" dirty="0">
                <a:latin typeface="Arial"/>
                <a:cs typeface="Arial"/>
              </a:rPr>
              <a:t>C</a:t>
            </a:r>
            <a:r>
              <a:rPr sz="2000" spc="-310" dirty="0">
                <a:latin typeface="Arial"/>
                <a:cs typeface="Arial"/>
              </a:rPr>
              <a:t>z</a:t>
            </a:r>
            <a:r>
              <a:rPr sz="2000" spc="-200" dirty="0">
                <a:latin typeface="Arial"/>
                <a:cs typeface="Arial"/>
              </a:rPr>
              <a:t>ar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0" dirty="0">
                <a:latin typeface="Arial"/>
                <a:cs typeface="Arial"/>
              </a:rPr>
              <a:t>Nicholas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Font typeface="Arial"/>
              <a:buAutoNum type="alphaUcPeriod"/>
              <a:tabLst>
                <a:tab pos="248920" algn="l"/>
              </a:tabLst>
            </a:pPr>
            <a:r>
              <a:rPr sz="2000" spc="-340" dirty="0">
                <a:latin typeface="Arial"/>
                <a:cs typeface="Arial"/>
              </a:rPr>
              <a:t>Empe</a:t>
            </a:r>
            <a:r>
              <a:rPr sz="2000" spc="-185" dirty="0">
                <a:latin typeface="Arial"/>
                <a:cs typeface="Arial"/>
              </a:rPr>
              <a:t>r</a:t>
            </a:r>
            <a:r>
              <a:rPr sz="2000" spc="-160" dirty="0">
                <a:latin typeface="Arial"/>
                <a:cs typeface="Arial"/>
              </a:rPr>
              <a:t>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09" dirty="0">
                <a:latin typeface="Arial"/>
                <a:cs typeface="Arial"/>
              </a:rPr>
              <a:t>W</a:t>
            </a:r>
            <a:r>
              <a:rPr sz="2000" spc="-130" dirty="0">
                <a:latin typeface="Arial"/>
                <a:cs typeface="Arial"/>
              </a:rPr>
              <a:t>i</a:t>
            </a:r>
            <a:r>
              <a:rPr sz="2000" spc="-220" dirty="0">
                <a:latin typeface="Arial"/>
                <a:cs typeface="Arial"/>
              </a:rPr>
              <a:t>lhelm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lphaUcPeriod"/>
              <a:tabLst>
                <a:tab pos="267335" algn="l"/>
              </a:tabLst>
            </a:pPr>
            <a:r>
              <a:rPr sz="2000" spc="-340" dirty="0">
                <a:latin typeface="Arial"/>
                <a:cs typeface="Arial"/>
              </a:rPr>
              <a:t>Wood</a:t>
            </a:r>
            <a:r>
              <a:rPr sz="2000" spc="-185" dirty="0">
                <a:latin typeface="Arial"/>
                <a:cs typeface="Arial"/>
              </a:rPr>
              <a:t>r</a:t>
            </a:r>
            <a:r>
              <a:rPr sz="2000" spc="-345" dirty="0">
                <a:latin typeface="Arial"/>
                <a:cs typeface="Arial"/>
              </a:rPr>
              <a:t>ow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35" dirty="0">
                <a:latin typeface="Arial"/>
                <a:cs typeface="Arial"/>
              </a:rPr>
              <a:t>W</a:t>
            </a:r>
            <a:r>
              <a:rPr sz="2000" spc="-140" dirty="0">
                <a:latin typeface="Arial"/>
                <a:cs typeface="Arial"/>
              </a:rPr>
              <a:t>ils</a:t>
            </a:r>
            <a:r>
              <a:rPr sz="2000" spc="-240" dirty="0">
                <a:latin typeface="Arial"/>
                <a:cs typeface="Arial"/>
              </a:rPr>
              <a:t>o</a:t>
            </a:r>
            <a:r>
              <a:rPr sz="2000" spc="-29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25172" y="4012691"/>
            <a:ext cx="3633470" cy="978535"/>
          </a:xfrm>
          <a:custGeom>
            <a:avLst/>
            <a:gdLst/>
            <a:ahLst/>
            <a:cxnLst/>
            <a:rect l="l" t="t" r="r" b="b"/>
            <a:pathLst>
              <a:path w="3633470" h="978535">
                <a:moveTo>
                  <a:pt x="3470131" y="0"/>
                </a:moveTo>
                <a:lnTo>
                  <a:pt x="160697" y="16"/>
                </a:lnTo>
                <a:lnTo>
                  <a:pt x="117904" y="6333"/>
                </a:lnTo>
                <a:lnTo>
                  <a:pt x="79493" y="23014"/>
                </a:lnTo>
                <a:lnTo>
                  <a:pt x="46980" y="48543"/>
                </a:lnTo>
                <a:lnTo>
                  <a:pt x="21881" y="81405"/>
                </a:lnTo>
                <a:lnTo>
                  <a:pt x="5710" y="120085"/>
                </a:lnTo>
                <a:lnTo>
                  <a:pt x="88" y="160714"/>
                </a:lnTo>
                <a:lnTo>
                  <a:pt x="0" y="817693"/>
                </a:lnTo>
                <a:lnTo>
                  <a:pt x="860" y="832351"/>
                </a:lnTo>
                <a:lnTo>
                  <a:pt x="10800" y="873852"/>
                </a:lnTo>
                <a:lnTo>
                  <a:pt x="30598" y="910465"/>
                </a:lnTo>
                <a:lnTo>
                  <a:pt x="58740" y="940675"/>
                </a:lnTo>
                <a:lnTo>
                  <a:pt x="93710" y="962967"/>
                </a:lnTo>
                <a:lnTo>
                  <a:pt x="133993" y="975825"/>
                </a:lnTo>
                <a:lnTo>
                  <a:pt x="163051" y="978407"/>
                </a:lnTo>
                <a:lnTo>
                  <a:pt x="3472485" y="978391"/>
                </a:lnTo>
                <a:lnTo>
                  <a:pt x="3515278" y="972074"/>
                </a:lnTo>
                <a:lnTo>
                  <a:pt x="3553688" y="955393"/>
                </a:lnTo>
                <a:lnTo>
                  <a:pt x="3586201" y="929864"/>
                </a:lnTo>
                <a:lnTo>
                  <a:pt x="3611301" y="897002"/>
                </a:lnTo>
                <a:lnTo>
                  <a:pt x="3627472" y="858322"/>
                </a:lnTo>
                <a:lnTo>
                  <a:pt x="3633094" y="817693"/>
                </a:lnTo>
                <a:lnTo>
                  <a:pt x="3633182" y="160714"/>
                </a:lnTo>
                <a:lnTo>
                  <a:pt x="3632322" y="146056"/>
                </a:lnTo>
                <a:lnTo>
                  <a:pt x="3622382" y="104555"/>
                </a:lnTo>
                <a:lnTo>
                  <a:pt x="3602583" y="67942"/>
                </a:lnTo>
                <a:lnTo>
                  <a:pt x="3574441" y="37732"/>
                </a:lnTo>
                <a:lnTo>
                  <a:pt x="3539472" y="15440"/>
                </a:lnTo>
                <a:lnTo>
                  <a:pt x="3499189" y="2582"/>
                </a:lnTo>
                <a:lnTo>
                  <a:pt x="3470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25156" y="4012691"/>
            <a:ext cx="3633470" cy="978535"/>
          </a:xfrm>
          <a:custGeom>
            <a:avLst/>
            <a:gdLst/>
            <a:ahLst/>
            <a:cxnLst/>
            <a:rect l="l" t="t" r="r" b="b"/>
            <a:pathLst>
              <a:path w="3633470" h="978535">
                <a:moveTo>
                  <a:pt x="0" y="163067"/>
                </a:moveTo>
                <a:lnTo>
                  <a:pt x="5727" y="120085"/>
                </a:lnTo>
                <a:lnTo>
                  <a:pt x="21898" y="81405"/>
                </a:lnTo>
                <a:lnTo>
                  <a:pt x="46997" y="48543"/>
                </a:lnTo>
                <a:lnTo>
                  <a:pt x="79510" y="23014"/>
                </a:lnTo>
                <a:lnTo>
                  <a:pt x="117920" y="6333"/>
                </a:lnTo>
                <a:lnTo>
                  <a:pt x="160714" y="16"/>
                </a:lnTo>
                <a:lnTo>
                  <a:pt x="3470148" y="0"/>
                </a:lnTo>
                <a:lnTo>
                  <a:pt x="3484859" y="655"/>
                </a:lnTo>
                <a:lnTo>
                  <a:pt x="3526576" y="10031"/>
                </a:lnTo>
                <a:lnTo>
                  <a:pt x="3563485" y="29347"/>
                </a:lnTo>
                <a:lnTo>
                  <a:pt x="3594072" y="57086"/>
                </a:lnTo>
                <a:lnTo>
                  <a:pt x="3616820" y="91733"/>
                </a:lnTo>
                <a:lnTo>
                  <a:pt x="3630214" y="131773"/>
                </a:lnTo>
                <a:lnTo>
                  <a:pt x="3633216" y="815339"/>
                </a:lnTo>
                <a:lnTo>
                  <a:pt x="3632560" y="830051"/>
                </a:lnTo>
                <a:lnTo>
                  <a:pt x="3623184" y="871768"/>
                </a:lnTo>
                <a:lnTo>
                  <a:pt x="3603868" y="908677"/>
                </a:lnTo>
                <a:lnTo>
                  <a:pt x="3576129" y="939264"/>
                </a:lnTo>
                <a:lnTo>
                  <a:pt x="3541482" y="962012"/>
                </a:lnTo>
                <a:lnTo>
                  <a:pt x="3501442" y="975406"/>
                </a:lnTo>
                <a:lnTo>
                  <a:pt x="163068" y="978407"/>
                </a:lnTo>
                <a:lnTo>
                  <a:pt x="148356" y="977752"/>
                </a:lnTo>
                <a:lnTo>
                  <a:pt x="106639" y="968376"/>
                </a:lnTo>
                <a:lnTo>
                  <a:pt x="69730" y="949060"/>
                </a:lnTo>
                <a:lnTo>
                  <a:pt x="39143" y="921321"/>
                </a:lnTo>
                <a:lnTo>
                  <a:pt x="16395" y="886674"/>
                </a:lnTo>
                <a:lnTo>
                  <a:pt x="3001" y="846634"/>
                </a:lnTo>
                <a:lnTo>
                  <a:pt x="0" y="1630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52918" y="4061586"/>
            <a:ext cx="300672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Symbol"/>
                <a:cs typeface="Symbol"/>
              </a:rPr>
              <a:t></a:t>
            </a:r>
            <a:r>
              <a:rPr sz="1600" spc="-185" dirty="0">
                <a:latin typeface="Arial"/>
                <a:cs typeface="Arial"/>
              </a:rPr>
              <a:t>Did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not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p</a:t>
            </a:r>
            <a:r>
              <a:rPr sz="1600" spc="-30" dirty="0">
                <a:latin typeface="Arial"/>
                <a:cs typeface="Arial"/>
              </a:rPr>
              <a:t>r</a:t>
            </a:r>
            <a:r>
              <a:rPr sz="1600" spc="-100" dirty="0">
                <a:latin typeface="Arial"/>
                <a:cs typeface="Arial"/>
              </a:rPr>
              <a:t>o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60" dirty="0">
                <a:latin typeface="Arial"/>
                <a:cs typeface="Arial"/>
              </a:rPr>
              <a:t>e</a:t>
            </a:r>
            <a:r>
              <a:rPr sz="1600" spc="-229" dirty="0">
                <a:latin typeface="Arial"/>
                <a:cs typeface="Arial"/>
              </a:rPr>
              <a:t>c</a:t>
            </a:r>
            <a:r>
              <a:rPr sz="1600" spc="85" dirty="0">
                <a:latin typeface="Arial"/>
                <a:cs typeface="Arial"/>
              </a:rPr>
              <a:t>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0" dirty="0">
                <a:latin typeface="Arial"/>
                <a:cs typeface="Arial"/>
              </a:rPr>
              <a:t>Russian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r</a:t>
            </a:r>
            <a:r>
              <a:rPr sz="1600" spc="-155" dirty="0">
                <a:latin typeface="Arial"/>
                <a:cs typeface="Arial"/>
              </a:rPr>
              <a:t>oyal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150" dirty="0">
                <a:latin typeface="Arial"/>
                <a:cs typeface="Arial"/>
              </a:rPr>
              <a:t>f</a:t>
            </a:r>
            <a:r>
              <a:rPr sz="1600" spc="-160" dirty="0">
                <a:latin typeface="Arial"/>
                <a:cs typeface="Arial"/>
              </a:rPr>
              <a:t>amily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2918" y="4305427"/>
            <a:ext cx="316230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Symbol"/>
                <a:cs typeface="Symbol"/>
              </a:rPr>
              <a:t></a:t>
            </a:r>
            <a:r>
              <a:rPr sz="1600" spc="-225" dirty="0">
                <a:latin typeface="Arial Narrow"/>
                <a:cs typeface="Arial Narrow"/>
              </a:rPr>
              <a:t>C</a:t>
            </a:r>
            <a:r>
              <a:rPr sz="1600" spc="-60" dirty="0">
                <a:latin typeface="Arial Narrow"/>
                <a:cs typeface="Arial Narrow"/>
              </a:rPr>
              <a:t>han</a:t>
            </a:r>
            <a:r>
              <a:rPr sz="1600" spc="-70" dirty="0">
                <a:latin typeface="Arial Narrow"/>
                <a:cs typeface="Arial Narrow"/>
              </a:rPr>
              <a:t>g</a:t>
            </a:r>
            <a:r>
              <a:rPr sz="1600" spc="-90" dirty="0">
                <a:latin typeface="Arial Narrow"/>
                <a:cs typeface="Arial Narrow"/>
              </a:rPr>
              <a:t>ed</a:t>
            </a:r>
            <a:r>
              <a:rPr sz="1600" spc="55" dirty="0">
                <a:latin typeface="Arial Narrow"/>
                <a:cs typeface="Arial Narrow"/>
              </a:rPr>
              <a:t> </a:t>
            </a:r>
            <a:r>
              <a:rPr sz="1600" spc="-90" dirty="0">
                <a:latin typeface="Arial Narrow"/>
                <a:cs typeface="Arial Narrow"/>
              </a:rPr>
              <a:t>Russia’s</a:t>
            </a:r>
            <a:r>
              <a:rPr sz="1600" spc="40" dirty="0">
                <a:latin typeface="Arial Narrow"/>
                <a:cs typeface="Arial Narrow"/>
              </a:rPr>
              <a:t> </a:t>
            </a:r>
            <a:r>
              <a:rPr sz="1600" spc="-105" dirty="0">
                <a:latin typeface="Arial Narrow"/>
                <a:cs typeface="Arial Narrow"/>
              </a:rPr>
              <a:t>n</a:t>
            </a:r>
            <a:r>
              <a:rPr sz="1600" spc="-114" dirty="0">
                <a:latin typeface="Arial Narrow"/>
                <a:cs typeface="Arial Narrow"/>
              </a:rPr>
              <a:t>a</a:t>
            </a:r>
            <a:r>
              <a:rPr sz="1600" spc="-130" dirty="0">
                <a:latin typeface="Arial Narrow"/>
                <a:cs typeface="Arial Narrow"/>
              </a:rPr>
              <a:t>me</a:t>
            </a:r>
            <a:r>
              <a:rPr sz="1600" spc="40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to</a:t>
            </a:r>
            <a:r>
              <a:rPr sz="1600" spc="35" dirty="0">
                <a:latin typeface="Arial Narrow"/>
                <a:cs typeface="Arial Narrow"/>
              </a:rPr>
              <a:t> </a:t>
            </a:r>
            <a:r>
              <a:rPr sz="1600" spc="10" dirty="0">
                <a:latin typeface="Arial Narrow"/>
                <a:cs typeface="Arial Narrow"/>
              </a:rPr>
              <a:t>the</a:t>
            </a:r>
            <a:r>
              <a:rPr sz="1600" spc="45" dirty="0">
                <a:latin typeface="Arial Narrow"/>
                <a:cs typeface="Arial Narrow"/>
              </a:rPr>
              <a:t> </a:t>
            </a:r>
            <a:r>
              <a:rPr sz="1600" spc="-210" dirty="0">
                <a:latin typeface="Arial Narrow"/>
                <a:cs typeface="Arial Narrow"/>
              </a:rPr>
              <a:t>S</a:t>
            </a:r>
            <a:r>
              <a:rPr sz="1600" spc="-40" dirty="0">
                <a:latin typeface="Arial Narrow"/>
                <a:cs typeface="Arial Narrow"/>
              </a:rPr>
              <a:t>o</a:t>
            </a:r>
            <a:r>
              <a:rPr sz="1600" spc="-30" dirty="0">
                <a:latin typeface="Arial Narrow"/>
                <a:cs typeface="Arial Narrow"/>
              </a:rPr>
              <a:t>v</a:t>
            </a:r>
            <a:r>
              <a:rPr sz="1600" spc="-35" dirty="0">
                <a:latin typeface="Arial Narrow"/>
                <a:cs typeface="Arial Narrow"/>
              </a:rPr>
              <a:t>ie</a:t>
            </a:r>
            <a:r>
              <a:rPr sz="1600" spc="170" dirty="0">
                <a:latin typeface="Arial Narrow"/>
                <a:cs typeface="Arial Narrow"/>
              </a:rPr>
              <a:t>t</a:t>
            </a:r>
            <a:r>
              <a:rPr sz="1600" spc="40" dirty="0">
                <a:latin typeface="Arial Narrow"/>
                <a:cs typeface="Arial Narrow"/>
              </a:rPr>
              <a:t> </a:t>
            </a:r>
            <a:r>
              <a:rPr sz="1600" spc="-145" dirty="0">
                <a:latin typeface="Arial Narrow"/>
                <a:cs typeface="Arial Narrow"/>
              </a:rPr>
              <a:t>U</a:t>
            </a:r>
            <a:r>
              <a:rPr sz="1600" spc="-114" dirty="0">
                <a:latin typeface="Arial Narrow"/>
                <a:cs typeface="Arial Narrow"/>
              </a:rPr>
              <a:t>n</a:t>
            </a:r>
            <a:r>
              <a:rPr sz="1600" spc="-15" dirty="0">
                <a:latin typeface="Arial Narrow"/>
                <a:cs typeface="Arial Narrow"/>
              </a:rPr>
              <a:t>io</a:t>
            </a:r>
            <a:r>
              <a:rPr sz="1600" spc="-75" dirty="0">
                <a:latin typeface="Arial Narrow"/>
                <a:cs typeface="Arial Narrow"/>
              </a:rPr>
              <a:t>n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Symbol"/>
                <a:cs typeface="Symbol"/>
              </a:rPr>
              <a:t></a:t>
            </a:r>
            <a:r>
              <a:rPr sz="1600" spc="-409" dirty="0">
                <a:latin typeface="Arial"/>
                <a:cs typeface="Arial"/>
              </a:rPr>
              <a:t>S</a:t>
            </a:r>
            <a:r>
              <a:rPr sz="1600" spc="-95" dirty="0">
                <a:latin typeface="Arial"/>
                <a:cs typeface="Arial"/>
              </a:rPr>
              <a:t>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up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95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10" dirty="0">
                <a:latin typeface="Arial"/>
                <a:cs typeface="Arial"/>
              </a:rPr>
              <a:t>c</a:t>
            </a:r>
            <a:r>
              <a:rPr sz="1600" spc="-229" dirty="0">
                <a:latin typeface="Arial"/>
                <a:cs typeface="Arial"/>
              </a:rPr>
              <a:t>o</a:t>
            </a:r>
            <a:r>
              <a:rPr sz="1600" spc="-390" dirty="0">
                <a:latin typeface="Arial"/>
                <a:cs typeface="Arial"/>
              </a:rPr>
              <a:t>mm</a:t>
            </a:r>
            <a:r>
              <a:rPr sz="1600" spc="-270" dirty="0">
                <a:latin typeface="Arial"/>
                <a:cs typeface="Arial"/>
              </a:rPr>
              <a:t>u</a:t>
            </a:r>
            <a:r>
              <a:rPr sz="1600" spc="-100" dirty="0">
                <a:latin typeface="Arial"/>
                <a:cs typeface="Arial"/>
              </a:rPr>
              <a:t>nist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85" dirty="0">
                <a:latin typeface="Arial"/>
                <a:cs typeface="Arial"/>
              </a:rPr>
              <a:t>g</a:t>
            </a:r>
            <a:r>
              <a:rPr sz="1600" spc="-200" dirty="0">
                <a:latin typeface="Arial"/>
                <a:cs typeface="Arial"/>
              </a:rPr>
              <a:t>o</a:t>
            </a:r>
            <a:r>
              <a:rPr sz="1600" spc="-175" dirty="0">
                <a:latin typeface="Arial"/>
                <a:cs typeface="Arial"/>
              </a:rPr>
              <a:t>v</a:t>
            </a:r>
            <a:r>
              <a:rPr sz="1600" spc="-190" dirty="0">
                <a:latin typeface="Arial"/>
                <a:cs typeface="Arial"/>
              </a:rPr>
              <a:t>e</a:t>
            </a:r>
            <a:r>
              <a:rPr sz="1600" spc="-110" dirty="0">
                <a:latin typeface="Arial"/>
                <a:cs typeface="Arial"/>
              </a:rPr>
              <a:t>r</a:t>
            </a:r>
            <a:r>
              <a:rPr sz="1600" spc="-245" dirty="0">
                <a:latin typeface="Arial"/>
                <a:cs typeface="Arial"/>
              </a:rPr>
              <a:t>n</a:t>
            </a:r>
            <a:r>
              <a:rPr sz="1600" spc="-370" dirty="0">
                <a:latin typeface="Arial"/>
                <a:cs typeface="Arial"/>
              </a:rPr>
              <a:t>m</a:t>
            </a:r>
            <a:r>
              <a:rPr sz="1600" spc="-145" dirty="0">
                <a:latin typeface="Arial"/>
                <a:cs typeface="Arial"/>
              </a:rPr>
              <a:t>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45" dirty="0">
                <a:latin typeface="Arial"/>
                <a:cs typeface="Arial"/>
              </a:rPr>
              <a:t>Russia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1152" y="3779520"/>
            <a:ext cx="63703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3043" y="3875532"/>
            <a:ext cx="2819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Century"/>
                <a:cs typeface="Century"/>
              </a:rPr>
              <a:t>16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7435" y="182879"/>
            <a:ext cx="633983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328" y="278003"/>
            <a:ext cx="2787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entury"/>
                <a:cs typeface="Century"/>
              </a:rPr>
              <a:t>14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931" y="3779520"/>
            <a:ext cx="621792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8909" y="3875532"/>
            <a:ext cx="2660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latin typeface="Century"/>
                <a:cs typeface="Century"/>
              </a:rPr>
              <a:t>15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84453"/>
            <a:ext cx="4639945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675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390" dirty="0">
                <a:latin typeface="Arial"/>
                <a:cs typeface="Arial"/>
              </a:rPr>
              <a:t>ch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560" dirty="0">
                <a:latin typeface="Arial"/>
                <a:cs typeface="Arial"/>
              </a:rPr>
              <a:t>w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480" dirty="0">
                <a:latin typeface="Arial"/>
                <a:cs typeface="Arial"/>
              </a:rPr>
              <a:t>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405" dirty="0">
                <a:latin typeface="Arial"/>
                <a:cs typeface="Arial"/>
              </a:rPr>
              <a:t>a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u="heavy" spc="-575" dirty="0">
                <a:latin typeface="Arial"/>
                <a:cs typeface="Arial"/>
              </a:rPr>
              <a:t>C</a:t>
            </a:r>
            <a:r>
              <a:rPr sz="2200" b="1" u="heavy" spc="-505" dirty="0">
                <a:latin typeface="Arial"/>
                <a:cs typeface="Arial"/>
              </a:rPr>
              <a:t>A</a:t>
            </a:r>
            <a:r>
              <a:rPr sz="2200" b="1" u="heavy" spc="-535" dirty="0">
                <a:latin typeface="Arial"/>
                <a:cs typeface="Arial"/>
              </a:rPr>
              <a:t>U</a:t>
            </a:r>
            <a:r>
              <a:rPr sz="2200" b="1" u="heavy" spc="-545" dirty="0">
                <a:latin typeface="Arial"/>
                <a:cs typeface="Arial"/>
              </a:rPr>
              <a:t>SE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95" dirty="0">
                <a:latin typeface="Arial"/>
                <a:cs typeface="Arial"/>
              </a:rPr>
              <a:t>f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75" dirty="0">
                <a:latin typeface="Arial"/>
                <a:cs typeface="Arial"/>
              </a:rPr>
              <a:t>R</a:t>
            </a:r>
            <a:r>
              <a:rPr sz="2200" b="1" spc="-475" dirty="0">
                <a:latin typeface="Arial"/>
                <a:cs typeface="Arial"/>
              </a:rPr>
              <a:t>uss</a:t>
            </a:r>
            <a:r>
              <a:rPr sz="2200" b="1" spc="-180" dirty="0">
                <a:latin typeface="Arial"/>
                <a:cs typeface="Arial"/>
              </a:rPr>
              <a:t>i</a:t>
            </a:r>
            <a:r>
              <a:rPr sz="2200" b="1" spc="-365" dirty="0">
                <a:latin typeface="Arial"/>
                <a:cs typeface="Arial"/>
              </a:rPr>
              <a:t>a</a:t>
            </a:r>
            <a:r>
              <a:rPr sz="2200" b="1" spc="-445" dirty="0">
                <a:latin typeface="Arial"/>
                <a:cs typeface="Arial"/>
              </a:rPr>
              <a:t>n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525" dirty="0">
                <a:latin typeface="Arial"/>
                <a:cs typeface="Arial"/>
              </a:rPr>
              <a:t>R</a:t>
            </a:r>
            <a:r>
              <a:rPr sz="2200" b="1" spc="-395" dirty="0">
                <a:latin typeface="Arial"/>
                <a:cs typeface="Arial"/>
              </a:rPr>
              <a:t>e</a:t>
            </a:r>
            <a:r>
              <a:rPr sz="2200" b="1" spc="-300" dirty="0">
                <a:latin typeface="Arial"/>
                <a:cs typeface="Arial"/>
              </a:rPr>
              <a:t>v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-215" dirty="0">
                <a:latin typeface="Arial"/>
                <a:cs typeface="Arial"/>
              </a:rPr>
              <a:t>lut</a:t>
            </a:r>
            <a:r>
              <a:rPr sz="2200" b="1" spc="-160" dirty="0">
                <a:latin typeface="Arial"/>
                <a:cs typeface="Arial"/>
              </a:rPr>
              <a:t>i</a:t>
            </a:r>
            <a:r>
              <a:rPr sz="2200" b="1" spc="-420" dirty="0">
                <a:latin typeface="Arial"/>
                <a:cs typeface="Arial"/>
              </a:rPr>
              <a:t>on?</a:t>
            </a:r>
            <a:endParaRPr sz="22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buFont typeface="Arial"/>
              <a:buAutoNum type="alphaUcPeriod"/>
              <a:tabLst>
                <a:tab pos="281305" algn="l"/>
              </a:tabLst>
            </a:pPr>
            <a:r>
              <a:rPr sz="2200" spc="-320" dirty="0">
                <a:latin typeface="Arial"/>
                <a:cs typeface="Arial"/>
              </a:rPr>
              <a:t>The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czar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405" dirty="0">
                <a:latin typeface="Arial"/>
                <a:cs typeface="Arial"/>
              </a:rPr>
              <a:t>was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e</a:t>
            </a:r>
            <a:r>
              <a:rPr sz="2200" spc="-270" dirty="0">
                <a:latin typeface="Arial"/>
                <a:cs typeface="Arial"/>
              </a:rPr>
              <a:t>x</a:t>
            </a:r>
            <a:r>
              <a:rPr sz="2200" spc="-345" dirty="0">
                <a:latin typeface="Arial"/>
                <a:cs typeface="Arial"/>
              </a:rPr>
              <a:t>e</a:t>
            </a:r>
            <a:r>
              <a:rPr sz="2200" spc="-320" dirty="0">
                <a:latin typeface="Arial"/>
                <a:cs typeface="Arial"/>
              </a:rPr>
              <a:t>c</a:t>
            </a:r>
            <a:r>
              <a:rPr sz="2200" spc="-220" dirty="0">
                <a:latin typeface="Arial"/>
                <a:cs typeface="Arial"/>
              </a:rPr>
              <a:t>uted.</a:t>
            </a:r>
            <a:endParaRPr sz="22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Arial"/>
              <a:buAutoNum type="alphaUcPeriod"/>
              <a:tabLst>
                <a:tab pos="278130" algn="l"/>
              </a:tabLst>
            </a:pPr>
            <a:r>
              <a:rPr sz="2200" spc="-300" dirty="0">
                <a:latin typeface="Arial"/>
                <a:cs typeface="Arial"/>
              </a:rPr>
              <a:t>T</a:t>
            </a:r>
            <a:r>
              <a:rPr sz="2200" spc="-280" dirty="0">
                <a:latin typeface="Arial"/>
                <a:cs typeface="Arial"/>
              </a:rPr>
              <a:t>h</a:t>
            </a:r>
            <a:r>
              <a:rPr sz="2200" spc="-265" dirty="0">
                <a:latin typeface="Arial"/>
                <a:cs typeface="Arial"/>
              </a:rPr>
              <a:t>ere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were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85" dirty="0">
                <a:latin typeface="Arial"/>
                <a:cs typeface="Arial"/>
              </a:rPr>
              <a:t>o</a:t>
            </a:r>
            <a:r>
              <a:rPr sz="2200" spc="-320" dirty="0">
                <a:latin typeface="Arial"/>
                <a:cs typeface="Arial"/>
              </a:rPr>
              <a:t>od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75" dirty="0">
                <a:latin typeface="Arial"/>
                <a:cs typeface="Arial"/>
              </a:rPr>
              <a:t>s</a:t>
            </a:r>
            <a:r>
              <a:rPr sz="2200" spc="-320" dirty="0">
                <a:latin typeface="Arial"/>
                <a:cs typeface="Arial"/>
              </a:rPr>
              <a:t>h</a:t>
            </a:r>
            <a:r>
              <a:rPr sz="2200" spc="-235" dirty="0">
                <a:latin typeface="Arial"/>
                <a:cs typeface="Arial"/>
              </a:rPr>
              <a:t>ortages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320" dirty="0">
                <a:latin typeface="Arial"/>
                <a:cs typeface="Arial"/>
              </a:rPr>
              <a:t>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70" dirty="0">
                <a:latin typeface="Arial"/>
                <a:cs typeface="Arial"/>
              </a:rPr>
              <a:t>R</a:t>
            </a:r>
            <a:r>
              <a:rPr sz="2200" spc="-360" dirty="0">
                <a:latin typeface="Arial"/>
                <a:cs typeface="Arial"/>
              </a:rPr>
              <a:t>us</a:t>
            </a:r>
            <a:r>
              <a:rPr sz="2200" spc="-355" dirty="0">
                <a:latin typeface="Arial"/>
                <a:cs typeface="Arial"/>
              </a:rPr>
              <a:t>s</a:t>
            </a:r>
            <a:r>
              <a:rPr sz="2200" spc="-210" dirty="0">
                <a:latin typeface="Arial"/>
                <a:cs typeface="Arial"/>
              </a:rPr>
              <a:t>ia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345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85" dirty="0">
                <a:latin typeface="Arial"/>
                <a:cs typeface="Arial"/>
              </a:rPr>
              <a:t>serfs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were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starv</a:t>
            </a:r>
            <a:r>
              <a:rPr sz="2200" spc="-180" dirty="0">
                <a:latin typeface="Arial"/>
                <a:cs typeface="Arial"/>
              </a:rPr>
              <a:t>ing.</a:t>
            </a:r>
            <a:endParaRPr sz="2200">
              <a:latin typeface="Arial"/>
              <a:cs typeface="Arial"/>
            </a:endParaRPr>
          </a:p>
          <a:p>
            <a:pPr marL="270510" indent="-257810">
              <a:lnSpc>
                <a:spcPct val="100000"/>
              </a:lnSpc>
              <a:buFont typeface="Arial"/>
              <a:buAutoNum type="alphaUcPeriod" startAt="3"/>
              <a:tabLst>
                <a:tab pos="271145" algn="l"/>
              </a:tabLst>
            </a:pPr>
            <a:r>
              <a:rPr sz="2200" spc="-320" dirty="0">
                <a:latin typeface="Arial"/>
                <a:cs typeface="Arial"/>
              </a:rPr>
              <a:t>The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630" dirty="0">
                <a:latin typeface="Arial"/>
                <a:cs typeface="Arial"/>
              </a:rPr>
              <a:t>G</a:t>
            </a:r>
            <a:r>
              <a:rPr sz="2200" spc="-330" dirty="0">
                <a:latin typeface="Arial"/>
                <a:cs typeface="Arial"/>
              </a:rPr>
              <a:t>ermans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50" dirty="0">
                <a:latin typeface="Arial"/>
                <a:cs typeface="Arial"/>
              </a:rPr>
              <a:t>show</a:t>
            </a:r>
            <a:r>
              <a:rPr sz="2200" spc="-345" dirty="0">
                <a:latin typeface="Arial"/>
                <a:cs typeface="Arial"/>
              </a:rPr>
              <a:t>e</a:t>
            </a:r>
            <a:r>
              <a:rPr sz="2200" spc="-310" dirty="0">
                <a:latin typeface="Arial"/>
                <a:cs typeface="Arial"/>
              </a:rPr>
              <a:t>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si</a:t>
            </a:r>
            <a:r>
              <a:rPr sz="2200" spc="-265" dirty="0">
                <a:latin typeface="Arial"/>
                <a:cs typeface="Arial"/>
              </a:rPr>
              <a:t>g</a:t>
            </a:r>
            <a:r>
              <a:rPr sz="2200" spc="-340" dirty="0">
                <a:latin typeface="Arial"/>
                <a:cs typeface="Arial"/>
              </a:rPr>
              <a:t>ns</a:t>
            </a:r>
            <a:r>
              <a:rPr sz="2200" spc="-55" dirty="0">
                <a:latin typeface="Arial"/>
                <a:cs typeface="Arial"/>
              </a:rPr>
              <a:t> of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15" dirty="0">
                <a:latin typeface="Arial"/>
                <a:cs typeface="Arial"/>
              </a:rPr>
              <a:t>sur</a:t>
            </a:r>
            <a:r>
              <a:rPr sz="2200" spc="-150" dirty="0">
                <a:latin typeface="Arial"/>
                <a:cs typeface="Arial"/>
              </a:rPr>
              <a:t>r</a:t>
            </a:r>
            <a:r>
              <a:rPr sz="2200" spc="-345" dirty="0">
                <a:latin typeface="Arial"/>
                <a:cs typeface="Arial"/>
              </a:rPr>
              <a:t>end</a:t>
            </a:r>
            <a:r>
              <a:rPr sz="2200" spc="-355" dirty="0">
                <a:latin typeface="Arial"/>
                <a:cs typeface="Arial"/>
              </a:rPr>
              <a:t>e</a:t>
            </a:r>
            <a:r>
              <a:rPr sz="2200" spc="-90" dirty="0">
                <a:latin typeface="Arial"/>
                <a:cs typeface="Arial"/>
              </a:rPr>
              <a:t>r.</a:t>
            </a:r>
            <a:endParaRPr sz="22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AutoNum type="alphaUcPeriod" startAt="3"/>
              <a:tabLst>
                <a:tab pos="291465" algn="l"/>
              </a:tabLst>
            </a:pPr>
            <a:r>
              <a:rPr sz="2200" spc="-484" dirty="0">
                <a:latin typeface="Arial"/>
                <a:cs typeface="Arial"/>
              </a:rPr>
              <a:t>S</a:t>
            </a:r>
            <a:r>
              <a:rPr sz="2200" spc="-415" dirty="0">
                <a:latin typeface="Arial"/>
                <a:cs typeface="Arial"/>
              </a:rPr>
              <a:t>o</a:t>
            </a:r>
            <a:r>
              <a:rPr sz="2200" spc="-185" dirty="0">
                <a:latin typeface="Arial"/>
                <a:cs typeface="Arial"/>
              </a:rPr>
              <a:t>ldiers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did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not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know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40" dirty="0">
                <a:latin typeface="Arial"/>
                <a:cs typeface="Arial"/>
              </a:rPr>
              <a:t>how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125" dirty="0">
                <a:latin typeface="Arial"/>
                <a:cs typeface="Arial"/>
              </a:rPr>
              <a:t>t</a:t>
            </a:r>
            <a:r>
              <a:rPr sz="2200" spc="-335" dirty="0">
                <a:latin typeface="Arial"/>
                <a:cs typeface="Arial"/>
              </a:rPr>
              <a:t>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70" dirty="0">
                <a:latin typeface="Arial"/>
                <a:cs typeface="Arial"/>
              </a:rPr>
              <a:t>use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their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365" dirty="0">
                <a:latin typeface="Arial"/>
                <a:cs typeface="Arial"/>
              </a:rPr>
              <a:t>wea</a:t>
            </a:r>
            <a:r>
              <a:rPr sz="2200" spc="-350" dirty="0">
                <a:latin typeface="Arial"/>
                <a:cs typeface="Arial"/>
              </a:rPr>
              <a:t>p</a:t>
            </a:r>
            <a:r>
              <a:rPr sz="2200" spc="-345" dirty="0">
                <a:latin typeface="Arial"/>
                <a:cs typeface="Arial"/>
              </a:rPr>
              <a:t>on</a:t>
            </a:r>
            <a:r>
              <a:rPr sz="2200" spc="-320" dirty="0">
                <a:latin typeface="Arial"/>
                <a:cs typeface="Arial"/>
              </a:rPr>
              <a:t>s</a:t>
            </a:r>
            <a:r>
              <a:rPr sz="2200" spc="-14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84453"/>
            <a:ext cx="4277995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b="1" spc="-675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200" dirty="0">
                <a:latin typeface="Arial"/>
                <a:cs typeface="Arial"/>
              </a:rPr>
              <a:t>at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560" dirty="0">
                <a:latin typeface="Arial"/>
                <a:cs typeface="Arial"/>
              </a:rPr>
              <a:t>w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155" dirty="0">
                <a:latin typeface="Arial"/>
                <a:cs typeface="Arial"/>
              </a:rPr>
              <a:t>r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560" dirty="0">
                <a:latin typeface="Arial"/>
                <a:cs typeface="Arial"/>
              </a:rPr>
              <a:t>w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480" dirty="0">
                <a:latin typeface="Arial"/>
                <a:cs typeface="Arial"/>
              </a:rPr>
              <a:t>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405" dirty="0">
                <a:latin typeface="Arial"/>
                <a:cs typeface="Arial"/>
              </a:rPr>
              <a:t>a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215" dirty="0">
                <a:latin typeface="Arial"/>
                <a:cs typeface="Arial"/>
              </a:rPr>
              <a:t>ult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95" dirty="0">
                <a:latin typeface="Arial"/>
                <a:cs typeface="Arial"/>
              </a:rPr>
              <a:t>f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645" dirty="0">
                <a:latin typeface="Arial"/>
                <a:cs typeface="Arial"/>
              </a:rPr>
              <a:t>m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150" dirty="0">
                <a:latin typeface="Arial"/>
                <a:cs typeface="Arial"/>
              </a:rPr>
              <a:t>l</a:t>
            </a:r>
            <a:r>
              <a:rPr sz="2200" b="1" spc="-70" dirty="0">
                <a:latin typeface="Arial"/>
                <a:cs typeface="Arial"/>
              </a:rPr>
              <a:t>it</a:t>
            </a:r>
            <a:r>
              <a:rPr sz="2200" b="1" spc="-335" dirty="0">
                <a:latin typeface="Arial"/>
                <a:cs typeface="Arial"/>
              </a:rPr>
              <a:t>a</a:t>
            </a:r>
            <a:r>
              <a:rPr sz="2200" b="1" spc="-245" dirty="0">
                <a:latin typeface="Arial"/>
                <a:cs typeface="Arial"/>
              </a:rPr>
              <a:t>r</a:t>
            </a:r>
            <a:r>
              <a:rPr sz="2200" b="1" spc="-420" dirty="0">
                <a:latin typeface="Arial"/>
                <a:cs typeface="Arial"/>
              </a:rPr>
              <a:t>ism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440" dirty="0">
                <a:latin typeface="Arial"/>
                <a:cs typeface="Arial"/>
              </a:rPr>
              <a:t>n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200" dirty="0">
                <a:latin typeface="Arial"/>
                <a:cs typeface="Arial"/>
              </a:rPr>
              <a:t> </a:t>
            </a:r>
            <a:r>
              <a:rPr sz="2200" b="1" spc="-440" dirty="0">
                <a:latin typeface="Arial"/>
                <a:cs typeface="Arial"/>
              </a:rPr>
              <a:t>n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70" dirty="0">
                <a:latin typeface="Arial"/>
                <a:cs typeface="Arial"/>
              </a:rPr>
              <a:t>ti</a:t>
            </a:r>
            <a:r>
              <a:rPr sz="2200" b="1" spc="-420" dirty="0">
                <a:latin typeface="Arial"/>
                <a:cs typeface="Arial"/>
              </a:rPr>
              <a:t>ona</a:t>
            </a:r>
            <a:r>
              <a:rPr sz="2200" b="1" spc="-210" dirty="0">
                <a:latin typeface="Arial"/>
                <a:cs typeface="Arial"/>
              </a:rPr>
              <a:t>l</a:t>
            </a:r>
            <a:r>
              <a:rPr sz="2200" b="1" spc="-420" dirty="0">
                <a:latin typeface="Arial"/>
                <a:cs typeface="Arial"/>
              </a:rPr>
              <a:t>ism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445" dirty="0">
                <a:latin typeface="Arial"/>
                <a:cs typeface="Arial"/>
              </a:rPr>
              <a:t>n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50" dirty="0">
                <a:latin typeface="Arial"/>
                <a:cs typeface="Arial"/>
              </a:rPr>
              <a:t>l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440" dirty="0">
                <a:latin typeface="Arial"/>
                <a:cs typeface="Arial"/>
              </a:rPr>
              <a:t>n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310" dirty="0">
                <a:latin typeface="Arial"/>
                <a:cs typeface="Arial"/>
              </a:rPr>
              <a:t>nete</a:t>
            </a:r>
            <a:r>
              <a:rPr sz="2200" b="1" spc="-355" dirty="0">
                <a:latin typeface="Arial"/>
                <a:cs typeface="Arial"/>
              </a:rPr>
              <a:t>e</a:t>
            </a:r>
            <a:r>
              <a:rPr sz="2200" b="1" spc="-265" dirty="0">
                <a:latin typeface="Arial"/>
                <a:cs typeface="Arial"/>
              </a:rPr>
              <a:t>nth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440" dirty="0">
                <a:latin typeface="Arial"/>
                <a:cs typeface="Arial"/>
              </a:rPr>
              <a:t>n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180" dirty="0">
                <a:latin typeface="Arial"/>
                <a:cs typeface="Arial"/>
              </a:rPr>
              <a:t>rly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t</a:t>
            </a:r>
            <a:r>
              <a:rPr sz="2200" b="1" spc="-560" dirty="0">
                <a:latin typeface="Arial"/>
                <a:cs typeface="Arial"/>
              </a:rPr>
              <a:t>w</a:t>
            </a:r>
            <a:r>
              <a:rPr sz="2200" b="1" spc="-265" dirty="0">
                <a:latin typeface="Arial"/>
                <a:cs typeface="Arial"/>
              </a:rPr>
              <a:t>ent</a:t>
            </a:r>
            <a:r>
              <a:rPr sz="2200" b="1" spc="-165" dirty="0">
                <a:latin typeface="Arial"/>
                <a:cs typeface="Arial"/>
              </a:rPr>
              <a:t>i</a:t>
            </a:r>
            <a:r>
              <a:rPr sz="2200" b="1" spc="-235" dirty="0">
                <a:latin typeface="Arial"/>
                <a:cs typeface="Arial"/>
              </a:rPr>
              <a:t>e</a:t>
            </a:r>
            <a:r>
              <a:rPr sz="2200" b="1" spc="-155" dirty="0">
                <a:latin typeface="Arial"/>
                <a:cs typeface="Arial"/>
              </a:rPr>
              <a:t>t</a:t>
            </a:r>
            <a:r>
              <a:rPr sz="2200" b="1" spc="-365" dirty="0">
                <a:latin typeface="Arial"/>
                <a:cs typeface="Arial"/>
              </a:rPr>
              <a:t>h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395" dirty="0">
                <a:latin typeface="Arial"/>
                <a:cs typeface="Arial"/>
              </a:rPr>
              <a:t>c</a:t>
            </a:r>
            <a:r>
              <a:rPr sz="2200" b="1" spc="-385" dirty="0">
                <a:latin typeface="Arial"/>
                <a:cs typeface="Arial"/>
              </a:rPr>
              <a:t>e</a:t>
            </a:r>
            <a:r>
              <a:rPr sz="2200" b="1" spc="-440" dirty="0">
                <a:latin typeface="Arial"/>
                <a:cs typeface="Arial"/>
              </a:rPr>
              <a:t>n</a:t>
            </a:r>
            <a:r>
              <a:rPr sz="2200" b="1" spc="-215" dirty="0">
                <a:latin typeface="Arial"/>
                <a:cs typeface="Arial"/>
              </a:rPr>
              <a:t>turi</a:t>
            </a:r>
            <a:r>
              <a:rPr sz="2200" b="1" spc="-315" dirty="0">
                <a:latin typeface="Arial"/>
                <a:cs typeface="Arial"/>
              </a:rPr>
              <a:t>e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380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buFont typeface="Arial"/>
              <a:buAutoNum type="alphaUcPeriod"/>
              <a:tabLst>
                <a:tab pos="281305" algn="l"/>
              </a:tabLst>
            </a:pPr>
            <a:r>
              <a:rPr sz="2200" spc="-465" dirty="0">
                <a:latin typeface="Arial"/>
                <a:cs typeface="Arial"/>
              </a:rPr>
              <a:t>C</a:t>
            </a:r>
            <a:r>
              <a:rPr sz="2200" spc="-140" dirty="0">
                <a:latin typeface="Arial"/>
                <a:cs typeface="Arial"/>
              </a:rPr>
              <a:t>i</a:t>
            </a:r>
            <a:r>
              <a:rPr sz="2200" spc="-105" dirty="0">
                <a:latin typeface="Arial"/>
                <a:cs typeface="Arial"/>
              </a:rPr>
              <a:t>vi</a:t>
            </a:r>
            <a:r>
              <a:rPr sz="2200" spc="-35" dirty="0">
                <a:latin typeface="Arial"/>
                <a:cs typeface="Arial"/>
              </a:rPr>
              <a:t>l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80" dirty="0">
                <a:latin typeface="Arial"/>
                <a:cs typeface="Arial"/>
              </a:rPr>
              <a:t>War</a:t>
            </a:r>
            <a:endParaRPr sz="22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Arial"/>
              <a:buAutoNum type="alphaUcPeriod"/>
              <a:tabLst>
                <a:tab pos="278130" algn="l"/>
              </a:tabLst>
            </a:pPr>
            <a:r>
              <a:rPr sz="2200" spc="-570" dirty="0">
                <a:latin typeface="Arial"/>
                <a:cs typeface="Arial"/>
              </a:rPr>
              <a:t>R</a:t>
            </a:r>
            <a:r>
              <a:rPr sz="2200" spc="-200" dirty="0">
                <a:latin typeface="Arial"/>
                <a:cs typeface="Arial"/>
              </a:rPr>
              <a:t>evolutionary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80" dirty="0">
                <a:latin typeface="Arial"/>
                <a:cs typeface="Arial"/>
              </a:rPr>
              <a:t>War</a:t>
            </a:r>
            <a:endParaRPr sz="22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Font typeface="Arial"/>
              <a:buAutoNum type="alphaUcPeriod"/>
              <a:tabLst>
                <a:tab pos="271780" algn="l"/>
              </a:tabLst>
            </a:pPr>
            <a:r>
              <a:rPr sz="2200" spc="-430" dirty="0">
                <a:latin typeface="Arial"/>
                <a:cs typeface="Arial"/>
              </a:rPr>
              <a:t>Wo</a:t>
            </a:r>
            <a:r>
              <a:rPr sz="2200" spc="-190" dirty="0">
                <a:latin typeface="Arial"/>
                <a:cs typeface="Arial"/>
              </a:rPr>
              <a:t>r</a:t>
            </a:r>
            <a:r>
              <a:rPr sz="2200" spc="-175" dirty="0">
                <a:latin typeface="Arial"/>
                <a:cs typeface="Arial"/>
              </a:rPr>
              <a:t>ld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80" dirty="0">
                <a:latin typeface="Arial"/>
                <a:cs typeface="Arial"/>
              </a:rPr>
              <a:t>War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100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Font typeface="Arial"/>
              <a:buAutoNum type="alphaUcPeriod"/>
              <a:tabLst>
                <a:tab pos="292100" algn="l"/>
              </a:tabLst>
            </a:pPr>
            <a:r>
              <a:rPr sz="2200" spc="-310" dirty="0">
                <a:latin typeface="Arial"/>
                <a:cs typeface="Arial"/>
              </a:rPr>
              <a:t>Cold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80" dirty="0">
                <a:latin typeface="Arial"/>
                <a:cs typeface="Arial"/>
              </a:rPr>
              <a:t>War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93285"/>
            <a:ext cx="4695190" cy="206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675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390" dirty="0">
                <a:latin typeface="Arial"/>
                <a:cs typeface="Arial"/>
              </a:rPr>
              <a:t>ch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505" dirty="0">
                <a:latin typeface="Arial"/>
                <a:cs typeface="Arial"/>
              </a:rPr>
              <a:t>Eu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405" dirty="0">
                <a:latin typeface="Arial"/>
                <a:cs typeface="Arial"/>
              </a:rPr>
              <a:t>o</a:t>
            </a:r>
            <a:r>
              <a:rPr sz="2200" b="1" spc="-415" dirty="0">
                <a:latin typeface="Arial"/>
                <a:cs typeface="Arial"/>
              </a:rPr>
              <a:t>p</a:t>
            </a:r>
            <a:r>
              <a:rPr sz="2200" b="1" spc="-405" dirty="0">
                <a:latin typeface="Arial"/>
                <a:cs typeface="Arial"/>
              </a:rPr>
              <a:t>ean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420" dirty="0">
                <a:latin typeface="Arial"/>
                <a:cs typeface="Arial"/>
              </a:rPr>
              <a:t>co</a:t>
            </a:r>
            <a:r>
              <a:rPr sz="2200" b="1" spc="-480" dirty="0">
                <a:latin typeface="Arial"/>
                <a:cs typeface="Arial"/>
              </a:rPr>
              <a:t>u</a:t>
            </a:r>
            <a:r>
              <a:rPr sz="2200" b="1" spc="-204" dirty="0">
                <a:latin typeface="Arial"/>
                <a:cs typeface="Arial"/>
              </a:rPr>
              <a:t>ntri</a:t>
            </a:r>
            <a:r>
              <a:rPr sz="2200" b="1" spc="-305" dirty="0">
                <a:latin typeface="Arial"/>
                <a:cs typeface="Arial"/>
              </a:rPr>
              <a:t>e</a:t>
            </a:r>
            <a:r>
              <a:rPr sz="2200" b="1" spc="-480" dirty="0">
                <a:latin typeface="Arial"/>
                <a:cs typeface="Arial"/>
              </a:rPr>
              <a:t>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235" dirty="0">
                <a:latin typeface="Arial"/>
                <a:cs typeface="Arial"/>
              </a:rPr>
              <a:t>ta</a:t>
            </a:r>
            <a:r>
              <a:rPr sz="2200" b="1" spc="-315" dirty="0">
                <a:latin typeface="Arial"/>
                <a:cs typeface="Arial"/>
              </a:rPr>
              <a:t>b</a:t>
            </a:r>
            <a:r>
              <a:rPr sz="2200" b="1" spc="-285" dirty="0">
                <a:latin typeface="Arial"/>
                <a:cs typeface="Arial"/>
              </a:rPr>
              <a:t>lish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25" dirty="0">
                <a:latin typeface="Arial"/>
                <a:cs typeface="Arial"/>
              </a:rPr>
              <a:t>x</a:t>
            </a:r>
            <a:r>
              <a:rPr sz="2200" b="1" spc="-245" dirty="0">
                <a:latin typeface="Arial"/>
                <a:cs typeface="Arial"/>
              </a:rPr>
              <a:t>te</a:t>
            </a:r>
            <a:r>
              <a:rPr sz="2200" b="1" spc="-330" dirty="0">
                <a:latin typeface="Arial"/>
                <a:cs typeface="Arial"/>
              </a:rPr>
              <a:t>n</a:t>
            </a:r>
            <a:r>
              <a:rPr sz="2200" b="1" spc="-325" dirty="0">
                <a:latin typeface="Arial"/>
                <a:cs typeface="Arial"/>
              </a:rPr>
              <a:t>sive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590" dirty="0">
                <a:latin typeface="Arial"/>
                <a:cs typeface="Arial"/>
              </a:rPr>
              <a:t>m</a:t>
            </a:r>
            <a:r>
              <a:rPr sz="2200" b="1" spc="-400" dirty="0">
                <a:latin typeface="Arial"/>
                <a:cs typeface="Arial"/>
              </a:rPr>
              <a:t>p</a:t>
            </a:r>
            <a:r>
              <a:rPr sz="2200" b="1" spc="-185" dirty="0">
                <a:latin typeface="Arial"/>
                <a:cs typeface="Arial"/>
              </a:rPr>
              <a:t>ir</a:t>
            </a:r>
            <a:r>
              <a:rPr sz="2200" b="1" spc="-320" dirty="0">
                <a:latin typeface="Arial"/>
                <a:cs typeface="Arial"/>
              </a:rPr>
              <a:t>e</a:t>
            </a:r>
            <a:r>
              <a:rPr sz="2200" b="1" spc="-480" dirty="0">
                <a:latin typeface="Arial"/>
                <a:cs typeface="Arial"/>
              </a:rPr>
              <a:t>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445" dirty="0">
                <a:latin typeface="Arial"/>
                <a:cs typeface="Arial"/>
              </a:rPr>
              <a:t>n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60" dirty="0">
                <a:latin typeface="Arial"/>
                <a:cs typeface="Arial"/>
              </a:rPr>
              <a:t>A</a:t>
            </a:r>
            <a:r>
              <a:rPr sz="2200" b="1" spc="-420" dirty="0">
                <a:latin typeface="Arial"/>
                <a:cs typeface="Arial"/>
              </a:rPr>
              <a:t>s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400" dirty="0">
                <a:latin typeface="Arial"/>
                <a:cs typeface="Arial"/>
              </a:rPr>
              <a:t>a</a:t>
            </a:r>
            <a:r>
              <a:rPr sz="2200" b="1" spc="-135" dirty="0">
                <a:latin typeface="Arial"/>
                <a:cs typeface="Arial"/>
              </a:rPr>
              <a:t>,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290" dirty="0">
                <a:latin typeface="Arial"/>
                <a:cs typeface="Arial"/>
              </a:rPr>
              <a:t>A</a:t>
            </a:r>
            <a:r>
              <a:rPr sz="2200" b="1" spc="-125" dirty="0">
                <a:latin typeface="Arial"/>
                <a:cs typeface="Arial"/>
              </a:rPr>
              <a:t>f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185" dirty="0">
                <a:latin typeface="Arial"/>
                <a:cs typeface="Arial"/>
              </a:rPr>
              <a:t>i</a:t>
            </a:r>
            <a:r>
              <a:rPr sz="2200" b="1" spc="-365" dirty="0">
                <a:latin typeface="Arial"/>
                <a:cs typeface="Arial"/>
              </a:rPr>
              <a:t>c</a:t>
            </a:r>
            <a:r>
              <a:rPr sz="2200" b="1" spc="-270" dirty="0">
                <a:latin typeface="Arial"/>
                <a:cs typeface="Arial"/>
              </a:rPr>
              <a:t>a,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420" dirty="0">
                <a:latin typeface="Arial"/>
                <a:cs typeface="Arial"/>
              </a:rPr>
              <a:t>an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t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25" dirty="0">
                <a:latin typeface="Arial"/>
                <a:cs typeface="Arial"/>
              </a:rPr>
              <a:t>A</a:t>
            </a:r>
            <a:r>
              <a:rPr sz="2200" b="1" spc="-640" dirty="0">
                <a:latin typeface="Arial"/>
                <a:cs typeface="Arial"/>
              </a:rPr>
              <a:t>m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25" dirty="0">
                <a:latin typeface="Arial"/>
                <a:cs typeface="Arial"/>
              </a:rPr>
              <a:t>ricas?</a:t>
            </a:r>
            <a:endParaRPr sz="22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buFont typeface="Arial"/>
              <a:buAutoNum type="alphaUcPeriod"/>
              <a:tabLst>
                <a:tab pos="281305" algn="l"/>
              </a:tabLst>
            </a:pPr>
            <a:r>
              <a:rPr sz="2200" spc="-365" dirty="0">
                <a:latin typeface="Arial"/>
                <a:cs typeface="Arial"/>
              </a:rPr>
              <a:t>F</a:t>
            </a:r>
            <a:r>
              <a:rPr sz="2200" spc="-195" dirty="0">
                <a:latin typeface="Arial"/>
                <a:cs typeface="Arial"/>
              </a:rPr>
              <a:t>r</a:t>
            </a:r>
            <a:r>
              <a:rPr sz="2200" spc="-345" dirty="0">
                <a:latin typeface="Arial"/>
                <a:cs typeface="Arial"/>
              </a:rPr>
              <a:t>an</a:t>
            </a:r>
            <a:r>
              <a:rPr sz="2200" spc="-315" dirty="0">
                <a:latin typeface="Arial"/>
                <a:cs typeface="Arial"/>
              </a:rPr>
              <a:t>c</a:t>
            </a:r>
            <a:r>
              <a:rPr sz="2200" spc="-260" dirty="0">
                <a:latin typeface="Arial"/>
                <a:cs typeface="Arial"/>
              </a:rPr>
              <a:t>e,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70" dirty="0">
                <a:latin typeface="Arial"/>
                <a:cs typeface="Arial"/>
              </a:rPr>
              <a:t>Belgium,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S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215" dirty="0">
                <a:latin typeface="Arial"/>
                <a:cs typeface="Arial"/>
              </a:rPr>
              <a:t>ain,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Portugal</a:t>
            </a:r>
            <a:endParaRPr sz="22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Arial"/>
              <a:buAutoNum type="alphaUcPeriod"/>
              <a:tabLst>
                <a:tab pos="278130" algn="l"/>
              </a:tabLst>
            </a:pPr>
            <a:r>
              <a:rPr sz="2200" spc="-365" dirty="0">
                <a:latin typeface="Arial"/>
                <a:cs typeface="Arial"/>
              </a:rPr>
              <a:t>F</a:t>
            </a:r>
            <a:r>
              <a:rPr sz="2200" spc="-195" dirty="0">
                <a:latin typeface="Arial"/>
                <a:cs typeface="Arial"/>
              </a:rPr>
              <a:t>r</a:t>
            </a:r>
            <a:r>
              <a:rPr sz="2200" spc="-345" dirty="0">
                <a:latin typeface="Arial"/>
                <a:cs typeface="Arial"/>
              </a:rPr>
              <a:t>an</a:t>
            </a:r>
            <a:r>
              <a:rPr sz="2200" spc="-315" dirty="0">
                <a:latin typeface="Arial"/>
                <a:cs typeface="Arial"/>
              </a:rPr>
              <a:t>c</a:t>
            </a:r>
            <a:r>
              <a:rPr sz="2200" spc="-260" dirty="0">
                <a:latin typeface="Arial"/>
                <a:cs typeface="Arial"/>
              </a:rPr>
              <a:t>e,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Uni</a:t>
            </a:r>
            <a:r>
              <a:rPr sz="2200" spc="-114" dirty="0">
                <a:latin typeface="Arial"/>
                <a:cs typeface="Arial"/>
              </a:rPr>
              <a:t>t</a:t>
            </a:r>
            <a:r>
              <a:rPr sz="2200" spc="-345" dirty="0">
                <a:latin typeface="Arial"/>
                <a:cs typeface="Arial"/>
              </a:rPr>
              <a:t>ed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90" dirty="0">
                <a:latin typeface="Arial"/>
                <a:cs typeface="Arial"/>
              </a:rPr>
              <a:t>Kingdo</a:t>
            </a:r>
            <a:r>
              <a:rPr sz="2200" spc="-475" dirty="0">
                <a:latin typeface="Arial"/>
                <a:cs typeface="Arial"/>
              </a:rPr>
              <a:t>m</a:t>
            </a:r>
            <a:r>
              <a:rPr sz="2200" spc="-135" dirty="0">
                <a:latin typeface="Arial"/>
                <a:cs typeface="Arial"/>
              </a:rPr>
              <a:t>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S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215" dirty="0">
                <a:latin typeface="Arial"/>
                <a:cs typeface="Arial"/>
              </a:rPr>
              <a:t>ain,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Portugal</a:t>
            </a:r>
            <a:endParaRPr sz="22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Font typeface="Arial"/>
              <a:buAutoNum type="alphaUcPeriod"/>
              <a:tabLst>
                <a:tab pos="271780" algn="l"/>
              </a:tabLst>
            </a:pPr>
            <a:r>
              <a:rPr sz="2200" spc="-415" dirty="0">
                <a:latin typeface="Arial"/>
                <a:cs typeface="Arial"/>
              </a:rPr>
              <a:t>Ge</a:t>
            </a:r>
            <a:r>
              <a:rPr sz="2200" spc="-204" dirty="0">
                <a:latin typeface="Arial"/>
                <a:cs typeface="Arial"/>
              </a:rPr>
              <a:t>r</a:t>
            </a:r>
            <a:r>
              <a:rPr sz="2200" spc="-360" dirty="0">
                <a:latin typeface="Arial"/>
                <a:cs typeface="Arial"/>
              </a:rPr>
              <a:t>man</a:t>
            </a:r>
            <a:r>
              <a:rPr sz="2200" spc="-290" dirty="0">
                <a:latin typeface="Arial"/>
                <a:cs typeface="Arial"/>
              </a:rPr>
              <a:t>y</a:t>
            </a:r>
            <a:r>
              <a:rPr sz="2200" spc="-135" dirty="0">
                <a:latin typeface="Arial"/>
                <a:cs typeface="Arial"/>
              </a:rPr>
              <a:t>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09" dirty="0">
                <a:latin typeface="Arial"/>
                <a:cs typeface="Arial"/>
              </a:rPr>
              <a:t>F</a:t>
            </a:r>
            <a:r>
              <a:rPr sz="2200" spc="-254" dirty="0">
                <a:latin typeface="Arial"/>
                <a:cs typeface="Arial"/>
              </a:rPr>
              <a:t>rance,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United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480" dirty="0">
                <a:latin typeface="Arial"/>
                <a:cs typeface="Arial"/>
              </a:rPr>
              <a:t>K</a:t>
            </a:r>
            <a:r>
              <a:rPr sz="2200" spc="-270" dirty="0">
                <a:latin typeface="Arial"/>
                <a:cs typeface="Arial"/>
              </a:rPr>
              <a:t>ingdom,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S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245" dirty="0">
                <a:latin typeface="Arial"/>
                <a:cs typeface="Arial"/>
              </a:rPr>
              <a:t>ain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Font typeface="Arial"/>
              <a:buAutoNum type="alphaUcPeriod"/>
              <a:tabLst>
                <a:tab pos="292100" algn="l"/>
              </a:tabLst>
            </a:pPr>
            <a:r>
              <a:rPr sz="2200" spc="-55" dirty="0">
                <a:latin typeface="Arial"/>
                <a:cs typeface="Arial"/>
              </a:rPr>
              <a:t>Ital</a:t>
            </a:r>
            <a:r>
              <a:rPr sz="2200" spc="-90" dirty="0">
                <a:latin typeface="Arial"/>
                <a:cs typeface="Arial"/>
              </a:rPr>
              <a:t>y</a:t>
            </a:r>
            <a:r>
              <a:rPr sz="2200" spc="-135" dirty="0">
                <a:latin typeface="Arial"/>
                <a:cs typeface="Arial"/>
              </a:rPr>
              <a:t>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350" dirty="0">
                <a:latin typeface="Arial"/>
                <a:cs typeface="Arial"/>
              </a:rPr>
              <a:t>F</a:t>
            </a:r>
            <a:r>
              <a:rPr sz="2200" spc="-190" dirty="0">
                <a:latin typeface="Arial"/>
                <a:cs typeface="Arial"/>
              </a:rPr>
              <a:t>r</a:t>
            </a:r>
            <a:r>
              <a:rPr sz="2200" spc="-345" dirty="0">
                <a:latin typeface="Arial"/>
                <a:cs typeface="Arial"/>
              </a:rPr>
              <a:t>an</a:t>
            </a:r>
            <a:r>
              <a:rPr sz="2200" spc="-320" dirty="0">
                <a:latin typeface="Arial"/>
                <a:cs typeface="Arial"/>
              </a:rPr>
              <a:t>c</a:t>
            </a:r>
            <a:r>
              <a:rPr sz="2200" spc="-260" dirty="0">
                <a:latin typeface="Arial"/>
                <a:cs typeface="Arial"/>
              </a:rPr>
              <a:t>e,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Portugal,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70" dirty="0">
                <a:latin typeface="Arial"/>
                <a:cs typeface="Arial"/>
              </a:rPr>
              <a:t>S</a:t>
            </a:r>
            <a:r>
              <a:rPr sz="2200" spc="-320" dirty="0">
                <a:latin typeface="Arial"/>
                <a:cs typeface="Arial"/>
              </a:rPr>
              <a:t>p</a:t>
            </a:r>
            <a:r>
              <a:rPr sz="2200" spc="-330" dirty="0">
                <a:latin typeface="Arial"/>
                <a:cs typeface="Arial"/>
              </a:rPr>
              <a:t>a</a:t>
            </a:r>
            <a:r>
              <a:rPr sz="2200" spc="-16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81982"/>
            <a:ext cx="4694555" cy="206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b="1" spc="-675" dirty="0">
                <a:latin typeface="Arial"/>
                <a:cs typeface="Arial"/>
              </a:rPr>
              <a:t>W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390" dirty="0">
                <a:latin typeface="Arial"/>
                <a:cs typeface="Arial"/>
              </a:rPr>
              <a:t>ch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150" dirty="0">
                <a:latin typeface="Arial"/>
                <a:cs typeface="Arial"/>
              </a:rPr>
              <a:t>l</a:t>
            </a:r>
            <a:r>
              <a:rPr sz="2200" b="1" spc="-245" dirty="0">
                <a:latin typeface="Arial"/>
                <a:cs typeface="Arial"/>
              </a:rPr>
              <a:t>ig</a:t>
            </a:r>
            <a:r>
              <a:rPr sz="2200" b="1" spc="-150" dirty="0">
                <a:latin typeface="Arial"/>
                <a:cs typeface="Arial"/>
              </a:rPr>
              <a:t>i</a:t>
            </a:r>
            <a:r>
              <a:rPr sz="2200" b="1" spc="-445" dirty="0">
                <a:latin typeface="Arial"/>
                <a:cs typeface="Arial"/>
              </a:rPr>
              <a:t>on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430" dirty="0">
                <a:latin typeface="Arial"/>
                <a:cs typeface="Arial"/>
              </a:rPr>
              <a:t>d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95" dirty="0">
                <a:latin typeface="Arial"/>
                <a:cs typeface="Arial"/>
              </a:rPr>
              <a:t>a</a:t>
            </a:r>
            <a:r>
              <a:rPr sz="2200" b="1" spc="-180" dirty="0">
                <a:latin typeface="Arial"/>
                <a:cs typeface="Arial"/>
              </a:rPr>
              <a:t>r</a:t>
            </a:r>
            <a:r>
              <a:rPr sz="2200" b="1" spc="-120" dirty="0">
                <a:latin typeface="Arial"/>
                <a:cs typeface="Arial"/>
              </a:rPr>
              <a:t>l</a:t>
            </a:r>
            <a:r>
              <a:rPr sz="2200" b="1" spc="-225" dirty="0">
                <a:latin typeface="Arial"/>
                <a:cs typeface="Arial"/>
              </a:rPr>
              <a:t>y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505" dirty="0">
                <a:latin typeface="Arial"/>
                <a:cs typeface="Arial"/>
              </a:rPr>
              <a:t>Eu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405" dirty="0">
                <a:latin typeface="Arial"/>
                <a:cs typeface="Arial"/>
              </a:rPr>
              <a:t>o</a:t>
            </a:r>
            <a:r>
              <a:rPr sz="2200" b="1" spc="-415" dirty="0">
                <a:latin typeface="Arial"/>
                <a:cs typeface="Arial"/>
              </a:rPr>
              <a:t>p</a:t>
            </a:r>
            <a:r>
              <a:rPr sz="2200" b="1" spc="-395" dirty="0">
                <a:latin typeface="Arial"/>
                <a:cs typeface="Arial"/>
              </a:rPr>
              <a:t>e</a:t>
            </a:r>
            <a:r>
              <a:rPr sz="2200" b="1" spc="-409" dirty="0">
                <a:latin typeface="Arial"/>
                <a:cs typeface="Arial"/>
              </a:rPr>
              <a:t>a</a:t>
            </a:r>
            <a:r>
              <a:rPr sz="2200" b="1" spc="-445" dirty="0">
                <a:latin typeface="Arial"/>
                <a:cs typeface="Arial"/>
              </a:rPr>
              <a:t>n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25" dirty="0">
                <a:latin typeface="Arial"/>
                <a:cs typeface="Arial"/>
              </a:rPr>
              <a:t>x</a:t>
            </a:r>
            <a:r>
              <a:rPr sz="2200" b="1" spc="-345" dirty="0">
                <a:latin typeface="Arial"/>
                <a:cs typeface="Arial"/>
              </a:rPr>
              <a:t>p</a:t>
            </a:r>
            <a:r>
              <a:rPr sz="2200" b="1" spc="-150" dirty="0">
                <a:latin typeface="Arial"/>
                <a:cs typeface="Arial"/>
              </a:rPr>
              <a:t>l</a:t>
            </a:r>
            <a:r>
              <a:rPr sz="2200" b="1" spc="-380" dirty="0">
                <a:latin typeface="Arial"/>
                <a:cs typeface="Arial"/>
              </a:rPr>
              <a:t>o</a:t>
            </a:r>
            <a:r>
              <a:rPr sz="2200" b="1" spc="-250" dirty="0">
                <a:latin typeface="Arial"/>
                <a:cs typeface="Arial"/>
              </a:rPr>
              <a:t>r</a:t>
            </a:r>
            <a:r>
              <a:rPr sz="2200" b="1" spc="-335" dirty="0">
                <a:latin typeface="Arial"/>
                <a:cs typeface="Arial"/>
              </a:rPr>
              <a:t>ers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440" dirty="0">
                <a:latin typeface="Arial"/>
                <a:cs typeface="Arial"/>
              </a:rPr>
              <a:t>o</a:t>
            </a:r>
            <a:r>
              <a:rPr sz="2200" b="1" spc="-345" dirty="0">
                <a:latin typeface="Arial"/>
                <a:cs typeface="Arial"/>
              </a:rPr>
              <a:t>p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445" dirty="0">
                <a:latin typeface="Arial"/>
                <a:cs typeface="Arial"/>
              </a:rPr>
              <a:t>o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345" dirty="0">
                <a:latin typeface="Arial"/>
                <a:cs typeface="Arial"/>
              </a:rPr>
              <a:t>p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395" dirty="0">
                <a:latin typeface="Arial"/>
                <a:cs typeface="Arial"/>
              </a:rPr>
              <a:t>e</a:t>
            </a:r>
            <a:r>
              <a:rPr sz="2200" b="1" spc="-409" dirty="0">
                <a:latin typeface="Arial"/>
                <a:cs typeface="Arial"/>
              </a:rPr>
              <a:t>a</a:t>
            </a:r>
            <a:r>
              <a:rPr sz="2200" b="1" spc="-434" dirty="0">
                <a:latin typeface="Arial"/>
                <a:cs typeface="Arial"/>
              </a:rPr>
              <a:t>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t</a:t>
            </a:r>
            <a:r>
              <a:rPr sz="2200" b="1" spc="-445" dirty="0">
                <a:latin typeface="Arial"/>
                <a:cs typeface="Arial"/>
              </a:rPr>
              <a:t>o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505" dirty="0">
                <a:latin typeface="Arial"/>
                <a:cs typeface="Arial"/>
              </a:rPr>
              <a:t>A</a:t>
            </a:r>
            <a:r>
              <a:rPr sz="2200" b="1" spc="-475" dirty="0">
                <a:latin typeface="Arial"/>
                <a:cs typeface="Arial"/>
              </a:rPr>
              <a:t>s</a:t>
            </a:r>
            <a:r>
              <a:rPr sz="2200" b="1" spc="-135" dirty="0">
                <a:latin typeface="Arial"/>
                <a:cs typeface="Arial"/>
              </a:rPr>
              <a:t>i</a:t>
            </a:r>
            <a:r>
              <a:rPr sz="2200" b="1" spc="-270" dirty="0">
                <a:latin typeface="Arial"/>
                <a:cs typeface="Arial"/>
              </a:rPr>
              <a:t>a,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05" dirty="0">
                <a:latin typeface="Arial"/>
                <a:cs typeface="Arial"/>
              </a:rPr>
              <a:t>A</a:t>
            </a:r>
            <a:r>
              <a:rPr sz="2200" b="1" spc="100" dirty="0">
                <a:latin typeface="Arial"/>
                <a:cs typeface="Arial"/>
              </a:rPr>
              <a:t>f</a:t>
            </a:r>
            <a:r>
              <a:rPr sz="2200" b="1" spc="-140" dirty="0">
                <a:latin typeface="Arial"/>
                <a:cs typeface="Arial"/>
              </a:rPr>
              <a:t>r</a:t>
            </a:r>
            <a:r>
              <a:rPr sz="2200" b="1" spc="-280" dirty="0">
                <a:latin typeface="Arial"/>
                <a:cs typeface="Arial"/>
              </a:rPr>
              <a:t>ica,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75" dirty="0">
                <a:latin typeface="Arial"/>
                <a:cs typeface="Arial"/>
              </a:rPr>
              <a:t>&amp;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t</a:t>
            </a:r>
            <a:r>
              <a:rPr sz="2200" b="1" spc="-360" dirty="0">
                <a:latin typeface="Arial"/>
                <a:cs typeface="Arial"/>
              </a:rPr>
              <a:t>h</a:t>
            </a:r>
            <a:r>
              <a:rPr sz="2200" b="1" spc="-380" dirty="0">
                <a:latin typeface="Arial"/>
                <a:cs typeface="Arial"/>
              </a:rPr>
              <a:t>e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505" dirty="0">
                <a:latin typeface="Arial"/>
                <a:cs typeface="Arial"/>
              </a:rPr>
              <a:t>A</a:t>
            </a:r>
            <a:r>
              <a:rPr sz="2200" b="1" spc="-645" dirty="0">
                <a:latin typeface="Arial"/>
                <a:cs typeface="Arial"/>
              </a:rPr>
              <a:t>m</a:t>
            </a:r>
            <a:r>
              <a:rPr sz="2200" b="1" spc="-375" dirty="0">
                <a:latin typeface="Arial"/>
                <a:cs typeface="Arial"/>
              </a:rPr>
              <a:t>e</a:t>
            </a:r>
            <a:r>
              <a:rPr sz="2200" b="1" spc="-325" dirty="0">
                <a:latin typeface="Arial"/>
                <a:cs typeface="Arial"/>
              </a:rPr>
              <a:t>ricas?</a:t>
            </a:r>
            <a:endParaRPr sz="22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buFont typeface="Arial"/>
              <a:buAutoNum type="alphaUcPeriod"/>
              <a:tabLst>
                <a:tab pos="281305" algn="l"/>
              </a:tabLst>
            </a:pPr>
            <a:r>
              <a:rPr sz="2200" spc="-245" dirty="0">
                <a:latin typeface="Arial"/>
                <a:cs typeface="Arial"/>
              </a:rPr>
              <a:t>Islam</a:t>
            </a:r>
            <a:endParaRPr sz="22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Arial"/>
              <a:buAutoNum type="alphaUcPeriod"/>
              <a:tabLst>
                <a:tab pos="278130" algn="l"/>
              </a:tabLst>
            </a:pPr>
            <a:r>
              <a:rPr sz="2200" spc="-300" dirty="0">
                <a:latin typeface="Arial"/>
                <a:cs typeface="Arial"/>
              </a:rPr>
              <a:t>Hinduism</a:t>
            </a:r>
            <a:endParaRPr sz="22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Font typeface="Arial"/>
              <a:buAutoNum type="alphaUcPeriod"/>
              <a:tabLst>
                <a:tab pos="271780" algn="l"/>
              </a:tabLst>
            </a:pPr>
            <a:r>
              <a:rPr sz="2200" spc="-320" dirty="0">
                <a:latin typeface="Arial"/>
                <a:cs typeface="Arial"/>
              </a:rPr>
              <a:t>Judaism</a:t>
            </a:r>
            <a:endParaRPr sz="22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Font typeface="Arial"/>
              <a:buAutoNum type="alphaUcPeriod"/>
              <a:tabLst>
                <a:tab pos="292100" algn="l"/>
              </a:tabLst>
            </a:pPr>
            <a:r>
              <a:rPr sz="2200" spc="-260" dirty="0">
                <a:latin typeface="Arial"/>
                <a:cs typeface="Arial"/>
              </a:rPr>
              <a:t>Chr</a:t>
            </a:r>
            <a:r>
              <a:rPr sz="2200" spc="-105" dirty="0">
                <a:latin typeface="Arial"/>
                <a:cs typeface="Arial"/>
              </a:rPr>
              <a:t>i</a:t>
            </a:r>
            <a:r>
              <a:rPr sz="2200" spc="-180" dirty="0">
                <a:latin typeface="Arial"/>
                <a:cs typeface="Arial"/>
              </a:rPr>
              <a:t>stian</a:t>
            </a:r>
            <a:r>
              <a:rPr sz="2200" spc="-90" dirty="0">
                <a:latin typeface="Arial"/>
                <a:cs typeface="Arial"/>
              </a:rPr>
              <a:t>i</a:t>
            </a:r>
            <a:r>
              <a:rPr sz="2200" spc="15" dirty="0">
                <a:latin typeface="Arial"/>
                <a:cs typeface="Arial"/>
              </a:rPr>
              <a:t>ty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6141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7059" y="3779520"/>
            <a:ext cx="675131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8317" y="3875532"/>
            <a:ext cx="3206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0483" y="182879"/>
            <a:ext cx="629412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2376" y="278003"/>
            <a:ext cx="2743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359" y="3779520"/>
            <a:ext cx="632460" cy="586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4337" y="3875532"/>
            <a:ext cx="27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19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90041"/>
            <a:ext cx="4598670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spc="-275" dirty="0">
                <a:latin typeface="Arial Narrow"/>
                <a:cs typeface="Arial Narrow"/>
              </a:rPr>
              <a:t>W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5" dirty="0">
                <a:latin typeface="Arial Narrow"/>
                <a:cs typeface="Arial Narrow"/>
              </a:rPr>
              <a:t>y</a:t>
            </a:r>
            <a:r>
              <a:rPr sz="2000" b="1" spc="20" dirty="0">
                <a:latin typeface="Arial Narrow"/>
                <a:cs typeface="Arial Narrow"/>
              </a:rPr>
              <a:t> </a:t>
            </a:r>
            <a:r>
              <a:rPr sz="2000" b="1" spc="-220" dirty="0">
                <a:latin typeface="Arial Narrow"/>
                <a:cs typeface="Arial Narrow"/>
              </a:rPr>
              <a:t>w</a:t>
            </a:r>
            <a:r>
              <a:rPr sz="2000" b="1" spc="-195" dirty="0">
                <a:latin typeface="Arial Narrow"/>
                <a:cs typeface="Arial Narrow"/>
              </a:rPr>
              <a:t>as</a:t>
            </a:r>
            <a:r>
              <a:rPr sz="2000" b="1" spc="15" dirty="0">
                <a:latin typeface="Arial Narrow"/>
                <a:cs typeface="Arial Narrow"/>
              </a:rPr>
              <a:t> </a:t>
            </a:r>
            <a:r>
              <a:rPr sz="2000" b="1" spc="-95" dirty="0">
                <a:latin typeface="Arial Narrow"/>
                <a:cs typeface="Arial Narrow"/>
              </a:rPr>
              <a:t>P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-165" dirty="0">
                <a:latin typeface="Arial Narrow"/>
                <a:cs typeface="Arial Narrow"/>
              </a:rPr>
              <a:t>c</a:t>
            </a:r>
            <a:r>
              <a:rPr sz="2000" b="1" spc="-140" dirty="0">
                <a:latin typeface="Arial Narrow"/>
                <a:cs typeface="Arial Narrow"/>
              </a:rPr>
              <a:t>e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210" dirty="0">
                <a:latin typeface="Arial Narrow"/>
                <a:cs typeface="Arial Narrow"/>
              </a:rPr>
              <a:t>H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5" dirty="0">
                <a:latin typeface="Arial Narrow"/>
                <a:cs typeface="Arial Narrow"/>
              </a:rPr>
              <a:t>y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65" dirty="0">
                <a:latin typeface="Arial Narrow"/>
                <a:cs typeface="Arial Narrow"/>
              </a:rPr>
              <a:t>c</a:t>
            </a:r>
            <a:r>
              <a:rPr sz="2000" b="1" spc="-10" dirty="0">
                <a:latin typeface="Arial Narrow"/>
                <a:cs typeface="Arial Narrow"/>
              </a:rPr>
              <a:t>k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-155" dirty="0">
                <a:latin typeface="Arial Narrow"/>
                <a:cs typeface="Arial Narrow"/>
              </a:rPr>
              <a:t>ed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75" dirty="0">
                <a:latin typeface="Arial Narrow"/>
                <a:cs typeface="Arial Narrow"/>
              </a:rPr>
              <a:t>“</a:t>
            </a:r>
            <a:r>
              <a:rPr sz="2000" b="1" spc="130" dirty="0">
                <a:latin typeface="Arial Narrow"/>
                <a:cs typeface="Arial Narrow"/>
              </a:rPr>
              <a:t>t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-140" dirty="0">
                <a:latin typeface="Arial Narrow"/>
                <a:cs typeface="Arial Narrow"/>
              </a:rPr>
              <a:t>e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229" dirty="0">
                <a:latin typeface="Arial Narrow"/>
                <a:cs typeface="Arial Narrow"/>
              </a:rPr>
              <a:t>N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90" dirty="0">
                <a:latin typeface="Arial Narrow"/>
                <a:cs typeface="Arial Narrow"/>
              </a:rPr>
              <a:t>vig</a:t>
            </a:r>
            <a:r>
              <a:rPr sz="2000" b="1" spc="-114" dirty="0">
                <a:latin typeface="Arial Narrow"/>
                <a:cs typeface="Arial Narrow"/>
              </a:rPr>
              <a:t>a</a:t>
            </a:r>
            <a:r>
              <a:rPr sz="2000" b="1" spc="-50" dirty="0">
                <a:latin typeface="Arial Narrow"/>
                <a:cs typeface="Arial Narrow"/>
              </a:rPr>
              <a:t>tor”?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spc="-35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60" dirty="0">
                <a:latin typeface="Arial"/>
                <a:cs typeface="Arial"/>
              </a:rPr>
              <a:t>was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P</a:t>
            </a:r>
            <a:r>
              <a:rPr sz="2000" spc="-140" dirty="0">
                <a:latin typeface="Arial"/>
                <a:cs typeface="Arial"/>
              </a:rPr>
              <a:t>r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n</a:t>
            </a:r>
            <a:r>
              <a:rPr sz="2000" spc="-300" dirty="0">
                <a:latin typeface="Arial"/>
                <a:cs typeface="Arial"/>
              </a:rPr>
              <a:t>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90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Portugal.</a:t>
            </a:r>
            <a:endParaRPr sz="200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</a:pPr>
            <a:r>
              <a:rPr sz="2000" spc="-375" dirty="0">
                <a:latin typeface="Arial"/>
                <a:cs typeface="Arial"/>
              </a:rPr>
              <a:t>B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d</a:t>
            </a:r>
            <a:r>
              <a:rPr sz="2000" spc="-229" dirty="0">
                <a:latin typeface="Arial"/>
                <a:cs typeface="Arial"/>
              </a:rPr>
              <a:t>iscovered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04" dirty="0">
                <a:latin typeface="Arial"/>
                <a:cs typeface="Arial"/>
              </a:rPr>
              <a:t>ra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route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around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80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Ameri</a:t>
            </a:r>
            <a:r>
              <a:rPr sz="2000" spc="-240" dirty="0">
                <a:latin typeface="Arial"/>
                <a:cs typeface="Arial"/>
              </a:rPr>
              <a:t>c</a:t>
            </a:r>
            <a:r>
              <a:rPr sz="2000" spc="-340" dirty="0">
                <a:latin typeface="Arial"/>
                <a:cs typeface="Arial"/>
              </a:rPr>
              <a:t>as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Asia.</a:t>
            </a:r>
            <a:endParaRPr sz="2000">
              <a:latin typeface="Arial"/>
              <a:cs typeface="Arial"/>
            </a:endParaRPr>
          </a:p>
          <a:p>
            <a:pPr marL="12700" marR="360680">
              <a:lnSpc>
                <a:spcPct val="100000"/>
              </a:lnSpc>
            </a:pPr>
            <a:r>
              <a:rPr sz="2000" spc="-520" dirty="0">
                <a:latin typeface="Arial"/>
                <a:cs typeface="Arial"/>
              </a:rPr>
              <a:t>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fu</a:t>
            </a:r>
            <a:r>
              <a:rPr sz="2000" spc="-180" dirty="0">
                <a:latin typeface="Arial"/>
                <a:cs typeface="Arial"/>
              </a:rPr>
              <a:t>n</a:t>
            </a:r>
            <a:r>
              <a:rPr sz="2000" spc="-290" dirty="0">
                <a:latin typeface="Arial"/>
                <a:cs typeface="Arial"/>
              </a:rPr>
              <a:t>ded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many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voya</a:t>
            </a:r>
            <a:r>
              <a:rPr sz="2000" spc="-229" dirty="0">
                <a:latin typeface="Arial"/>
                <a:cs typeface="Arial"/>
              </a:rPr>
              <a:t>g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set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up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f</a:t>
            </a:r>
            <a:r>
              <a:rPr sz="2000" spc="70" dirty="0">
                <a:latin typeface="Arial"/>
                <a:cs typeface="Arial"/>
              </a:rPr>
              <a:t>i</a:t>
            </a:r>
            <a:r>
              <a:rPr sz="2000" spc="-75" dirty="0">
                <a:latin typeface="Arial"/>
                <a:cs typeface="Arial"/>
              </a:rPr>
              <a:t>rst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scho</a:t>
            </a:r>
            <a:r>
              <a:rPr sz="2000" spc="-285" dirty="0">
                <a:latin typeface="Arial"/>
                <a:cs typeface="Arial"/>
              </a:rPr>
              <a:t>o</a:t>
            </a:r>
            <a:r>
              <a:rPr sz="2000" spc="-30" dirty="0">
                <a:latin typeface="Arial"/>
                <a:cs typeface="Arial"/>
              </a:rPr>
              <a:t>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nav</a:t>
            </a:r>
            <a:r>
              <a:rPr sz="2000" spc="-110" dirty="0">
                <a:latin typeface="Arial"/>
                <a:cs typeface="Arial"/>
              </a:rPr>
              <a:t>i</a:t>
            </a:r>
            <a:r>
              <a:rPr sz="2000" spc="-175" dirty="0">
                <a:latin typeface="Arial"/>
                <a:cs typeface="Arial"/>
              </a:rPr>
              <a:t>gation.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fun</a:t>
            </a:r>
            <a:r>
              <a:rPr sz="2000" spc="-215" dirty="0">
                <a:latin typeface="Arial"/>
                <a:cs typeface="Arial"/>
              </a:rPr>
              <a:t>d</a:t>
            </a:r>
            <a:r>
              <a:rPr sz="2000" spc="-305" dirty="0">
                <a:latin typeface="Arial"/>
                <a:cs typeface="Arial"/>
              </a:rPr>
              <a:t>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f</a:t>
            </a:r>
            <a:r>
              <a:rPr sz="2000" spc="70" dirty="0">
                <a:latin typeface="Arial"/>
                <a:cs typeface="Arial"/>
              </a:rPr>
              <a:t>i</a:t>
            </a:r>
            <a:r>
              <a:rPr sz="2000" spc="-75" dirty="0">
                <a:latin typeface="Arial"/>
                <a:cs typeface="Arial"/>
              </a:rPr>
              <a:t>rst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v</a:t>
            </a:r>
            <a:r>
              <a:rPr sz="2000" spc="-240" dirty="0">
                <a:latin typeface="Arial"/>
                <a:cs typeface="Arial"/>
              </a:rPr>
              <a:t>o</a:t>
            </a:r>
            <a:r>
              <a:rPr sz="2000" spc="-250" dirty="0">
                <a:latin typeface="Arial"/>
                <a:cs typeface="Arial"/>
              </a:rPr>
              <a:t>yage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around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80" dirty="0">
                <a:latin typeface="Arial"/>
                <a:cs typeface="Arial"/>
              </a:rPr>
              <a:t>he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90" dirty="0">
                <a:latin typeface="Arial"/>
                <a:cs typeface="Arial"/>
              </a:rPr>
              <a:t>w</a:t>
            </a:r>
            <a:r>
              <a:rPr sz="2000" spc="-300" dirty="0">
                <a:latin typeface="Arial"/>
                <a:cs typeface="Arial"/>
              </a:rPr>
              <a:t>o</a:t>
            </a:r>
            <a:r>
              <a:rPr sz="2000" spc="-85" dirty="0">
                <a:latin typeface="Arial"/>
                <a:cs typeface="Arial"/>
              </a:rPr>
              <a:t>rl</a:t>
            </a:r>
            <a:r>
              <a:rPr sz="2000" spc="-180" dirty="0">
                <a:latin typeface="Arial"/>
                <a:cs typeface="Arial"/>
              </a:rPr>
              <a:t>d</a:t>
            </a:r>
            <a:r>
              <a:rPr sz="2000" spc="-13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90041"/>
            <a:ext cx="4604385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spc="-47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130" dirty="0">
                <a:latin typeface="Arial"/>
                <a:cs typeface="Arial"/>
              </a:rPr>
              <a:t>l</a:t>
            </a:r>
            <a:r>
              <a:rPr sz="2000" b="1" spc="-240" dirty="0">
                <a:latin typeface="Arial"/>
                <a:cs typeface="Arial"/>
              </a:rPr>
              <a:t>er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229" dirty="0">
                <a:latin typeface="Arial"/>
                <a:cs typeface="Arial"/>
              </a:rPr>
              <a:t>ribu</a:t>
            </a:r>
            <a:r>
              <a:rPr sz="2000" b="1" spc="-170" dirty="0">
                <a:latin typeface="Arial"/>
                <a:cs typeface="Arial"/>
              </a:rPr>
              <a:t>t</a:t>
            </a:r>
            <a:r>
              <a:rPr sz="2000" b="1" spc="-365" dirty="0">
                <a:latin typeface="Arial"/>
                <a:cs typeface="Arial"/>
              </a:rPr>
              <a:t>ed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80" dirty="0">
                <a:latin typeface="Arial"/>
                <a:cs typeface="Arial"/>
              </a:rPr>
              <a:t>se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484" dirty="0">
                <a:latin typeface="Arial"/>
                <a:cs typeface="Arial"/>
              </a:rPr>
              <a:t>N</a:t>
            </a:r>
            <a:r>
              <a:rPr sz="2000" b="1" spc="-290" dirty="0">
                <a:latin typeface="Arial"/>
                <a:cs typeface="Arial"/>
              </a:rPr>
              <a:t>az</a:t>
            </a:r>
            <a:r>
              <a:rPr sz="2000" b="1" spc="-380" dirty="0">
                <a:latin typeface="Arial"/>
                <a:cs typeface="Arial"/>
              </a:rPr>
              <a:t>ism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45" dirty="0">
                <a:latin typeface="Arial"/>
                <a:cs typeface="Arial"/>
              </a:rPr>
              <a:t>b</a:t>
            </a:r>
            <a:r>
              <a:rPr sz="2000" b="1" spc="-190" dirty="0">
                <a:latin typeface="Arial"/>
                <a:cs typeface="Arial"/>
              </a:rPr>
              <a:t>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15" dirty="0">
                <a:latin typeface="Arial"/>
                <a:cs typeface="Arial"/>
              </a:rPr>
              <a:t>p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585" dirty="0">
                <a:latin typeface="Arial"/>
                <a:cs typeface="Arial"/>
              </a:rPr>
              <a:t>m</a:t>
            </a:r>
            <a:r>
              <a:rPr sz="2000" b="1" spc="-280" dirty="0">
                <a:latin typeface="Arial"/>
                <a:cs typeface="Arial"/>
              </a:rPr>
              <a:t>ising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70" dirty="0">
                <a:latin typeface="Arial"/>
                <a:cs typeface="Arial"/>
              </a:rPr>
              <a:t>G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r</a:t>
            </a:r>
            <a:r>
              <a:rPr sz="2000" b="1" spc="-515" dirty="0">
                <a:latin typeface="Arial"/>
                <a:cs typeface="Arial"/>
              </a:rPr>
              <a:t>m</a:t>
            </a:r>
            <a:r>
              <a:rPr sz="2000" b="1" spc="-375" dirty="0">
                <a:latin typeface="Arial"/>
                <a:cs typeface="Arial"/>
              </a:rPr>
              <a:t>an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15" dirty="0">
                <a:latin typeface="Arial"/>
                <a:cs typeface="Arial"/>
              </a:rPr>
              <a:t>p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00" dirty="0">
                <a:latin typeface="Arial"/>
                <a:cs typeface="Arial"/>
              </a:rPr>
              <a:t>ople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415" dirty="0">
                <a:latin typeface="Arial"/>
                <a:cs typeface="Arial"/>
              </a:rPr>
              <a:t>s</a:t>
            </a:r>
            <a:r>
              <a:rPr sz="2000" b="1" spc="-325" dirty="0">
                <a:latin typeface="Arial"/>
                <a:cs typeface="Arial"/>
              </a:rPr>
              <a:t>e</a:t>
            </a:r>
            <a:r>
              <a:rPr sz="2000" b="1" spc="-315" dirty="0">
                <a:latin typeface="Arial"/>
                <a:cs typeface="Arial"/>
              </a:rPr>
              <a:t>v</a:t>
            </a:r>
            <a:r>
              <a:rPr sz="2000" b="1" spc="-330" dirty="0">
                <a:latin typeface="Arial"/>
                <a:cs typeface="Arial"/>
              </a:rPr>
              <a:t>e</a:t>
            </a:r>
            <a:r>
              <a:rPr sz="2000" b="1" spc="-215" dirty="0">
                <a:latin typeface="Arial"/>
                <a:cs typeface="Arial"/>
              </a:rPr>
              <a:t>ral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90" dirty="0">
                <a:latin typeface="Arial"/>
                <a:cs typeface="Arial"/>
              </a:rPr>
              <a:t>n</a:t>
            </a:r>
            <a:r>
              <a:rPr sz="2000" b="1" spc="-405" dirty="0">
                <a:latin typeface="Arial"/>
                <a:cs typeface="Arial"/>
              </a:rPr>
              <a:t>g</a:t>
            </a:r>
            <a:r>
              <a:rPr sz="2000" b="1" spc="-365" dirty="0">
                <a:latin typeface="Arial"/>
                <a:cs typeface="Arial"/>
              </a:rPr>
              <a:t>s</a:t>
            </a:r>
            <a:r>
              <a:rPr sz="2000" b="1" spc="-130" dirty="0">
                <a:latin typeface="Arial"/>
                <a:cs typeface="Arial"/>
              </a:rPr>
              <a:t>.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620" dirty="0">
                <a:latin typeface="Arial"/>
                <a:cs typeface="Arial"/>
              </a:rPr>
              <a:t>W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65" dirty="0">
                <a:latin typeface="Arial"/>
                <a:cs typeface="Arial"/>
              </a:rPr>
              <a:t>c</a:t>
            </a:r>
            <a:r>
              <a:rPr sz="2000" b="1" spc="-330" dirty="0">
                <a:latin typeface="Arial"/>
                <a:cs typeface="Arial"/>
              </a:rPr>
              <a:t>h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-325" dirty="0">
                <a:latin typeface="Arial"/>
                <a:cs typeface="Arial"/>
              </a:rPr>
              <a:t>h</a:t>
            </a:r>
            <a:r>
              <a:rPr sz="2000" b="1" spc="-33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95" dirty="0">
                <a:latin typeface="Arial"/>
                <a:cs typeface="Arial"/>
              </a:rPr>
              <a:t>f</a:t>
            </a:r>
            <a:r>
              <a:rPr sz="2000" b="1" spc="-395" dirty="0">
                <a:latin typeface="Arial"/>
                <a:cs typeface="Arial"/>
              </a:rPr>
              <a:t>o</a:t>
            </a:r>
            <a:r>
              <a:rPr sz="2000" b="1" spc="-130" dirty="0">
                <a:latin typeface="Arial"/>
                <a:cs typeface="Arial"/>
              </a:rPr>
              <a:t>ll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509" dirty="0">
                <a:latin typeface="Arial"/>
                <a:cs typeface="Arial"/>
              </a:rPr>
              <a:t>w</a:t>
            </a:r>
            <a:r>
              <a:rPr sz="2000" b="1" spc="-280" dirty="0">
                <a:latin typeface="Arial"/>
                <a:cs typeface="Arial"/>
              </a:rPr>
              <a:t>ing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315" dirty="0">
                <a:latin typeface="Arial"/>
                <a:cs typeface="Arial"/>
              </a:rPr>
              <a:t>p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405" dirty="0">
                <a:latin typeface="Arial"/>
                <a:cs typeface="Arial"/>
              </a:rPr>
              <a:t>o</a:t>
            </a:r>
            <a:r>
              <a:rPr sz="2000" b="1" spc="-585" dirty="0">
                <a:latin typeface="Arial"/>
                <a:cs typeface="Arial"/>
              </a:rPr>
              <a:t>m</a:t>
            </a:r>
            <a:r>
              <a:rPr sz="2000" b="1" spc="-185" dirty="0">
                <a:latin typeface="Arial"/>
                <a:cs typeface="Arial"/>
              </a:rPr>
              <a:t>i</a:t>
            </a:r>
            <a:r>
              <a:rPr sz="2000" b="1" spc="-380" dirty="0">
                <a:latin typeface="Arial"/>
                <a:cs typeface="Arial"/>
              </a:rPr>
              <a:t>ses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380" dirty="0">
                <a:latin typeface="Arial"/>
                <a:cs typeface="Arial"/>
              </a:rPr>
              <a:t>d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spc="-380" dirty="0">
                <a:latin typeface="Arial"/>
                <a:cs typeface="Arial"/>
              </a:rPr>
              <a:t>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340" dirty="0">
                <a:latin typeface="Arial"/>
                <a:cs typeface="Arial"/>
              </a:rPr>
              <a:t>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484" dirty="0">
                <a:latin typeface="Arial"/>
                <a:cs typeface="Arial"/>
              </a:rPr>
              <a:t>N</a:t>
            </a:r>
            <a:r>
              <a:rPr sz="2000" b="1" spc="-405" dirty="0">
                <a:latin typeface="Arial"/>
                <a:cs typeface="Arial"/>
              </a:rPr>
              <a:t>OT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75" dirty="0">
                <a:latin typeface="Arial"/>
                <a:cs typeface="Arial"/>
              </a:rPr>
              <a:t>m</a:t>
            </a:r>
            <a:r>
              <a:rPr sz="2000" b="1" spc="-360" dirty="0">
                <a:latin typeface="Arial"/>
                <a:cs typeface="Arial"/>
              </a:rPr>
              <a:t>a</a:t>
            </a:r>
            <a:r>
              <a:rPr sz="2000" b="1" spc="-300" dirty="0">
                <a:latin typeface="Arial"/>
                <a:cs typeface="Arial"/>
              </a:rPr>
              <a:t>ke?</a:t>
            </a:r>
            <a:endParaRPr sz="20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buFont typeface="Arial"/>
              <a:buAutoNum type="alphaUcPeriod"/>
              <a:tabLst>
                <a:tab pos="256540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br</a:t>
            </a:r>
            <a:r>
              <a:rPr sz="2000" spc="-70" dirty="0">
                <a:latin typeface="Arial"/>
                <a:cs typeface="Arial"/>
              </a:rPr>
              <a:t>i</a:t>
            </a:r>
            <a:r>
              <a:rPr sz="2000" spc="-260" dirty="0">
                <a:latin typeface="Arial"/>
                <a:cs typeface="Arial"/>
              </a:rPr>
              <a:t>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comm</a:t>
            </a:r>
            <a:r>
              <a:rPr sz="2000" spc="-260" dirty="0">
                <a:latin typeface="Arial"/>
                <a:cs typeface="Arial"/>
              </a:rPr>
              <a:t>un</a:t>
            </a:r>
            <a:r>
              <a:rPr sz="2000" spc="-114" dirty="0">
                <a:latin typeface="Arial"/>
                <a:cs typeface="Arial"/>
              </a:rPr>
              <a:t>i</a:t>
            </a:r>
            <a:r>
              <a:rPr sz="2000" spc="-390" dirty="0">
                <a:latin typeface="Arial"/>
                <a:cs typeface="Arial"/>
              </a:rPr>
              <a:t>sm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Germany</a:t>
            </a:r>
            <a:endParaRPr sz="20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buFont typeface="Arial"/>
              <a:buAutoNum type="alphaUcPeriod"/>
              <a:tabLst>
                <a:tab pos="253365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break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95" dirty="0">
                <a:latin typeface="Arial"/>
                <a:cs typeface="Arial"/>
              </a:rPr>
              <a:t>T</a:t>
            </a:r>
            <a:r>
              <a:rPr sz="2000" spc="-175" dirty="0">
                <a:latin typeface="Arial"/>
                <a:cs typeface="Arial"/>
              </a:rPr>
              <a:t>rea</a:t>
            </a:r>
            <a:r>
              <a:rPr sz="2000" spc="-110" dirty="0">
                <a:latin typeface="Arial"/>
                <a:cs typeface="Arial"/>
              </a:rPr>
              <a:t>t</a:t>
            </a:r>
            <a:r>
              <a:rPr sz="2000" spc="-80" dirty="0">
                <a:latin typeface="Arial"/>
                <a:cs typeface="Arial"/>
              </a:rPr>
              <a:t>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55" dirty="0">
                <a:latin typeface="Arial"/>
                <a:cs typeface="Arial"/>
              </a:rPr>
              <a:t>V</a:t>
            </a:r>
            <a:r>
              <a:rPr sz="2000" spc="-200" dirty="0">
                <a:latin typeface="Arial"/>
                <a:cs typeface="Arial"/>
              </a:rPr>
              <a:t>ersailles</a:t>
            </a:r>
            <a:endParaRPr sz="200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AutoNum type="alphaUcPeriod"/>
              <a:tabLst>
                <a:tab pos="248920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rebuild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80" dirty="0">
                <a:latin typeface="Arial"/>
                <a:cs typeface="Arial"/>
              </a:rPr>
              <a:t>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65" dirty="0">
                <a:latin typeface="Arial"/>
                <a:cs typeface="Arial"/>
              </a:rPr>
              <a:t>m</a:t>
            </a:r>
            <a:r>
              <a:rPr sz="2000" spc="10" dirty="0">
                <a:latin typeface="Arial"/>
                <a:cs typeface="Arial"/>
              </a:rPr>
              <a:t>ili</a:t>
            </a:r>
            <a:r>
              <a:rPr sz="2000" spc="5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ary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lphaUcPeriod"/>
              <a:tabLst>
                <a:tab pos="267335" algn="l"/>
              </a:tabLst>
            </a:pP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220" dirty="0">
                <a:latin typeface="Arial"/>
                <a:cs typeface="Arial"/>
              </a:rPr>
              <a:t>ecla</a:t>
            </a:r>
            <a:r>
              <a:rPr sz="2000" spc="-120" dirty="0">
                <a:latin typeface="Arial"/>
                <a:cs typeface="Arial"/>
              </a:rPr>
              <a:t>i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lo</a:t>
            </a:r>
            <a:r>
              <a:rPr sz="2000" spc="-245" dirty="0">
                <a:latin typeface="Arial"/>
                <a:cs typeface="Arial"/>
              </a:rPr>
              <a:t>s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te</a:t>
            </a:r>
            <a:r>
              <a:rPr sz="2000" spc="-85" dirty="0">
                <a:latin typeface="Arial"/>
                <a:cs typeface="Arial"/>
              </a:rPr>
              <a:t>r</a:t>
            </a:r>
            <a:r>
              <a:rPr sz="2000" spc="-30" dirty="0">
                <a:latin typeface="Arial"/>
                <a:cs typeface="Arial"/>
              </a:rPr>
              <a:t>ri</a:t>
            </a:r>
            <a:r>
              <a:rPr sz="2000" spc="-75" dirty="0">
                <a:latin typeface="Arial"/>
                <a:cs typeface="Arial"/>
              </a:rPr>
              <a:t>tory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52645"/>
            <a:ext cx="468884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5" dirty="0">
                <a:latin typeface="Arial Narrow"/>
                <a:cs typeface="Arial Narrow"/>
              </a:rPr>
              <a:t>What</a:t>
            </a:r>
            <a:r>
              <a:rPr sz="3600" spc="70" dirty="0">
                <a:latin typeface="Arial Narrow"/>
                <a:cs typeface="Arial Narrow"/>
              </a:rPr>
              <a:t> </a:t>
            </a:r>
            <a:r>
              <a:rPr sz="3600" spc="-265" dirty="0">
                <a:latin typeface="Arial Narrow"/>
                <a:cs typeface="Arial Narrow"/>
              </a:rPr>
              <a:t>was</a:t>
            </a:r>
            <a:r>
              <a:rPr sz="3600" spc="50" dirty="0">
                <a:latin typeface="Arial Narrow"/>
                <a:cs typeface="Arial Narrow"/>
              </a:rPr>
              <a:t> </a:t>
            </a:r>
            <a:r>
              <a:rPr sz="3600" spc="40" dirty="0">
                <a:latin typeface="Arial Narrow"/>
                <a:cs typeface="Arial Narrow"/>
              </a:rPr>
              <a:t>the</a:t>
            </a:r>
            <a:r>
              <a:rPr sz="3600" spc="70" dirty="0">
                <a:latin typeface="Arial Narrow"/>
                <a:cs typeface="Arial Narrow"/>
              </a:rPr>
              <a:t> </a:t>
            </a:r>
            <a:r>
              <a:rPr sz="3600" spc="-305" dirty="0">
                <a:latin typeface="Arial Narrow"/>
                <a:cs typeface="Arial Narrow"/>
              </a:rPr>
              <a:t>US’</a:t>
            </a:r>
            <a:r>
              <a:rPr sz="3600" spc="70" dirty="0">
                <a:latin typeface="Arial Narrow"/>
                <a:cs typeface="Arial Narrow"/>
              </a:rPr>
              <a:t> </a:t>
            </a:r>
            <a:r>
              <a:rPr sz="3600" spc="-50" dirty="0">
                <a:latin typeface="Arial Narrow"/>
                <a:cs typeface="Arial Narrow"/>
              </a:rPr>
              <a:t>g</a:t>
            </a:r>
            <a:r>
              <a:rPr sz="3600" spc="-120" dirty="0">
                <a:latin typeface="Arial Narrow"/>
                <a:cs typeface="Arial Narrow"/>
              </a:rPr>
              <a:t>oal</a:t>
            </a:r>
            <a:r>
              <a:rPr sz="3600" spc="70" dirty="0">
                <a:latin typeface="Arial Narrow"/>
                <a:cs typeface="Arial Narrow"/>
              </a:rPr>
              <a:t> </a:t>
            </a:r>
            <a:r>
              <a:rPr sz="3600" spc="-15" dirty="0">
                <a:latin typeface="Arial Narrow"/>
                <a:cs typeface="Arial Narrow"/>
              </a:rPr>
              <a:t>dur</a:t>
            </a:r>
            <a:r>
              <a:rPr sz="3600" spc="-25" dirty="0">
                <a:latin typeface="Arial Narrow"/>
                <a:cs typeface="Arial Narrow"/>
              </a:rPr>
              <a:t>i</a:t>
            </a:r>
            <a:r>
              <a:rPr sz="3600" spc="-100" dirty="0">
                <a:latin typeface="Arial Narrow"/>
                <a:cs typeface="Arial Narrow"/>
              </a:rPr>
              <a:t>ng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00" dirty="0">
                <a:latin typeface="Arial"/>
                <a:cs typeface="Arial"/>
              </a:rPr>
              <a:t>Cold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135" dirty="0">
                <a:latin typeface="Arial"/>
                <a:cs typeface="Arial"/>
              </a:rPr>
              <a:t>W</a:t>
            </a:r>
            <a:r>
              <a:rPr sz="3600" spc="-365" dirty="0">
                <a:latin typeface="Arial"/>
                <a:cs typeface="Arial"/>
              </a:rPr>
              <a:t>ar?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41342"/>
            <a:ext cx="377634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530" dirty="0">
                <a:latin typeface="Arial"/>
                <a:cs typeface="Arial"/>
              </a:rPr>
              <a:t>European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country</a:t>
            </a:r>
            <a:r>
              <a:rPr sz="3600" spc="-185" dirty="0">
                <a:latin typeface="Arial"/>
                <a:cs typeface="Arial"/>
              </a:rPr>
              <a:t> </a:t>
            </a:r>
            <a:r>
              <a:rPr sz="3600" spc="-409" dirty="0">
                <a:latin typeface="Arial"/>
                <a:cs typeface="Arial"/>
              </a:rPr>
              <a:t>colonized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640" dirty="0">
                <a:latin typeface="Arial"/>
                <a:cs typeface="Arial"/>
              </a:rPr>
              <a:t>Au</a:t>
            </a:r>
            <a:r>
              <a:rPr sz="3600" spc="-545" dirty="0">
                <a:latin typeface="Arial"/>
                <a:cs typeface="Arial"/>
              </a:rPr>
              <a:t>s</a:t>
            </a:r>
            <a:r>
              <a:rPr sz="3600" spc="-240" dirty="0">
                <a:latin typeface="Arial"/>
                <a:cs typeface="Arial"/>
              </a:rPr>
              <a:t>tralia?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182879"/>
            <a:ext cx="63246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337" y="278003"/>
            <a:ext cx="2781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entury"/>
                <a:cs typeface="Century"/>
              </a:rPr>
              <a:t>21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75131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3156" y="3779520"/>
            <a:ext cx="678179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4413" y="3875532"/>
            <a:ext cx="323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24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90372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5535" y="182879"/>
            <a:ext cx="67665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7173" y="278003"/>
            <a:ext cx="3213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8406" y="5238597"/>
            <a:ext cx="166052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835" dirty="0">
                <a:latin typeface="Arial"/>
                <a:cs typeface="Arial"/>
              </a:rPr>
              <a:t>A</a:t>
            </a:r>
            <a:r>
              <a:rPr sz="3600" b="1" spc="-1010" dirty="0">
                <a:latin typeface="Arial"/>
                <a:cs typeface="Arial"/>
              </a:rPr>
              <a:t>m</a:t>
            </a:r>
            <a:r>
              <a:rPr sz="3600" b="1" spc="-615" dirty="0">
                <a:latin typeface="Arial"/>
                <a:cs typeface="Arial"/>
              </a:rPr>
              <a:t>e</a:t>
            </a:r>
            <a:r>
              <a:rPr sz="3600" b="1" spc="-535" dirty="0">
                <a:latin typeface="Arial"/>
                <a:cs typeface="Arial"/>
              </a:rPr>
              <a:t>ricas?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059" y="5250179"/>
            <a:ext cx="124269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65" dirty="0">
                <a:latin typeface="Arial"/>
                <a:cs typeface="Arial"/>
              </a:rPr>
              <a:t>period?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43814"/>
            <a:ext cx="3935729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are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00" dirty="0">
                <a:latin typeface="Arial"/>
                <a:cs typeface="Arial"/>
              </a:rPr>
              <a:t>three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509" dirty="0">
                <a:latin typeface="Arial"/>
                <a:cs typeface="Arial"/>
              </a:rPr>
              <a:t>main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475" dirty="0">
                <a:latin typeface="Arial"/>
                <a:cs typeface="Arial"/>
              </a:rPr>
              <a:t>reas</a:t>
            </a:r>
            <a:r>
              <a:rPr sz="3600" spc="-555" dirty="0">
                <a:latin typeface="Arial"/>
                <a:cs typeface="Arial"/>
              </a:rPr>
              <a:t>o</a:t>
            </a:r>
            <a:r>
              <a:rPr sz="3600" spc="-535" dirty="0">
                <a:latin typeface="Arial"/>
                <a:cs typeface="Arial"/>
              </a:rPr>
              <a:t>ns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for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505" dirty="0">
                <a:latin typeface="Arial"/>
                <a:cs typeface="Arial"/>
              </a:rPr>
              <a:t>Eur</a:t>
            </a:r>
            <a:r>
              <a:rPr sz="3600" spc="-560" dirty="0">
                <a:latin typeface="Arial"/>
                <a:cs typeface="Arial"/>
              </a:rPr>
              <a:t>o</a:t>
            </a:r>
            <a:r>
              <a:rPr sz="3600" spc="-545" dirty="0">
                <a:latin typeface="Arial"/>
                <a:cs typeface="Arial"/>
              </a:rPr>
              <a:t>pean</a:t>
            </a:r>
            <a:r>
              <a:rPr sz="3600" spc="-275" dirty="0">
                <a:latin typeface="Arial"/>
                <a:cs typeface="Arial"/>
              </a:rPr>
              <a:t> </a:t>
            </a:r>
            <a:r>
              <a:rPr sz="3600" spc="-315" dirty="0">
                <a:latin typeface="Arial"/>
                <a:cs typeface="Arial"/>
              </a:rPr>
              <a:t>exploratio</a:t>
            </a:r>
            <a:r>
              <a:rPr sz="3600" spc="-409" dirty="0">
                <a:latin typeface="Arial"/>
                <a:cs typeface="Arial"/>
              </a:rPr>
              <a:t>n</a:t>
            </a:r>
            <a:r>
              <a:rPr sz="3600" spc="-405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43814"/>
            <a:ext cx="409638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5" dirty="0">
                <a:latin typeface="Arial"/>
                <a:cs typeface="Arial"/>
              </a:rPr>
              <a:t>Why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40" dirty="0">
                <a:latin typeface="Arial"/>
                <a:cs typeface="Arial"/>
              </a:rPr>
              <a:t>did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795" dirty="0">
                <a:latin typeface="Arial"/>
                <a:cs typeface="Arial"/>
              </a:rPr>
              <a:t>S</a:t>
            </a:r>
            <a:r>
              <a:rPr sz="3600" spc="-675" dirty="0">
                <a:latin typeface="Arial"/>
                <a:cs typeface="Arial"/>
              </a:rPr>
              <a:t>o</a:t>
            </a:r>
            <a:r>
              <a:rPr sz="3600" spc="-185" dirty="0">
                <a:latin typeface="Arial"/>
                <a:cs typeface="Arial"/>
              </a:rPr>
              <a:t>viet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490" dirty="0">
                <a:latin typeface="Arial"/>
                <a:cs typeface="Arial"/>
              </a:rPr>
              <a:t>Union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409" dirty="0">
                <a:latin typeface="Arial"/>
                <a:cs typeface="Arial"/>
              </a:rPr>
              <a:t>collapse?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52645"/>
            <a:ext cx="410654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30" dirty="0">
                <a:latin typeface="Arial"/>
                <a:cs typeface="Arial"/>
              </a:rPr>
              <a:t>German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spc="-545" dirty="0">
                <a:latin typeface="Arial"/>
                <a:cs typeface="Arial"/>
              </a:rPr>
              <a:t>money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600" dirty="0">
                <a:latin typeface="Arial"/>
                <a:cs typeface="Arial"/>
              </a:rPr>
              <a:t>became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509" dirty="0">
                <a:latin typeface="Arial"/>
                <a:cs typeface="Arial"/>
              </a:rPr>
              <a:t>useless</a:t>
            </a:r>
            <a:r>
              <a:rPr sz="3600" spc="-150" dirty="0">
                <a:latin typeface="Arial"/>
                <a:cs typeface="Arial"/>
              </a:rPr>
              <a:t> </a:t>
            </a:r>
            <a:r>
              <a:rPr sz="3600" spc="-355" dirty="0">
                <a:latin typeface="Arial"/>
                <a:cs typeface="Arial"/>
              </a:rPr>
              <a:t>during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spc="-405" dirty="0">
                <a:latin typeface="Arial"/>
                <a:cs typeface="Arial"/>
              </a:rPr>
              <a:t>which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25" dirty="0">
                <a:latin typeface="Arial"/>
                <a:cs typeface="Arial"/>
              </a:rPr>
              <a:t>time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41342"/>
            <a:ext cx="447738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b="1" spc="-1055" dirty="0">
                <a:latin typeface="Arial"/>
                <a:cs typeface="Arial"/>
              </a:rPr>
              <a:t>W</a:t>
            </a:r>
            <a:r>
              <a:rPr sz="3600" b="1" spc="-670" dirty="0">
                <a:latin typeface="Arial"/>
                <a:cs typeface="Arial"/>
              </a:rPr>
              <a:t>h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635" dirty="0">
                <a:latin typeface="Arial"/>
                <a:cs typeface="Arial"/>
              </a:rPr>
              <a:t>ch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385" dirty="0">
                <a:latin typeface="Arial"/>
                <a:cs typeface="Arial"/>
              </a:rPr>
              <a:t>4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865" dirty="0">
                <a:latin typeface="Arial"/>
                <a:cs typeface="Arial"/>
              </a:rPr>
              <a:t>E</a:t>
            </a:r>
            <a:r>
              <a:rPr sz="3600" b="1" spc="-780" dirty="0">
                <a:latin typeface="Arial"/>
                <a:cs typeface="Arial"/>
              </a:rPr>
              <a:t>u</a:t>
            </a:r>
            <a:r>
              <a:rPr sz="3600" b="1" spc="-250" dirty="0">
                <a:latin typeface="Arial"/>
                <a:cs typeface="Arial"/>
              </a:rPr>
              <a:t>r</a:t>
            </a:r>
            <a:r>
              <a:rPr sz="3600" b="1" spc="-660" dirty="0">
                <a:latin typeface="Arial"/>
                <a:cs typeface="Arial"/>
              </a:rPr>
              <a:t>o</a:t>
            </a:r>
            <a:r>
              <a:rPr sz="3600" b="1" spc="-675" dirty="0">
                <a:latin typeface="Arial"/>
                <a:cs typeface="Arial"/>
              </a:rPr>
              <a:t>p</a:t>
            </a:r>
            <a:r>
              <a:rPr sz="3600" b="1" spc="-665" dirty="0">
                <a:latin typeface="Arial"/>
                <a:cs typeface="Arial"/>
              </a:rPr>
              <a:t>ean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665" dirty="0">
                <a:latin typeface="Arial"/>
                <a:cs typeface="Arial"/>
              </a:rPr>
              <a:t>c</a:t>
            </a:r>
            <a:r>
              <a:rPr sz="3600" b="1" spc="-715" dirty="0">
                <a:latin typeface="Arial"/>
                <a:cs typeface="Arial"/>
              </a:rPr>
              <a:t>o</a:t>
            </a:r>
            <a:r>
              <a:rPr sz="3600" b="1" spc="-750" dirty="0">
                <a:latin typeface="Arial"/>
                <a:cs typeface="Arial"/>
              </a:rPr>
              <a:t>u</a:t>
            </a:r>
            <a:r>
              <a:rPr sz="3600" b="1" spc="-730" dirty="0">
                <a:latin typeface="Arial"/>
                <a:cs typeface="Arial"/>
              </a:rPr>
              <a:t>n</a:t>
            </a:r>
            <a:r>
              <a:rPr sz="3600" b="1" spc="-120" dirty="0">
                <a:latin typeface="Arial"/>
                <a:cs typeface="Arial"/>
              </a:rPr>
              <a:t>t</a:t>
            </a:r>
            <a:r>
              <a:rPr sz="3600" b="1" spc="-155" dirty="0">
                <a:latin typeface="Arial"/>
                <a:cs typeface="Arial"/>
              </a:rPr>
              <a:t>r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705" dirty="0">
                <a:latin typeface="Arial"/>
                <a:cs typeface="Arial"/>
              </a:rPr>
              <a:t>es</a:t>
            </a:r>
            <a:r>
              <a:rPr sz="3600" b="1" spc="-355" dirty="0">
                <a:latin typeface="Arial"/>
                <a:cs typeface="Arial"/>
              </a:rPr>
              <a:t> </a:t>
            </a:r>
            <a:r>
              <a:rPr sz="3600" b="1" spc="-590" dirty="0">
                <a:latin typeface="Arial"/>
                <a:cs typeface="Arial"/>
              </a:rPr>
              <a:t>h</a:t>
            </a:r>
            <a:r>
              <a:rPr sz="3600" b="1" spc="-675" dirty="0">
                <a:latin typeface="Arial"/>
                <a:cs typeface="Arial"/>
              </a:rPr>
              <a:t>ad</a:t>
            </a:r>
            <a:r>
              <a:rPr sz="3600" b="1" spc="-105" dirty="0">
                <a:latin typeface="Arial"/>
                <a:cs typeface="Arial"/>
              </a:rPr>
              <a:t> </a:t>
            </a:r>
            <a:r>
              <a:rPr sz="3600" b="1" spc="-665" dirty="0">
                <a:latin typeface="Arial"/>
                <a:cs typeface="Arial"/>
              </a:rPr>
              <a:t>c</a:t>
            </a:r>
            <a:r>
              <a:rPr sz="3600" b="1" spc="-715" dirty="0">
                <a:latin typeface="Arial"/>
                <a:cs typeface="Arial"/>
              </a:rPr>
              <a:t>o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sz="3600" b="1" spc="-605" dirty="0">
                <a:latin typeface="Arial"/>
                <a:cs typeface="Arial"/>
              </a:rPr>
              <a:t>onies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705" dirty="0">
                <a:latin typeface="Arial"/>
                <a:cs typeface="Arial"/>
              </a:rPr>
              <a:t>n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t</a:t>
            </a:r>
            <a:r>
              <a:rPr sz="3600" b="1" spc="-360" dirty="0">
                <a:latin typeface="Arial"/>
                <a:cs typeface="Arial"/>
              </a:rPr>
              <a:t>h</a:t>
            </a:r>
            <a:r>
              <a:rPr sz="3600" b="1" spc="-625" dirty="0"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67208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363" y="182879"/>
            <a:ext cx="665987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341" y="278003"/>
            <a:ext cx="3111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0" dirty="0">
                <a:latin typeface="Century"/>
                <a:cs typeface="Century"/>
              </a:rPr>
              <a:t>25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75131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3779520"/>
            <a:ext cx="6736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5936" y="3875532"/>
            <a:ext cx="3194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90372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2488" y="182879"/>
            <a:ext cx="681227" cy="586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4126" y="278003"/>
            <a:ext cx="3270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80" dirty="0">
                <a:latin typeface="Century"/>
                <a:cs typeface="Century"/>
              </a:rPr>
              <a:t>26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3DE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059" y="5250179"/>
            <a:ext cx="4291330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00" dirty="0">
                <a:latin typeface="Arial"/>
                <a:cs typeface="Arial"/>
              </a:rPr>
              <a:t>R</a:t>
            </a:r>
            <a:r>
              <a:rPr sz="3600" b="1" spc="-645" dirty="0">
                <a:latin typeface="Arial"/>
                <a:cs typeface="Arial"/>
              </a:rPr>
              <a:t>ussia</a:t>
            </a:r>
            <a:r>
              <a:rPr sz="3600" b="1" spc="-125" dirty="0">
                <a:latin typeface="Arial"/>
                <a:cs typeface="Arial"/>
              </a:rPr>
              <a:t> 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705" dirty="0">
                <a:latin typeface="Arial"/>
                <a:cs typeface="Arial"/>
              </a:rPr>
              <a:t>n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t</a:t>
            </a:r>
            <a:r>
              <a:rPr sz="3600" b="1" spc="-360" dirty="0">
                <a:latin typeface="Arial"/>
                <a:cs typeface="Arial"/>
              </a:rPr>
              <a:t>h</a:t>
            </a:r>
            <a:r>
              <a:rPr sz="3600" b="1" spc="-62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615" dirty="0">
                <a:latin typeface="Arial"/>
                <a:cs typeface="Arial"/>
              </a:rPr>
              <a:t>e</a:t>
            </a:r>
            <a:r>
              <a:rPr sz="3600" b="1" spc="-445" dirty="0">
                <a:latin typeface="Arial"/>
                <a:cs typeface="Arial"/>
              </a:rPr>
              <a:t>ar</a:t>
            </a:r>
            <a:r>
              <a:rPr sz="3600" b="1" spc="-254" dirty="0">
                <a:latin typeface="Arial"/>
                <a:cs typeface="Arial"/>
              </a:rPr>
              <a:t>l</a:t>
            </a:r>
            <a:r>
              <a:rPr sz="3600" b="1" spc="-365" dirty="0">
                <a:latin typeface="Arial"/>
                <a:cs typeface="Arial"/>
              </a:rPr>
              <a:t>y</a:t>
            </a:r>
            <a:r>
              <a:rPr sz="3600" b="1" spc="-130" dirty="0">
                <a:latin typeface="Arial"/>
                <a:cs typeface="Arial"/>
              </a:rPr>
              <a:t> </a:t>
            </a:r>
            <a:r>
              <a:rPr sz="3600" b="1" spc="-994" dirty="0">
                <a:latin typeface="Arial"/>
                <a:cs typeface="Arial"/>
              </a:rPr>
              <a:t>1</a:t>
            </a:r>
            <a:r>
              <a:rPr sz="3600" b="1" spc="-185" dirty="0">
                <a:latin typeface="Arial"/>
                <a:cs typeface="Arial"/>
              </a:rPr>
              <a:t>9</a:t>
            </a:r>
            <a:r>
              <a:rPr sz="3600" b="1" spc="-175" dirty="0">
                <a:latin typeface="Arial"/>
                <a:cs typeface="Arial"/>
              </a:rPr>
              <a:t>0</a:t>
            </a:r>
            <a:r>
              <a:rPr sz="3600" b="1" spc="-500" dirty="0">
                <a:latin typeface="Arial"/>
                <a:cs typeface="Arial"/>
              </a:rPr>
              <a:t>0s?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43814"/>
            <a:ext cx="318008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55" dirty="0">
                <a:latin typeface="Arial"/>
                <a:cs typeface="Arial"/>
              </a:rPr>
              <a:t>W</a:t>
            </a:r>
            <a:r>
              <a:rPr sz="3600" b="1" spc="-670" dirty="0">
                <a:latin typeface="Arial"/>
                <a:cs typeface="Arial"/>
              </a:rPr>
              <a:t>h</a:t>
            </a:r>
            <a:r>
              <a:rPr sz="3600" b="1" spc="-320" dirty="0">
                <a:latin typeface="Arial"/>
                <a:cs typeface="Arial"/>
              </a:rPr>
              <a:t>at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925" dirty="0">
                <a:latin typeface="Arial"/>
                <a:cs typeface="Arial"/>
              </a:rPr>
              <a:t>w</a:t>
            </a:r>
            <a:r>
              <a:rPr sz="3600" b="1" spc="-655" dirty="0">
                <a:latin typeface="Arial"/>
                <a:cs typeface="Arial"/>
              </a:rPr>
              <a:t>a</a:t>
            </a:r>
            <a:r>
              <a:rPr sz="3600" b="1" spc="-765" dirty="0">
                <a:latin typeface="Arial"/>
                <a:cs typeface="Arial"/>
              </a:rPr>
              <a:t>s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t</a:t>
            </a:r>
            <a:r>
              <a:rPr sz="3600" b="1" spc="-370" dirty="0">
                <a:latin typeface="Arial"/>
                <a:cs typeface="Arial"/>
              </a:rPr>
              <a:t>h</a:t>
            </a:r>
            <a:r>
              <a:rPr sz="3600" b="1" spc="-625" dirty="0">
                <a:latin typeface="Arial"/>
                <a:cs typeface="Arial"/>
              </a:rPr>
              <a:t>e</a:t>
            </a:r>
            <a:r>
              <a:rPr sz="3600" b="1" spc="-125" dirty="0">
                <a:latin typeface="Arial"/>
                <a:cs typeface="Arial"/>
              </a:rPr>
              <a:t> </a:t>
            </a:r>
            <a:r>
              <a:rPr sz="3600" b="1" spc="-869" dirty="0">
                <a:latin typeface="Arial"/>
                <a:cs typeface="Arial"/>
              </a:rPr>
              <a:t>G</a:t>
            </a:r>
            <a:r>
              <a:rPr sz="3600" b="1" spc="-420" dirty="0">
                <a:latin typeface="Arial"/>
                <a:cs typeface="Arial"/>
              </a:rPr>
              <a:t>r</a:t>
            </a:r>
            <a:r>
              <a:rPr sz="3600" b="1" spc="-615" dirty="0">
                <a:latin typeface="Arial"/>
                <a:cs typeface="Arial"/>
              </a:rPr>
              <a:t>e</a:t>
            </a:r>
            <a:r>
              <a:rPr sz="3600" b="1" spc="-320" dirty="0">
                <a:latin typeface="Arial"/>
                <a:cs typeface="Arial"/>
              </a:rPr>
              <a:t>at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695" dirty="0">
                <a:latin typeface="Arial"/>
                <a:cs typeface="Arial"/>
              </a:rPr>
              <a:t>D</a:t>
            </a:r>
            <a:r>
              <a:rPr sz="3600" b="1" spc="-600" dirty="0">
                <a:latin typeface="Arial"/>
                <a:cs typeface="Arial"/>
              </a:rPr>
              <a:t>epression?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43814"/>
            <a:ext cx="456311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55" dirty="0">
                <a:latin typeface="Arial"/>
                <a:cs typeface="Arial"/>
              </a:rPr>
              <a:t>W</a:t>
            </a:r>
            <a:r>
              <a:rPr sz="3600" b="1" spc="-670" dirty="0">
                <a:latin typeface="Arial"/>
                <a:cs typeface="Arial"/>
              </a:rPr>
              <a:t>h</a:t>
            </a:r>
            <a:r>
              <a:rPr sz="3600" b="1" spc="-320" dirty="0">
                <a:latin typeface="Arial"/>
                <a:cs typeface="Arial"/>
              </a:rPr>
              <a:t>at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900" dirty="0">
                <a:latin typeface="Arial"/>
                <a:cs typeface="Arial"/>
              </a:rPr>
              <a:t>w</a:t>
            </a:r>
            <a:r>
              <a:rPr sz="3600" b="1" spc="-630" dirty="0">
                <a:latin typeface="Arial"/>
                <a:cs typeface="Arial"/>
              </a:rPr>
              <a:t>e</a:t>
            </a:r>
            <a:r>
              <a:rPr sz="3600" b="1" spc="-445" dirty="0">
                <a:latin typeface="Arial"/>
                <a:cs typeface="Arial"/>
              </a:rPr>
              <a:t>re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t</a:t>
            </a:r>
            <a:r>
              <a:rPr sz="3600" b="1" spc="-360" dirty="0">
                <a:latin typeface="Arial"/>
                <a:cs typeface="Arial"/>
              </a:rPr>
              <a:t>h</a:t>
            </a:r>
            <a:r>
              <a:rPr sz="3600" b="1" spc="-250" dirty="0">
                <a:latin typeface="Arial"/>
                <a:cs typeface="Arial"/>
              </a:rPr>
              <a:t>r</a:t>
            </a:r>
            <a:r>
              <a:rPr sz="3600" b="1" spc="-625" dirty="0">
                <a:latin typeface="Arial"/>
                <a:cs typeface="Arial"/>
              </a:rPr>
              <a:t>ee</a:t>
            </a:r>
            <a:r>
              <a:rPr sz="3600" b="1" spc="-130" dirty="0">
                <a:latin typeface="Arial"/>
                <a:cs typeface="Arial"/>
              </a:rPr>
              <a:t> </a:t>
            </a:r>
            <a:r>
              <a:rPr sz="3600" b="1" spc="-1050" dirty="0">
                <a:latin typeface="Arial"/>
                <a:cs typeface="Arial"/>
              </a:rPr>
              <a:t>m</a:t>
            </a:r>
            <a:r>
              <a:rPr sz="3600" b="1" spc="-585" dirty="0">
                <a:latin typeface="Arial"/>
                <a:cs typeface="Arial"/>
              </a:rPr>
              <a:t>a</a:t>
            </a:r>
            <a:r>
              <a:rPr sz="3600" b="1" spc="-280" dirty="0">
                <a:latin typeface="Arial"/>
                <a:cs typeface="Arial"/>
              </a:rPr>
              <a:t>i</a:t>
            </a:r>
            <a:r>
              <a:rPr sz="3600" b="1" spc="-705" dirty="0">
                <a:latin typeface="Arial"/>
                <a:cs typeface="Arial"/>
              </a:rPr>
              <a:t>n</a:t>
            </a:r>
            <a:r>
              <a:rPr sz="3600" b="1" spc="-125" dirty="0">
                <a:latin typeface="Arial"/>
                <a:cs typeface="Arial"/>
              </a:rPr>
              <a:t> </a:t>
            </a:r>
            <a:r>
              <a:rPr sz="3600" b="1" spc="-229" dirty="0">
                <a:latin typeface="Arial"/>
                <a:cs typeface="Arial"/>
              </a:rPr>
              <a:t>t</a:t>
            </a:r>
            <a:r>
              <a:rPr sz="3600" b="1" spc="-365" dirty="0">
                <a:latin typeface="Arial"/>
                <a:cs typeface="Arial"/>
              </a:rPr>
              <a:t>e</a:t>
            </a:r>
            <a:r>
              <a:rPr sz="3600" b="1" spc="-250" dirty="0">
                <a:latin typeface="Arial"/>
                <a:cs typeface="Arial"/>
              </a:rPr>
              <a:t>r</a:t>
            </a:r>
            <a:r>
              <a:rPr sz="3600" b="1" spc="-915" dirty="0">
                <a:latin typeface="Arial"/>
                <a:cs typeface="Arial"/>
              </a:rPr>
              <a:t>ms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290" dirty="0">
                <a:latin typeface="Arial"/>
                <a:cs typeface="Arial"/>
              </a:rPr>
              <a:t>of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t</a:t>
            </a:r>
            <a:r>
              <a:rPr sz="3600" b="1" spc="-360" dirty="0">
                <a:latin typeface="Arial"/>
                <a:cs typeface="Arial"/>
              </a:rPr>
              <a:t>h</a:t>
            </a:r>
            <a:r>
              <a:rPr sz="3600" b="1" spc="-62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890" dirty="0">
                <a:latin typeface="Arial"/>
                <a:cs typeface="Arial"/>
              </a:rPr>
              <a:t>T</a:t>
            </a:r>
            <a:r>
              <a:rPr sz="3600" b="1" spc="-250" dirty="0">
                <a:latin typeface="Arial"/>
                <a:cs typeface="Arial"/>
              </a:rPr>
              <a:t>r</a:t>
            </a:r>
            <a:r>
              <a:rPr sz="3600" b="1" spc="-645" dirty="0">
                <a:latin typeface="Arial"/>
                <a:cs typeface="Arial"/>
              </a:rPr>
              <a:t>e</a:t>
            </a:r>
            <a:r>
              <a:rPr sz="3600" b="1" spc="-640" dirty="0">
                <a:latin typeface="Arial"/>
                <a:cs typeface="Arial"/>
              </a:rPr>
              <a:t>a</a:t>
            </a:r>
            <a:r>
              <a:rPr sz="3600" b="1" spc="-180" dirty="0">
                <a:latin typeface="Arial"/>
                <a:cs typeface="Arial"/>
              </a:rPr>
              <a:t>ty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spc="-290" dirty="0">
                <a:latin typeface="Arial"/>
                <a:cs typeface="Arial"/>
              </a:rPr>
              <a:t>of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994" dirty="0">
                <a:latin typeface="Arial"/>
                <a:cs typeface="Arial"/>
              </a:rPr>
              <a:t>V</a:t>
            </a:r>
            <a:r>
              <a:rPr sz="3600" b="1" spc="-615" dirty="0">
                <a:latin typeface="Arial"/>
                <a:cs typeface="Arial"/>
              </a:rPr>
              <a:t>e</a:t>
            </a:r>
            <a:r>
              <a:rPr sz="3600" b="1" spc="-250" dirty="0">
                <a:latin typeface="Arial"/>
                <a:cs typeface="Arial"/>
              </a:rPr>
              <a:t>r</a:t>
            </a:r>
            <a:r>
              <a:rPr sz="3600" b="1" spc="-434" dirty="0">
                <a:latin typeface="Arial"/>
                <a:cs typeface="Arial"/>
              </a:rPr>
              <a:t>saill</a:t>
            </a:r>
            <a:r>
              <a:rPr sz="3600" b="1" spc="-645" dirty="0">
                <a:latin typeface="Arial"/>
                <a:cs typeface="Arial"/>
              </a:rPr>
              <a:t>e</a:t>
            </a:r>
            <a:r>
              <a:rPr sz="3600" b="1" spc="-695" dirty="0">
                <a:latin typeface="Arial"/>
                <a:cs typeface="Arial"/>
              </a:rPr>
              <a:t>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52645"/>
            <a:ext cx="444182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55" dirty="0">
                <a:latin typeface="Arial"/>
                <a:cs typeface="Arial"/>
              </a:rPr>
              <a:t>W</a:t>
            </a:r>
            <a:r>
              <a:rPr sz="3600" b="1" spc="-670" dirty="0">
                <a:latin typeface="Arial"/>
                <a:cs typeface="Arial"/>
              </a:rPr>
              <a:t>h</a:t>
            </a:r>
            <a:r>
              <a:rPr sz="3600" b="1" spc="-320" dirty="0">
                <a:latin typeface="Arial"/>
                <a:cs typeface="Arial"/>
              </a:rPr>
              <a:t>at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135" dirty="0">
                <a:latin typeface="Arial"/>
                <a:cs typeface="Arial"/>
              </a:rPr>
              <a:t>t</a:t>
            </a:r>
            <a:r>
              <a:rPr sz="3600" b="1" spc="-215" dirty="0">
                <a:latin typeface="Arial"/>
                <a:cs typeface="Arial"/>
              </a:rPr>
              <a:t>y</a:t>
            </a:r>
            <a:r>
              <a:rPr sz="3600" b="1" spc="-590" dirty="0">
                <a:latin typeface="Arial"/>
                <a:cs typeface="Arial"/>
              </a:rPr>
              <a:t>pe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290" dirty="0">
                <a:latin typeface="Arial"/>
                <a:cs typeface="Arial"/>
              </a:rPr>
              <a:t>of</a:t>
            </a:r>
            <a:r>
              <a:rPr sz="3600" b="1" spc="-110" dirty="0">
                <a:latin typeface="Arial"/>
                <a:cs typeface="Arial"/>
              </a:rPr>
              <a:t> </a:t>
            </a:r>
            <a:r>
              <a:rPr sz="3600" b="1" spc="-660" dirty="0">
                <a:latin typeface="Arial"/>
                <a:cs typeface="Arial"/>
              </a:rPr>
              <a:t>g</a:t>
            </a:r>
            <a:r>
              <a:rPr sz="3600" b="1" spc="-645" dirty="0">
                <a:latin typeface="Arial"/>
                <a:cs typeface="Arial"/>
              </a:rPr>
              <a:t>o</a:t>
            </a:r>
            <a:r>
              <a:rPr sz="3600" b="1" spc="-495" dirty="0">
                <a:latin typeface="Arial"/>
                <a:cs typeface="Arial"/>
              </a:rPr>
              <a:t>v</a:t>
            </a:r>
            <a:r>
              <a:rPr sz="3600" b="1" spc="-570" dirty="0">
                <a:latin typeface="Arial"/>
                <a:cs typeface="Arial"/>
              </a:rPr>
              <a:t>ernment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675" dirty="0">
                <a:latin typeface="Arial"/>
                <a:cs typeface="Arial"/>
              </a:rPr>
              <a:t>d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685" dirty="0">
                <a:latin typeface="Arial"/>
                <a:cs typeface="Arial"/>
              </a:rPr>
              <a:t>d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955" dirty="0">
                <a:latin typeface="Arial"/>
                <a:cs typeface="Arial"/>
              </a:rPr>
              <a:t>C</a:t>
            </a:r>
            <a:r>
              <a:rPr sz="3600" b="1" spc="-490" dirty="0">
                <a:latin typeface="Arial"/>
                <a:cs typeface="Arial"/>
              </a:rPr>
              <a:t>z</a:t>
            </a:r>
            <a:r>
              <a:rPr sz="3600" b="1" spc="-535" dirty="0">
                <a:latin typeface="Arial"/>
                <a:cs typeface="Arial"/>
              </a:rPr>
              <a:t>a</a:t>
            </a:r>
            <a:r>
              <a:rPr sz="3600" b="1" spc="-254" dirty="0">
                <a:latin typeface="Arial"/>
                <a:cs typeface="Arial"/>
              </a:rPr>
              <a:t>r</a:t>
            </a:r>
            <a:r>
              <a:rPr sz="3600" b="1" spc="-140" dirty="0">
                <a:latin typeface="Arial"/>
                <a:cs typeface="Arial"/>
              </a:rPr>
              <a:t> </a:t>
            </a:r>
            <a:r>
              <a:rPr sz="3600" b="1" spc="-810" dirty="0">
                <a:latin typeface="Arial"/>
                <a:cs typeface="Arial"/>
              </a:rPr>
              <a:t>N</a:t>
            </a:r>
            <a:r>
              <a:rPr sz="3600" b="1" spc="-300" dirty="0">
                <a:latin typeface="Arial"/>
                <a:cs typeface="Arial"/>
              </a:rPr>
              <a:t>i</a:t>
            </a:r>
            <a:r>
              <a:rPr sz="3600" b="1" spc="-605" dirty="0">
                <a:latin typeface="Arial"/>
                <a:cs typeface="Arial"/>
              </a:rPr>
              <a:t>c</a:t>
            </a:r>
            <a:r>
              <a:rPr sz="3600" b="1" spc="-645" dirty="0">
                <a:latin typeface="Arial"/>
                <a:cs typeface="Arial"/>
              </a:rPr>
              <a:t>h</a:t>
            </a:r>
            <a:r>
              <a:rPr sz="3600" b="1" spc="-685" dirty="0">
                <a:latin typeface="Arial"/>
                <a:cs typeface="Arial"/>
              </a:rPr>
              <a:t>o</a:t>
            </a:r>
            <a:r>
              <a:rPr sz="3600" b="1" spc="-310" dirty="0">
                <a:latin typeface="Arial"/>
                <a:cs typeface="Arial"/>
              </a:rPr>
              <a:t>l</a:t>
            </a:r>
            <a:r>
              <a:rPr sz="3600" b="1" spc="-725" dirty="0">
                <a:latin typeface="Arial"/>
                <a:cs typeface="Arial"/>
              </a:rPr>
              <a:t>as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170" dirty="0">
                <a:latin typeface="Arial"/>
                <a:cs typeface="Arial"/>
              </a:rPr>
              <a:t>II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80" dirty="0">
                <a:latin typeface="Arial"/>
                <a:cs typeface="Arial"/>
              </a:rPr>
              <a:t>h</a:t>
            </a:r>
            <a:r>
              <a:rPr sz="3600" b="1" spc="-585" dirty="0">
                <a:latin typeface="Arial"/>
                <a:cs typeface="Arial"/>
              </a:rPr>
              <a:t>a</a:t>
            </a:r>
            <a:r>
              <a:rPr sz="3600" b="1" spc="-565" dirty="0">
                <a:latin typeface="Arial"/>
                <a:cs typeface="Arial"/>
              </a:rPr>
              <a:t>v</a:t>
            </a:r>
            <a:r>
              <a:rPr sz="3600" b="1" spc="-625" dirty="0">
                <a:latin typeface="Arial"/>
                <a:cs typeface="Arial"/>
              </a:rPr>
              <a:t>e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spc="-229" dirty="0">
                <a:latin typeface="Arial"/>
                <a:cs typeface="Arial"/>
              </a:rPr>
              <a:t>i</a:t>
            </a:r>
            <a:r>
              <a:rPr sz="3600" b="1" spc="-705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8406" y="4141342"/>
            <a:ext cx="468249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640" dirty="0">
                <a:latin typeface="Arial"/>
                <a:cs typeface="Arial"/>
              </a:rPr>
              <a:t>was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425" dirty="0">
                <a:latin typeface="Arial"/>
                <a:cs typeface="Arial"/>
              </a:rPr>
              <a:t>purpo</a:t>
            </a:r>
            <a:r>
              <a:rPr sz="3600" spc="-430" dirty="0">
                <a:latin typeface="Arial"/>
                <a:cs typeface="Arial"/>
              </a:rPr>
              <a:t>s</a:t>
            </a:r>
            <a:r>
              <a:rPr sz="3600" spc="-625" dirty="0">
                <a:latin typeface="Arial"/>
                <a:cs typeface="Arial"/>
              </a:rPr>
              <a:t>e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of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spc="-325" dirty="0">
                <a:latin typeface="Arial"/>
                <a:cs typeface="Arial"/>
              </a:rPr>
              <a:t>Berlin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450" dirty="0">
                <a:latin typeface="Arial"/>
                <a:cs typeface="Arial"/>
              </a:rPr>
              <a:t>Wall?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425" y="662559"/>
            <a:ext cx="919861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5"/>
              </a:lnSpc>
            </a:pPr>
            <a:r>
              <a:rPr sz="4400" spc="-295" dirty="0">
                <a:latin typeface="Century"/>
                <a:cs typeface="Century"/>
              </a:rPr>
              <a:t>Eu</a:t>
            </a:r>
            <a:r>
              <a:rPr sz="4400" spc="265" dirty="0">
                <a:latin typeface="Century"/>
                <a:cs typeface="Century"/>
              </a:rPr>
              <a:t>r</a:t>
            </a:r>
            <a:r>
              <a:rPr sz="4400" spc="875" dirty="0">
                <a:latin typeface="Century"/>
                <a:cs typeface="Century"/>
              </a:rPr>
              <a:t>o</a:t>
            </a:r>
            <a:r>
              <a:rPr sz="4400" spc="440" dirty="0">
                <a:latin typeface="Century"/>
                <a:cs typeface="Century"/>
              </a:rPr>
              <a:t>pe’s</a:t>
            </a:r>
            <a:r>
              <a:rPr sz="4400" spc="5" dirty="0">
                <a:latin typeface="Century"/>
                <a:cs typeface="Century"/>
              </a:rPr>
              <a:t> </a:t>
            </a:r>
            <a:r>
              <a:rPr sz="4400" spc="240" dirty="0">
                <a:latin typeface="Century"/>
                <a:cs typeface="Century"/>
              </a:rPr>
              <a:t>History</a:t>
            </a:r>
            <a:r>
              <a:rPr sz="4400" spc="20" dirty="0">
                <a:latin typeface="Century"/>
                <a:cs typeface="Century"/>
              </a:rPr>
              <a:t> </a:t>
            </a:r>
            <a:r>
              <a:rPr sz="4400" spc="285" dirty="0">
                <a:latin typeface="Century"/>
                <a:cs typeface="Century"/>
              </a:rPr>
              <a:t>Ans</a:t>
            </a:r>
            <a:r>
              <a:rPr sz="4400" spc="455" dirty="0">
                <a:latin typeface="Century"/>
                <a:cs typeface="Century"/>
              </a:rPr>
              <a:t>w</a:t>
            </a:r>
            <a:r>
              <a:rPr sz="4400" spc="640" dirty="0">
                <a:latin typeface="Century"/>
                <a:cs typeface="Century"/>
              </a:rPr>
              <a:t>er</a:t>
            </a:r>
            <a:r>
              <a:rPr sz="4400" spc="-10" dirty="0">
                <a:latin typeface="Century"/>
                <a:cs typeface="Century"/>
              </a:rPr>
              <a:t> </a:t>
            </a:r>
            <a:r>
              <a:rPr sz="4400" spc="320" dirty="0">
                <a:latin typeface="Century"/>
                <a:cs typeface="Century"/>
              </a:rPr>
              <a:t>Sheet</a:t>
            </a:r>
            <a:endParaRPr sz="44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6344" y="44195"/>
            <a:ext cx="325691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20" dirty="0">
                <a:latin typeface="Arial"/>
                <a:cs typeface="Arial"/>
              </a:rPr>
              <a:t>Nam</a:t>
            </a:r>
            <a:r>
              <a:rPr sz="1800" spc="-265" dirty="0">
                <a:latin typeface="Arial"/>
                <a:cs typeface="Arial"/>
              </a:rPr>
              <a:t>e</a:t>
            </a:r>
            <a:r>
              <a:rPr sz="1800" spc="-250" dirty="0">
                <a:latin typeface="Arial"/>
                <a:cs typeface="Arial"/>
              </a:rPr>
              <a:t>: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__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819275"/>
          <a:ext cx="12185650" cy="4480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8000"/>
                <a:gridCol w="3044825"/>
              </a:tblGrid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900</Words>
  <Application>Microsoft Office PowerPoint</Application>
  <PresentationFormat>Custom</PresentationFormat>
  <Paragraphs>209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</cp:revision>
  <dcterms:created xsi:type="dcterms:W3CDTF">2014-03-08T16:43:34Z</dcterms:created>
  <dcterms:modified xsi:type="dcterms:W3CDTF">2014-03-08T22:05:00Z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2013-08-20T00:00:00Z</vt:filetime>
  </property>
  <property fmtid="{D5CDD505-2E9C-101B-9397-08002B2CF9AE}" pid="3" name="LastSaved">
    <vt:filetime>2014-03-08T00:00:00Z</vt:filetime>
  </property>
</Properties>
</file>