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285" r:id="rId4"/>
    <p:sldId id="286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822" y="-10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711809" y="854202"/>
            <a:ext cx="10768380" cy="2457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85317" y="1184402"/>
            <a:ext cx="11021364" cy="25425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3/8/2014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7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3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9"/>
                </a:moveTo>
                <a:lnTo>
                  <a:pt x="12192000" y="0"/>
                </a:lnTo>
              </a:path>
              <a:path w="12192000" h="6858000">
                <a:moveTo>
                  <a:pt x="0" y="0"/>
                </a:moveTo>
                <a:lnTo>
                  <a:pt x="0" y="6857999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89879" y="292163"/>
            <a:ext cx="10873740" cy="63215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11451" y="1830323"/>
            <a:ext cx="8906256" cy="29291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55648" y="1874520"/>
            <a:ext cx="8718804" cy="27416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6401" y="2070469"/>
            <a:ext cx="8337168" cy="23546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97419" y="2485517"/>
            <a:ext cx="1456055" cy="1934845"/>
          </a:xfrm>
          <a:custGeom>
            <a:avLst/>
            <a:gdLst/>
            <a:ahLst/>
            <a:cxnLst/>
            <a:rect l="l" t="t" r="r" b="b"/>
            <a:pathLst>
              <a:path w="1456054" h="1934845">
                <a:moveTo>
                  <a:pt x="773937" y="0"/>
                </a:moveTo>
                <a:lnTo>
                  <a:pt x="803021" y="0"/>
                </a:lnTo>
                <a:lnTo>
                  <a:pt x="815480" y="899"/>
                </a:lnTo>
                <a:lnTo>
                  <a:pt x="856563" y="4959"/>
                </a:lnTo>
                <a:lnTo>
                  <a:pt x="908843" y="12037"/>
                </a:lnTo>
                <a:lnTo>
                  <a:pt x="922148" y="13994"/>
                </a:lnTo>
                <a:lnTo>
                  <a:pt x="933399" y="15602"/>
                </a:lnTo>
                <a:lnTo>
                  <a:pt x="943278" y="16941"/>
                </a:lnTo>
                <a:lnTo>
                  <a:pt x="958678" y="18972"/>
                </a:lnTo>
                <a:lnTo>
                  <a:pt x="969545" y="20432"/>
                </a:lnTo>
                <a:lnTo>
                  <a:pt x="980625" y="23064"/>
                </a:lnTo>
                <a:lnTo>
                  <a:pt x="993483" y="25876"/>
                </a:lnTo>
                <a:lnTo>
                  <a:pt x="1008671" y="28999"/>
                </a:lnTo>
                <a:lnTo>
                  <a:pt x="1020801" y="31630"/>
                </a:lnTo>
                <a:lnTo>
                  <a:pt x="1072979" y="44361"/>
                </a:lnTo>
                <a:lnTo>
                  <a:pt x="1112369" y="59937"/>
                </a:lnTo>
                <a:lnTo>
                  <a:pt x="1146900" y="77797"/>
                </a:lnTo>
                <a:lnTo>
                  <a:pt x="1165605" y="89788"/>
                </a:lnTo>
                <a:lnTo>
                  <a:pt x="1168019" y="91186"/>
                </a:lnTo>
                <a:lnTo>
                  <a:pt x="1174623" y="96138"/>
                </a:lnTo>
                <a:lnTo>
                  <a:pt x="1185545" y="104521"/>
                </a:lnTo>
                <a:lnTo>
                  <a:pt x="1198015" y="113968"/>
                </a:lnTo>
                <a:lnTo>
                  <a:pt x="1207058" y="120497"/>
                </a:lnTo>
                <a:lnTo>
                  <a:pt x="1216560" y="127113"/>
                </a:lnTo>
                <a:lnTo>
                  <a:pt x="1227065" y="135201"/>
                </a:lnTo>
                <a:lnTo>
                  <a:pt x="1240283" y="146010"/>
                </a:lnTo>
                <a:lnTo>
                  <a:pt x="1246974" y="151857"/>
                </a:lnTo>
                <a:lnTo>
                  <a:pt x="1253108" y="158115"/>
                </a:lnTo>
                <a:lnTo>
                  <a:pt x="1257553" y="162306"/>
                </a:lnTo>
                <a:lnTo>
                  <a:pt x="1260475" y="164846"/>
                </a:lnTo>
                <a:lnTo>
                  <a:pt x="1266316" y="169672"/>
                </a:lnTo>
                <a:lnTo>
                  <a:pt x="1270888" y="173736"/>
                </a:lnTo>
                <a:lnTo>
                  <a:pt x="1274318" y="177165"/>
                </a:lnTo>
                <a:lnTo>
                  <a:pt x="1277874" y="180594"/>
                </a:lnTo>
                <a:lnTo>
                  <a:pt x="1281302" y="183769"/>
                </a:lnTo>
                <a:lnTo>
                  <a:pt x="1284985" y="186436"/>
                </a:lnTo>
                <a:lnTo>
                  <a:pt x="1293635" y="197921"/>
                </a:lnTo>
                <a:lnTo>
                  <a:pt x="1317874" y="229095"/>
                </a:lnTo>
                <a:lnTo>
                  <a:pt x="1332610" y="247170"/>
                </a:lnTo>
                <a:lnTo>
                  <a:pt x="1340543" y="256978"/>
                </a:lnTo>
                <a:lnTo>
                  <a:pt x="1367893" y="298892"/>
                </a:lnTo>
                <a:lnTo>
                  <a:pt x="1386411" y="336329"/>
                </a:lnTo>
                <a:lnTo>
                  <a:pt x="1408157" y="382688"/>
                </a:lnTo>
                <a:lnTo>
                  <a:pt x="1424812" y="429006"/>
                </a:lnTo>
                <a:lnTo>
                  <a:pt x="1432686" y="465328"/>
                </a:lnTo>
                <a:lnTo>
                  <a:pt x="1435291" y="478079"/>
                </a:lnTo>
                <a:lnTo>
                  <a:pt x="1437986" y="490234"/>
                </a:lnTo>
                <a:lnTo>
                  <a:pt x="1439418" y="496824"/>
                </a:lnTo>
                <a:lnTo>
                  <a:pt x="1440052" y="499999"/>
                </a:lnTo>
                <a:lnTo>
                  <a:pt x="1440052" y="501015"/>
                </a:lnTo>
                <a:lnTo>
                  <a:pt x="1439926" y="501396"/>
                </a:lnTo>
                <a:lnTo>
                  <a:pt x="1440179" y="501777"/>
                </a:lnTo>
                <a:lnTo>
                  <a:pt x="1441196" y="503174"/>
                </a:lnTo>
                <a:lnTo>
                  <a:pt x="1442847" y="505713"/>
                </a:lnTo>
                <a:lnTo>
                  <a:pt x="1445005" y="509524"/>
                </a:lnTo>
                <a:lnTo>
                  <a:pt x="1447800" y="514477"/>
                </a:lnTo>
                <a:lnTo>
                  <a:pt x="1451482" y="519303"/>
                </a:lnTo>
                <a:lnTo>
                  <a:pt x="1456054" y="523875"/>
                </a:lnTo>
                <a:lnTo>
                  <a:pt x="1456054" y="535559"/>
                </a:lnTo>
                <a:lnTo>
                  <a:pt x="1456054" y="543687"/>
                </a:lnTo>
                <a:lnTo>
                  <a:pt x="1455038" y="550291"/>
                </a:lnTo>
                <a:lnTo>
                  <a:pt x="1452879" y="555244"/>
                </a:lnTo>
                <a:lnTo>
                  <a:pt x="1450848" y="560197"/>
                </a:lnTo>
                <a:lnTo>
                  <a:pt x="1449704" y="564261"/>
                </a:lnTo>
                <a:lnTo>
                  <a:pt x="1449704" y="567436"/>
                </a:lnTo>
                <a:lnTo>
                  <a:pt x="1450803" y="606283"/>
                </a:lnTo>
                <a:lnTo>
                  <a:pt x="1453900" y="644294"/>
                </a:lnTo>
                <a:lnTo>
                  <a:pt x="1454841" y="657201"/>
                </a:lnTo>
                <a:lnTo>
                  <a:pt x="1455503" y="669796"/>
                </a:lnTo>
                <a:lnTo>
                  <a:pt x="1455902" y="682179"/>
                </a:lnTo>
                <a:lnTo>
                  <a:pt x="1456052" y="694448"/>
                </a:lnTo>
                <a:lnTo>
                  <a:pt x="1456054" y="733171"/>
                </a:lnTo>
                <a:lnTo>
                  <a:pt x="1455356" y="747615"/>
                </a:lnTo>
                <a:lnTo>
                  <a:pt x="1452955" y="788768"/>
                </a:lnTo>
                <a:lnTo>
                  <a:pt x="1449091" y="838534"/>
                </a:lnTo>
                <a:lnTo>
                  <a:pt x="1443480" y="889232"/>
                </a:lnTo>
                <a:lnTo>
                  <a:pt x="1437627" y="927678"/>
                </a:lnTo>
                <a:lnTo>
                  <a:pt x="1428213" y="974636"/>
                </a:lnTo>
                <a:lnTo>
                  <a:pt x="1418170" y="1013608"/>
                </a:lnTo>
                <a:lnTo>
                  <a:pt x="1403252" y="1061359"/>
                </a:lnTo>
                <a:lnTo>
                  <a:pt x="1385491" y="1107612"/>
                </a:lnTo>
                <a:lnTo>
                  <a:pt x="1365234" y="1153362"/>
                </a:lnTo>
                <a:lnTo>
                  <a:pt x="1348399" y="1187783"/>
                </a:lnTo>
                <a:lnTo>
                  <a:pt x="1336548" y="1209548"/>
                </a:lnTo>
                <a:lnTo>
                  <a:pt x="1334897" y="1212596"/>
                </a:lnTo>
                <a:lnTo>
                  <a:pt x="1332610" y="1217422"/>
                </a:lnTo>
                <a:lnTo>
                  <a:pt x="1330325" y="1222248"/>
                </a:lnTo>
                <a:lnTo>
                  <a:pt x="1327530" y="1228090"/>
                </a:lnTo>
                <a:lnTo>
                  <a:pt x="1324355" y="1234821"/>
                </a:lnTo>
                <a:lnTo>
                  <a:pt x="1321180" y="1241552"/>
                </a:lnTo>
                <a:lnTo>
                  <a:pt x="1318132" y="1248029"/>
                </a:lnTo>
                <a:lnTo>
                  <a:pt x="1315338" y="1254125"/>
                </a:lnTo>
                <a:lnTo>
                  <a:pt x="1312545" y="1260221"/>
                </a:lnTo>
                <a:lnTo>
                  <a:pt x="1310512" y="1264285"/>
                </a:lnTo>
                <a:lnTo>
                  <a:pt x="1309497" y="1266444"/>
                </a:lnTo>
                <a:lnTo>
                  <a:pt x="1307591" y="1269492"/>
                </a:lnTo>
                <a:lnTo>
                  <a:pt x="1303527" y="1274826"/>
                </a:lnTo>
                <a:lnTo>
                  <a:pt x="1297558" y="1282446"/>
                </a:lnTo>
                <a:lnTo>
                  <a:pt x="1291589" y="1290193"/>
                </a:lnTo>
                <a:lnTo>
                  <a:pt x="1287272" y="1294892"/>
                </a:lnTo>
                <a:lnTo>
                  <a:pt x="1284604" y="1296670"/>
                </a:lnTo>
                <a:lnTo>
                  <a:pt x="1283715" y="1297559"/>
                </a:lnTo>
                <a:lnTo>
                  <a:pt x="1250214" y="1327369"/>
                </a:lnTo>
                <a:lnTo>
                  <a:pt x="1227261" y="1346497"/>
                </a:lnTo>
                <a:lnTo>
                  <a:pt x="1220314" y="1352356"/>
                </a:lnTo>
                <a:lnTo>
                  <a:pt x="1212850" y="1358646"/>
                </a:lnTo>
                <a:lnTo>
                  <a:pt x="1210055" y="1361059"/>
                </a:lnTo>
                <a:lnTo>
                  <a:pt x="1210945" y="1360678"/>
                </a:lnTo>
                <a:lnTo>
                  <a:pt x="1210182" y="1361694"/>
                </a:lnTo>
                <a:lnTo>
                  <a:pt x="1171244" y="1388886"/>
                </a:lnTo>
                <a:lnTo>
                  <a:pt x="1157985" y="1396365"/>
                </a:lnTo>
                <a:lnTo>
                  <a:pt x="1153032" y="1399159"/>
                </a:lnTo>
                <a:lnTo>
                  <a:pt x="1148079" y="1402080"/>
                </a:lnTo>
                <a:lnTo>
                  <a:pt x="1143380" y="1404493"/>
                </a:lnTo>
                <a:lnTo>
                  <a:pt x="1139189" y="1406652"/>
                </a:lnTo>
                <a:lnTo>
                  <a:pt x="1134999" y="1408811"/>
                </a:lnTo>
                <a:lnTo>
                  <a:pt x="1129410" y="1411097"/>
                </a:lnTo>
                <a:lnTo>
                  <a:pt x="1122552" y="1413764"/>
                </a:lnTo>
                <a:lnTo>
                  <a:pt x="1115568" y="1416431"/>
                </a:lnTo>
                <a:lnTo>
                  <a:pt x="1112011" y="1417828"/>
                </a:lnTo>
                <a:lnTo>
                  <a:pt x="1111630" y="1417828"/>
                </a:lnTo>
                <a:lnTo>
                  <a:pt x="1109726" y="1418717"/>
                </a:lnTo>
                <a:lnTo>
                  <a:pt x="1102740" y="1421257"/>
                </a:lnTo>
                <a:lnTo>
                  <a:pt x="1054066" y="1436264"/>
                </a:lnTo>
                <a:lnTo>
                  <a:pt x="1016692" y="1446326"/>
                </a:lnTo>
                <a:lnTo>
                  <a:pt x="989463" y="1453152"/>
                </a:lnTo>
                <a:lnTo>
                  <a:pt x="986154" y="1454404"/>
                </a:lnTo>
                <a:lnTo>
                  <a:pt x="982345" y="1455420"/>
                </a:lnTo>
                <a:lnTo>
                  <a:pt x="976883" y="1456563"/>
                </a:lnTo>
                <a:lnTo>
                  <a:pt x="971296" y="1457579"/>
                </a:lnTo>
                <a:lnTo>
                  <a:pt x="963929" y="1458976"/>
                </a:lnTo>
                <a:lnTo>
                  <a:pt x="954531" y="1460754"/>
                </a:lnTo>
                <a:lnTo>
                  <a:pt x="945260" y="1462659"/>
                </a:lnTo>
                <a:lnTo>
                  <a:pt x="938402" y="1464056"/>
                </a:lnTo>
                <a:lnTo>
                  <a:pt x="933830" y="1465072"/>
                </a:lnTo>
                <a:lnTo>
                  <a:pt x="929258" y="1466088"/>
                </a:lnTo>
                <a:lnTo>
                  <a:pt x="925829" y="1467104"/>
                </a:lnTo>
                <a:lnTo>
                  <a:pt x="923671" y="1467739"/>
                </a:lnTo>
                <a:lnTo>
                  <a:pt x="863091" y="1467739"/>
                </a:lnTo>
                <a:lnTo>
                  <a:pt x="849854" y="1467739"/>
                </a:lnTo>
                <a:lnTo>
                  <a:pt x="836836" y="1467739"/>
                </a:lnTo>
                <a:lnTo>
                  <a:pt x="824039" y="1467739"/>
                </a:lnTo>
                <a:lnTo>
                  <a:pt x="811463" y="1467739"/>
                </a:lnTo>
                <a:lnTo>
                  <a:pt x="771045" y="1466782"/>
                </a:lnTo>
                <a:lnTo>
                  <a:pt x="722760" y="1459014"/>
                </a:lnTo>
                <a:lnTo>
                  <a:pt x="708648" y="1456254"/>
                </a:lnTo>
                <a:lnTo>
                  <a:pt x="668416" y="1447897"/>
                </a:lnTo>
                <a:lnTo>
                  <a:pt x="630866" y="1439298"/>
                </a:lnTo>
                <a:lnTo>
                  <a:pt x="583907" y="1427179"/>
                </a:lnTo>
                <a:lnTo>
                  <a:pt x="545993" y="1415924"/>
                </a:lnTo>
                <a:lnTo>
                  <a:pt x="505496" y="1401339"/>
                </a:lnTo>
                <a:lnTo>
                  <a:pt x="462699" y="1380933"/>
                </a:lnTo>
                <a:lnTo>
                  <a:pt x="442468" y="1367917"/>
                </a:lnTo>
                <a:lnTo>
                  <a:pt x="441959" y="1371092"/>
                </a:lnTo>
                <a:lnTo>
                  <a:pt x="441705" y="1373378"/>
                </a:lnTo>
                <a:lnTo>
                  <a:pt x="441578" y="1375283"/>
                </a:lnTo>
                <a:lnTo>
                  <a:pt x="441451" y="1376807"/>
                </a:lnTo>
                <a:lnTo>
                  <a:pt x="441198" y="1379728"/>
                </a:lnTo>
                <a:lnTo>
                  <a:pt x="441198" y="1381506"/>
                </a:lnTo>
                <a:lnTo>
                  <a:pt x="441325" y="1382268"/>
                </a:lnTo>
                <a:lnTo>
                  <a:pt x="441325" y="1390777"/>
                </a:lnTo>
                <a:lnTo>
                  <a:pt x="441742" y="1429921"/>
                </a:lnTo>
                <a:lnTo>
                  <a:pt x="443645" y="1480194"/>
                </a:lnTo>
                <a:lnTo>
                  <a:pt x="444371" y="1492419"/>
                </a:lnTo>
                <a:lnTo>
                  <a:pt x="445165" y="1505966"/>
                </a:lnTo>
                <a:lnTo>
                  <a:pt x="446905" y="1544874"/>
                </a:lnTo>
                <a:lnTo>
                  <a:pt x="447675" y="1631442"/>
                </a:lnTo>
                <a:lnTo>
                  <a:pt x="446914" y="1641065"/>
                </a:lnTo>
                <a:lnTo>
                  <a:pt x="446232" y="1652918"/>
                </a:lnTo>
                <a:lnTo>
                  <a:pt x="444635" y="1696098"/>
                </a:lnTo>
                <a:lnTo>
                  <a:pt x="443166" y="1743423"/>
                </a:lnTo>
                <a:lnTo>
                  <a:pt x="442733" y="1757518"/>
                </a:lnTo>
                <a:lnTo>
                  <a:pt x="441814" y="1795669"/>
                </a:lnTo>
                <a:lnTo>
                  <a:pt x="441254" y="1838896"/>
                </a:lnTo>
                <a:lnTo>
                  <a:pt x="441283" y="1848083"/>
                </a:lnTo>
                <a:lnTo>
                  <a:pt x="438998" y="1861899"/>
                </a:lnTo>
                <a:lnTo>
                  <a:pt x="436112" y="1873552"/>
                </a:lnTo>
                <a:lnTo>
                  <a:pt x="431977" y="1888793"/>
                </a:lnTo>
                <a:lnTo>
                  <a:pt x="430665" y="1898786"/>
                </a:lnTo>
                <a:lnTo>
                  <a:pt x="412369" y="1917954"/>
                </a:lnTo>
                <a:lnTo>
                  <a:pt x="397620" y="1919532"/>
                </a:lnTo>
                <a:lnTo>
                  <a:pt x="386428" y="1920794"/>
                </a:lnTo>
                <a:lnTo>
                  <a:pt x="379349" y="1921637"/>
                </a:lnTo>
                <a:lnTo>
                  <a:pt x="373887" y="1922399"/>
                </a:lnTo>
                <a:lnTo>
                  <a:pt x="368173" y="1923034"/>
                </a:lnTo>
                <a:lnTo>
                  <a:pt x="362584" y="1923796"/>
                </a:lnTo>
                <a:lnTo>
                  <a:pt x="358775" y="1924431"/>
                </a:lnTo>
                <a:lnTo>
                  <a:pt x="356743" y="1925066"/>
                </a:lnTo>
                <a:lnTo>
                  <a:pt x="342472" y="1925898"/>
                </a:lnTo>
                <a:lnTo>
                  <a:pt x="304265" y="1927818"/>
                </a:lnTo>
                <a:lnTo>
                  <a:pt x="255474" y="1929348"/>
                </a:lnTo>
                <a:lnTo>
                  <a:pt x="226038" y="1929572"/>
                </a:lnTo>
                <a:lnTo>
                  <a:pt x="212268" y="1929811"/>
                </a:lnTo>
                <a:lnTo>
                  <a:pt x="200614" y="1930197"/>
                </a:lnTo>
                <a:lnTo>
                  <a:pt x="190388" y="1930734"/>
                </a:lnTo>
                <a:lnTo>
                  <a:pt x="176349" y="1931702"/>
                </a:lnTo>
                <a:lnTo>
                  <a:pt x="163599" y="1932522"/>
                </a:lnTo>
                <a:lnTo>
                  <a:pt x="151629" y="1933227"/>
                </a:lnTo>
                <a:lnTo>
                  <a:pt x="136625" y="1933916"/>
                </a:lnTo>
                <a:lnTo>
                  <a:pt x="123514" y="1934292"/>
                </a:lnTo>
                <a:lnTo>
                  <a:pt x="111650" y="1934399"/>
                </a:lnTo>
                <a:lnTo>
                  <a:pt x="100388" y="1934284"/>
                </a:lnTo>
                <a:lnTo>
                  <a:pt x="49868" y="1929752"/>
                </a:lnTo>
                <a:lnTo>
                  <a:pt x="13963" y="1903728"/>
                </a:lnTo>
                <a:lnTo>
                  <a:pt x="1650" y="1869059"/>
                </a:lnTo>
                <a:lnTo>
                  <a:pt x="1270" y="1863979"/>
                </a:lnTo>
                <a:lnTo>
                  <a:pt x="1015" y="1858518"/>
                </a:lnTo>
                <a:lnTo>
                  <a:pt x="1015" y="1852549"/>
                </a:lnTo>
                <a:lnTo>
                  <a:pt x="1015" y="1846453"/>
                </a:lnTo>
                <a:lnTo>
                  <a:pt x="888" y="1840738"/>
                </a:lnTo>
                <a:lnTo>
                  <a:pt x="507" y="1835150"/>
                </a:lnTo>
                <a:lnTo>
                  <a:pt x="126" y="1829562"/>
                </a:lnTo>
                <a:lnTo>
                  <a:pt x="0" y="1825371"/>
                </a:lnTo>
                <a:lnTo>
                  <a:pt x="0" y="1822704"/>
                </a:lnTo>
                <a:lnTo>
                  <a:pt x="0" y="1818259"/>
                </a:lnTo>
                <a:lnTo>
                  <a:pt x="126" y="1813179"/>
                </a:lnTo>
                <a:lnTo>
                  <a:pt x="507" y="1807464"/>
                </a:lnTo>
                <a:lnTo>
                  <a:pt x="888" y="1801749"/>
                </a:lnTo>
                <a:lnTo>
                  <a:pt x="1015" y="1795907"/>
                </a:lnTo>
                <a:lnTo>
                  <a:pt x="1015" y="1789938"/>
                </a:lnTo>
                <a:lnTo>
                  <a:pt x="1015" y="1783842"/>
                </a:lnTo>
                <a:lnTo>
                  <a:pt x="1270" y="1778635"/>
                </a:lnTo>
                <a:lnTo>
                  <a:pt x="1650" y="1774317"/>
                </a:lnTo>
                <a:lnTo>
                  <a:pt x="1904" y="1769872"/>
                </a:lnTo>
                <a:lnTo>
                  <a:pt x="2158" y="1767332"/>
                </a:lnTo>
                <a:lnTo>
                  <a:pt x="2158" y="1766697"/>
                </a:lnTo>
                <a:lnTo>
                  <a:pt x="2594" y="1754597"/>
                </a:lnTo>
                <a:lnTo>
                  <a:pt x="4233" y="1704793"/>
                </a:lnTo>
                <a:lnTo>
                  <a:pt x="5332" y="1665987"/>
                </a:lnTo>
                <a:lnTo>
                  <a:pt x="5998" y="1639134"/>
                </a:lnTo>
                <a:lnTo>
                  <a:pt x="6324" y="1625783"/>
                </a:lnTo>
                <a:lnTo>
                  <a:pt x="6647" y="1612691"/>
                </a:lnTo>
                <a:lnTo>
                  <a:pt x="6967" y="1599824"/>
                </a:lnTo>
                <a:lnTo>
                  <a:pt x="7283" y="1587148"/>
                </a:lnTo>
                <a:lnTo>
                  <a:pt x="7595" y="1574630"/>
                </a:lnTo>
                <a:lnTo>
                  <a:pt x="7902" y="1562235"/>
                </a:lnTo>
                <a:lnTo>
                  <a:pt x="8204" y="1549930"/>
                </a:lnTo>
                <a:lnTo>
                  <a:pt x="8500" y="1537681"/>
                </a:lnTo>
                <a:lnTo>
                  <a:pt x="8790" y="1525453"/>
                </a:lnTo>
                <a:lnTo>
                  <a:pt x="9157" y="1511085"/>
                </a:lnTo>
                <a:lnTo>
                  <a:pt x="10219" y="1470600"/>
                </a:lnTo>
                <a:lnTo>
                  <a:pt x="11642" y="1421088"/>
                </a:lnTo>
                <a:lnTo>
                  <a:pt x="12810" y="1385770"/>
                </a:lnTo>
                <a:lnTo>
                  <a:pt x="13254" y="1372247"/>
                </a:lnTo>
                <a:lnTo>
                  <a:pt x="14578" y="1332878"/>
                </a:lnTo>
                <a:lnTo>
                  <a:pt x="16337" y="1283071"/>
                </a:lnTo>
                <a:lnTo>
                  <a:pt x="16775" y="1271078"/>
                </a:lnTo>
                <a:lnTo>
                  <a:pt x="17235" y="1258020"/>
                </a:lnTo>
                <a:lnTo>
                  <a:pt x="18624" y="1219737"/>
                </a:lnTo>
                <a:lnTo>
                  <a:pt x="20519" y="1169554"/>
                </a:lnTo>
                <a:lnTo>
                  <a:pt x="21495" y="1144244"/>
                </a:lnTo>
                <a:lnTo>
                  <a:pt x="22053" y="1129355"/>
                </a:lnTo>
                <a:lnTo>
                  <a:pt x="23362" y="1087952"/>
                </a:lnTo>
                <a:lnTo>
                  <a:pt x="24322" y="1038757"/>
                </a:lnTo>
                <a:lnTo>
                  <a:pt x="24510" y="990505"/>
                </a:lnTo>
                <a:lnTo>
                  <a:pt x="24445" y="977191"/>
                </a:lnTo>
                <a:lnTo>
                  <a:pt x="24279" y="964782"/>
                </a:lnTo>
                <a:lnTo>
                  <a:pt x="24057" y="952416"/>
                </a:lnTo>
                <a:lnTo>
                  <a:pt x="23720" y="939343"/>
                </a:lnTo>
                <a:lnTo>
                  <a:pt x="23399" y="926748"/>
                </a:lnTo>
                <a:lnTo>
                  <a:pt x="23090" y="914283"/>
                </a:lnTo>
                <a:lnTo>
                  <a:pt x="22716" y="898148"/>
                </a:lnTo>
                <a:lnTo>
                  <a:pt x="22421" y="884632"/>
                </a:lnTo>
                <a:lnTo>
                  <a:pt x="22170" y="873030"/>
                </a:lnTo>
                <a:lnTo>
                  <a:pt x="21924" y="862640"/>
                </a:lnTo>
                <a:lnTo>
                  <a:pt x="21584" y="847799"/>
                </a:lnTo>
                <a:lnTo>
                  <a:pt x="21400" y="835119"/>
                </a:lnTo>
                <a:lnTo>
                  <a:pt x="21337" y="824058"/>
                </a:lnTo>
                <a:lnTo>
                  <a:pt x="21335" y="811149"/>
                </a:lnTo>
                <a:lnTo>
                  <a:pt x="21335" y="803910"/>
                </a:lnTo>
                <a:lnTo>
                  <a:pt x="21335" y="800354"/>
                </a:lnTo>
                <a:lnTo>
                  <a:pt x="21335" y="798957"/>
                </a:lnTo>
                <a:lnTo>
                  <a:pt x="21462" y="795147"/>
                </a:lnTo>
                <a:lnTo>
                  <a:pt x="21844" y="788797"/>
                </a:lnTo>
                <a:lnTo>
                  <a:pt x="22225" y="782447"/>
                </a:lnTo>
                <a:lnTo>
                  <a:pt x="22351" y="774827"/>
                </a:lnTo>
                <a:lnTo>
                  <a:pt x="22351" y="766063"/>
                </a:lnTo>
                <a:lnTo>
                  <a:pt x="22453" y="753414"/>
                </a:lnTo>
                <a:lnTo>
                  <a:pt x="22811" y="740674"/>
                </a:lnTo>
                <a:lnTo>
                  <a:pt x="23240" y="730631"/>
                </a:lnTo>
                <a:lnTo>
                  <a:pt x="23368" y="723646"/>
                </a:lnTo>
                <a:lnTo>
                  <a:pt x="23368" y="718438"/>
                </a:lnTo>
                <a:lnTo>
                  <a:pt x="23368" y="713486"/>
                </a:lnTo>
                <a:lnTo>
                  <a:pt x="23240" y="706374"/>
                </a:lnTo>
                <a:lnTo>
                  <a:pt x="22859" y="697103"/>
                </a:lnTo>
                <a:lnTo>
                  <a:pt x="22482" y="684356"/>
                </a:lnTo>
                <a:lnTo>
                  <a:pt x="22354" y="671697"/>
                </a:lnTo>
                <a:lnTo>
                  <a:pt x="22252" y="657562"/>
                </a:lnTo>
                <a:lnTo>
                  <a:pt x="21896" y="646090"/>
                </a:lnTo>
                <a:lnTo>
                  <a:pt x="21462" y="637667"/>
                </a:lnTo>
                <a:lnTo>
                  <a:pt x="21335" y="633095"/>
                </a:lnTo>
                <a:lnTo>
                  <a:pt x="21335" y="631190"/>
                </a:lnTo>
                <a:lnTo>
                  <a:pt x="21335" y="627253"/>
                </a:lnTo>
                <a:lnTo>
                  <a:pt x="21844" y="621411"/>
                </a:lnTo>
                <a:lnTo>
                  <a:pt x="22859" y="613663"/>
                </a:lnTo>
                <a:lnTo>
                  <a:pt x="24418" y="602070"/>
                </a:lnTo>
                <a:lnTo>
                  <a:pt x="26153" y="588727"/>
                </a:lnTo>
                <a:lnTo>
                  <a:pt x="30733" y="556006"/>
                </a:lnTo>
                <a:lnTo>
                  <a:pt x="30733" y="555752"/>
                </a:lnTo>
                <a:lnTo>
                  <a:pt x="30606" y="554609"/>
                </a:lnTo>
                <a:lnTo>
                  <a:pt x="30099" y="550418"/>
                </a:lnTo>
                <a:lnTo>
                  <a:pt x="29972" y="542798"/>
                </a:lnTo>
                <a:lnTo>
                  <a:pt x="30352" y="532130"/>
                </a:lnTo>
                <a:lnTo>
                  <a:pt x="30700" y="519688"/>
                </a:lnTo>
                <a:lnTo>
                  <a:pt x="31020" y="506993"/>
                </a:lnTo>
                <a:lnTo>
                  <a:pt x="31368" y="494043"/>
                </a:lnTo>
                <a:lnTo>
                  <a:pt x="31811" y="480836"/>
                </a:lnTo>
                <a:lnTo>
                  <a:pt x="32374" y="468173"/>
                </a:lnTo>
                <a:lnTo>
                  <a:pt x="33465" y="448437"/>
                </a:lnTo>
                <a:lnTo>
                  <a:pt x="33958" y="437998"/>
                </a:lnTo>
                <a:lnTo>
                  <a:pt x="34083" y="428156"/>
                </a:lnTo>
                <a:lnTo>
                  <a:pt x="34326" y="414918"/>
                </a:lnTo>
                <a:lnTo>
                  <a:pt x="34681" y="399901"/>
                </a:lnTo>
                <a:lnTo>
                  <a:pt x="34990" y="386645"/>
                </a:lnTo>
                <a:lnTo>
                  <a:pt x="35264" y="374587"/>
                </a:lnTo>
                <a:lnTo>
                  <a:pt x="35517" y="363168"/>
                </a:lnTo>
                <a:lnTo>
                  <a:pt x="35791" y="347559"/>
                </a:lnTo>
                <a:lnTo>
                  <a:pt x="36055" y="334016"/>
                </a:lnTo>
                <a:lnTo>
                  <a:pt x="36312" y="322039"/>
                </a:lnTo>
                <a:lnTo>
                  <a:pt x="36565" y="311129"/>
                </a:lnTo>
                <a:lnTo>
                  <a:pt x="36995" y="292042"/>
                </a:lnTo>
                <a:lnTo>
                  <a:pt x="37181" y="280916"/>
                </a:lnTo>
                <a:lnTo>
                  <a:pt x="37210" y="277241"/>
                </a:lnTo>
                <a:lnTo>
                  <a:pt x="37083" y="273812"/>
                </a:lnTo>
                <a:lnTo>
                  <a:pt x="36702" y="266700"/>
                </a:lnTo>
                <a:lnTo>
                  <a:pt x="36322" y="259587"/>
                </a:lnTo>
                <a:lnTo>
                  <a:pt x="36195" y="251333"/>
                </a:lnTo>
                <a:lnTo>
                  <a:pt x="36195" y="242062"/>
                </a:lnTo>
                <a:lnTo>
                  <a:pt x="36056" y="229174"/>
                </a:lnTo>
                <a:lnTo>
                  <a:pt x="35743" y="216613"/>
                </a:lnTo>
                <a:lnTo>
                  <a:pt x="35305" y="205740"/>
                </a:lnTo>
                <a:lnTo>
                  <a:pt x="35051" y="198120"/>
                </a:lnTo>
                <a:lnTo>
                  <a:pt x="35051" y="191897"/>
                </a:lnTo>
                <a:lnTo>
                  <a:pt x="35051" y="188595"/>
                </a:lnTo>
                <a:lnTo>
                  <a:pt x="35305" y="181356"/>
                </a:lnTo>
                <a:lnTo>
                  <a:pt x="35686" y="170053"/>
                </a:lnTo>
                <a:lnTo>
                  <a:pt x="35943" y="157874"/>
                </a:lnTo>
                <a:lnTo>
                  <a:pt x="36133" y="145134"/>
                </a:lnTo>
                <a:lnTo>
                  <a:pt x="36201" y="128011"/>
                </a:lnTo>
                <a:lnTo>
                  <a:pt x="36321" y="114948"/>
                </a:lnTo>
                <a:lnTo>
                  <a:pt x="36515" y="104578"/>
                </a:lnTo>
                <a:lnTo>
                  <a:pt x="37028" y="87130"/>
                </a:lnTo>
                <a:lnTo>
                  <a:pt x="37202" y="77178"/>
                </a:lnTo>
                <a:lnTo>
                  <a:pt x="52248" y="39645"/>
                </a:lnTo>
                <a:lnTo>
                  <a:pt x="89846" y="20933"/>
                </a:lnTo>
                <a:lnTo>
                  <a:pt x="141072" y="11825"/>
                </a:lnTo>
                <a:lnTo>
                  <a:pt x="178144" y="10561"/>
                </a:lnTo>
                <a:lnTo>
                  <a:pt x="198391" y="11018"/>
                </a:lnTo>
                <a:lnTo>
                  <a:pt x="209875" y="10593"/>
                </a:lnTo>
                <a:lnTo>
                  <a:pt x="225353" y="9859"/>
                </a:lnTo>
                <a:lnTo>
                  <a:pt x="237840" y="9574"/>
                </a:lnTo>
                <a:lnTo>
                  <a:pt x="248305" y="9525"/>
                </a:lnTo>
                <a:lnTo>
                  <a:pt x="261185" y="8532"/>
                </a:lnTo>
                <a:lnTo>
                  <a:pt x="273394" y="5489"/>
                </a:lnTo>
                <a:lnTo>
                  <a:pt x="428751" y="3175"/>
                </a:lnTo>
                <a:lnTo>
                  <a:pt x="450723" y="27432"/>
                </a:lnTo>
                <a:lnTo>
                  <a:pt x="459104" y="119125"/>
                </a:lnTo>
                <a:lnTo>
                  <a:pt x="463927" y="109123"/>
                </a:lnTo>
                <a:lnTo>
                  <a:pt x="498550" y="73925"/>
                </a:lnTo>
                <a:lnTo>
                  <a:pt x="539351" y="53233"/>
                </a:lnTo>
                <a:lnTo>
                  <a:pt x="576089" y="38041"/>
                </a:lnTo>
                <a:lnTo>
                  <a:pt x="618345" y="24088"/>
                </a:lnTo>
                <a:lnTo>
                  <a:pt x="659431" y="14085"/>
                </a:lnTo>
                <a:lnTo>
                  <a:pt x="706039" y="6528"/>
                </a:lnTo>
                <a:lnTo>
                  <a:pt x="748270" y="2446"/>
                </a:lnTo>
                <a:lnTo>
                  <a:pt x="770295" y="347"/>
                </a:lnTo>
                <a:lnTo>
                  <a:pt x="773937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8307" y="2478023"/>
            <a:ext cx="1436370" cy="1478280"/>
          </a:xfrm>
          <a:custGeom>
            <a:avLst/>
            <a:gdLst/>
            <a:ahLst/>
            <a:cxnLst/>
            <a:rect l="l" t="t" r="r" b="b"/>
            <a:pathLst>
              <a:path w="1436370" h="1478279">
                <a:moveTo>
                  <a:pt x="780034" y="0"/>
                </a:moveTo>
                <a:lnTo>
                  <a:pt x="791844" y="0"/>
                </a:lnTo>
                <a:lnTo>
                  <a:pt x="794131" y="0"/>
                </a:lnTo>
                <a:lnTo>
                  <a:pt x="797178" y="253"/>
                </a:lnTo>
                <a:lnTo>
                  <a:pt x="801115" y="635"/>
                </a:lnTo>
                <a:lnTo>
                  <a:pt x="805052" y="888"/>
                </a:lnTo>
                <a:lnTo>
                  <a:pt x="806449" y="1142"/>
                </a:lnTo>
                <a:lnTo>
                  <a:pt x="805307" y="1142"/>
                </a:lnTo>
                <a:lnTo>
                  <a:pt x="820319" y="1847"/>
                </a:lnTo>
                <a:lnTo>
                  <a:pt x="833863" y="2498"/>
                </a:lnTo>
                <a:lnTo>
                  <a:pt x="845948" y="3085"/>
                </a:lnTo>
                <a:lnTo>
                  <a:pt x="856585" y="3597"/>
                </a:lnTo>
                <a:lnTo>
                  <a:pt x="869460" y="4657"/>
                </a:lnTo>
                <a:lnTo>
                  <a:pt x="881950" y="6395"/>
                </a:lnTo>
                <a:lnTo>
                  <a:pt x="894310" y="8843"/>
                </a:lnTo>
                <a:lnTo>
                  <a:pt x="909626" y="12606"/>
                </a:lnTo>
                <a:lnTo>
                  <a:pt x="923360" y="15904"/>
                </a:lnTo>
                <a:lnTo>
                  <a:pt x="969754" y="26073"/>
                </a:lnTo>
                <a:lnTo>
                  <a:pt x="1019749" y="34457"/>
                </a:lnTo>
                <a:lnTo>
                  <a:pt x="1030076" y="38533"/>
                </a:lnTo>
                <a:lnTo>
                  <a:pt x="1069780" y="57661"/>
                </a:lnTo>
                <a:lnTo>
                  <a:pt x="1096821" y="72460"/>
                </a:lnTo>
                <a:lnTo>
                  <a:pt x="1107693" y="78512"/>
                </a:lnTo>
                <a:lnTo>
                  <a:pt x="1119800" y="85132"/>
                </a:lnTo>
                <a:lnTo>
                  <a:pt x="1136223" y="94076"/>
                </a:lnTo>
                <a:lnTo>
                  <a:pt x="1146483" y="99872"/>
                </a:lnTo>
                <a:lnTo>
                  <a:pt x="1176216" y="125961"/>
                </a:lnTo>
                <a:lnTo>
                  <a:pt x="1211225" y="161243"/>
                </a:lnTo>
                <a:lnTo>
                  <a:pt x="1242089" y="194051"/>
                </a:lnTo>
                <a:lnTo>
                  <a:pt x="1258696" y="213613"/>
                </a:lnTo>
                <a:lnTo>
                  <a:pt x="1260220" y="215773"/>
                </a:lnTo>
                <a:lnTo>
                  <a:pt x="1261744" y="217804"/>
                </a:lnTo>
                <a:lnTo>
                  <a:pt x="1266063" y="224027"/>
                </a:lnTo>
                <a:lnTo>
                  <a:pt x="1273047" y="234187"/>
                </a:lnTo>
                <a:lnTo>
                  <a:pt x="1281052" y="245845"/>
                </a:lnTo>
                <a:lnTo>
                  <a:pt x="1288051" y="255795"/>
                </a:lnTo>
                <a:lnTo>
                  <a:pt x="1295908" y="266700"/>
                </a:lnTo>
                <a:lnTo>
                  <a:pt x="1298956" y="271017"/>
                </a:lnTo>
                <a:lnTo>
                  <a:pt x="1299971" y="272668"/>
                </a:lnTo>
                <a:lnTo>
                  <a:pt x="1307158" y="283797"/>
                </a:lnTo>
                <a:lnTo>
                  <a:pt x="1327367" y="317215"/>
                </a:lnTo>
                <a:lnTo>
                  <a:pt x="1351139" y="361829"/>
                </a:lnTo>
                <a:lnTo>
                  <a:pt x="1367405" y="397550"/>
                </a:lnTo>
                <a:lnTo>
                  <a:pt x="1382491" y="435434"/>
                </a:lnTo>
                <a:lnTo>
                  <a:pt x="1398212" y="482109"/>
                </a:lnTo>
                <a:lnTo>
                  <a:pt x="1410816" y="530756"/>
                </a:lnTo>
                <a:lnTo>
                  <a:pt x="1418612" y="568453"/>
                </a:lnTo>
                <a:lnTo>
                  <a:pt x="1426334" y="617354"/>
                </a:lnTo>
                <a:lnTo>
                  <a:pt x="1430624" y="656575"/>
                </a:lnTo>
                <a:lnTo>
                  <a:pt x="1433628" y="695210"/>
                </a:lnTo>
                <a:lnTo>
                  <a:pt x="1435643" y="744620"/>
                </a:lnTo>
                <a:lnTo>
                  <a:pt x="1435862" y="771398"/>
                </a:lnTo>
                <a:lnTo>
                  <a:pt x="1434593" y="782764"/>
                </a:lnTo>
                <a:lnTo>
                  <a:pt x="1433335" y="794919"/>
                </a:lnTo>
                <a:lnTo>
                  <a:pt x="1432098" y="807871"/>
                </a:lnTo>
                <a:lnTo>
                  <a:pt x="1430891" y="821633"/>
                </a:lnTo>
                <a:lnTo>
                  <a:pt x="1429720" y="834982"/>
                </a:lnTo>
                <a:lnTo>
                  <a:pt x="1428599" y="847852"/>
                </a:lnTo>
                <a:lnTo>
                  <a:pt x="1427524" y="860376"/>
                </a:lnTo>
                <a:lnTo>
                  <a:pt x="1426489" y="872688"/>
                </a:lnTo>
                <a:lnTo>
                  <a:pt x="1425490" y="884920"/>
                </a:lnTo>
                <a:lnTo>
                  <a:pt x="1424308" y="898585"/>
                </a:lnTo>
                <a:lnTo>
                  <a:pt x="1419204" y="955833"/>
                </a:lnTo>
                <a:lnTo>
                  <a:pt x="1413639" y="995032"/>
                </a:lnTo>
                <a:lnTo>
                  <a:pt x="1406043" y="1032844"/>
                </a:lnTo>
                <a:lnTo>
                  <a:pt x="1392683" y="1080689"/>
                </a:lnTo>
                <a:lnTo>
                  <a:pt x="1379805" y="1117217"/>
                </a:lnTo>
                <a:lnTo>
                  <a:pt x="1360898" y="1163116"/>
                </a:lnTo>
                <a:lnTo>
                  <a:pt x="1337717" y="1199178"/>
                </a:lnTo>
                <a:lnTo>
                  <a:pt x="1330455" y="1209081"/>
                </a:lnTo>
                <a:lnTo>
                  <a:pt x="1324213" y="1217715"/>
                </a:lnTo>
                <a:lnTo>
                  <a:pt x="1315587" y="1229862"/>
                </a:lnTo>
                <a:lnTo>
                  <a:pt x="1307960" y="1240404"/>
                </a:lnTo>
                <a:lnTo>
                  <a:pt x="1278157" y="1279043"/>
                </a:lnTo>
                <a:lnTo>
                  <a:pt x="1246420" y="1316080"/>
                </a:lnTo>
                <a:lnTo>
                  <a:pt x="1219202" y="1345007"/>
                </a:lnTo>
                <a:lnTo>
                  <a:pt x="1187892" y="1367354"/>
                </a:lnTo>
                <a:lnTo>
                  <a:pt x="1145010" y="1394070"/>
                </a:lnTo>
                <a:lnTo>
                  <a:pt x="1107615" y="1414037"/>
                </a:lnTo>
                <a:lnTo>
                  <a:pt x="1063323" y="1434433"/>
                </a:lnTo>
                <a:lnTo>
                  <a:pt x="1026119" y="1448447"/>
                </a:lnTo>
                <a:lnTo>
                  <a:pt x="989536" y="1459910"/>
                </a:lnTo>
                <a:lnTo>
                  <a:pt x="941139" y="1471155"/>
                </a:lnTo>
                <a:lnTo>
                  <a:pt x="902210" y="1476368"/>
                </a:lnTo>
                <a:lnTo>
                  <a:pt x="865881" y="1477728"/>
                </a:lnTo>
                <a:lnTo>
                  <a:pt x="854055" y="1477395"/>
                </a:lnTo>
                <a:lnTo>
                  <a:pt x="851535" y="1477390"/>
                </a:lnTo>
                <a:lnTo>
                  <a:pt x="846836" y="1477390"/>
                </a:lnTo>
                <a:lnTo>
                  <a:pt x="839723" y="1477390"/>
                </a:lnTo>
                <a:lnTo>
                  <a:pt x="832612" y="1477390"/>
                </a:lnTo>
                <a:lnTo>
                  <a:pt x="824991" y="1477264"/>
                </a:lnTo>
                <a:lnTo>
                  <a:pt x="816737" y="1476883"/>
                </a:lnTo>
                <a:lnTo>
                  <a:pt x="808609" y="1476502"/>
                </a:lnTo>
                <a:lnTo>
                  <a:pt x="801242" y="1476120"/>
                </a:lnTo>
                <a:lnTo>
                  <a:pt x="794638" y="1475867"/>
                </a:lnTo>
                <a:lnTo>
                  <a:pt x="788035" y="1475486"/>
                </a:lnTo>
                <a:lnTo>
                  <a:pt x="780414" y="1475232"/>
                </a:lnTo>
                <a:lnTo>
                  <a:pt x="771651" y="1475232"/>
                </a:lnTo>
                <a:lnTo>
                  <a:pt x="768222" y="1471802"/>
                </a:lnTo>
                <a:lnTo>
                  <a:pt x="765937" y="1469770"/>
                </a:lnTo>
                <a:lnTo>
                  <a:pt x="765047" y="1469389"/>
                </a:lnTo>
                <a:lnTo>
                  <a:pt x="764793" y="1469263"/>
                </a:lnTo>
                <a:lnTo>
                  <a:pt x="761872" y="1469644"/>
                </a:lnTo>
                <a:lnTo>
                  <a:pt x="758189" y="1470278"/>
                </a:lnTo>
                <a:lnTo>
                  <a:pt x="753363" y="1471040"/>
                </a:lnTo>
                <a:lnTo>
                  <a:pt x="747394" y="1472057"/>
                </a:lnTo>
                <a:lnTo>
                  <a:pt x="741426" y="1473073"/>
                </a:lnTo>
                <a:lnTo>
                  <a:pt x="733932" y="1474089"/>
                </a:lnTo>
                <a:lnTo>
                  <a:pt x="724788" y="1474977"/>
                </a:lnTo>
                <a:lnTo>
                  <a:pt x="715771" y="1475867"/>
                </a:lnTo>
                <a:lnTo>
                  <a:pt x="709929" y="1475994"/>
                </a:lnTo>
                <a:lnTo>
                  <a:pt x="707389" y="1475232"/>
                </a:lnTo>
                <a:lnTo>
                  <a:pt x="706754" y="1475232"/>
                </a:lnTo>
                <a:lnTo>
                  <a:pt x="700785" y="1474724"/>
                </a:lnTo>
                <a:lnTo>
                  <a:pt x="689355" y="1473581"/>
                </a:lnTo>
                <a:lnTo>
                  <a:pt x="677361" y="1472173"/>
                </a:lnTo>
                <a:lnTo>
                  <a:pt x="664734" y="1470553"/>
                </a:lnTo>
                <a:lnTo>
                  <a:pt x="646833" y="1467995"/>
                </a:lnTo>
                <a:lnTo>
                  <a:pt x="633882" y="1466164"/>
                </a:lnTo>
                <a:lnTo>
                  <a:pt x="624329" y="1464824"/>
                </a:lnTo>
                <a:lnTo>
                  <a:pt x="610742" y="1462913"/>
                </a:lnTo>
                <a:lnTo>
                  <a:pt x="605408" y="1462024"/>
                </a:lnTo>
                <a:lnTo>
                  <a:pt x="603757" y="1461389"/>
                </a:lnTo>
                <a:lnTo>
                  <a:pt x="593470" y="1461389"/>
                </a:lnTo>
                <a:lnTo>
                  <a:pt x="564514" y="1453388"/>
                </a:lnTo>
                <a:lnTo>
                  <a:pt x="561466" y="1452371"/>
                </a:lnTo>
                <a:lnTo>
                  <a:pt x="554863" y="1450975"/>
                </a:lnTo>
                <a:lnTo>
                  <a:pt x="544576" y="1449196"/>
                </a:lnTo>
                <a:lnTo>
                  <a:pt x="533258" y="1447044"/>
                </a:lnTo>
                <a:lnTo>
                  <a:pt x="520697" y="1444546"/>
                </a:lnTo>
                <a:lnTo>
                  <a:pt x="508126" y="1442212"/>
                </a:lnTo>
                <a:lnTo>
                  <a:pt x="503935" y="1441577"/>
                </a:lnTo>
                <a:lnTo>
                  <a:pt x="496569" y="1440180"/>
                </a:lnTo>
                <a:lnTo>
                  <a:pt x="489330" y="1438909"/>
                </a:lnTo>
                <a:lnTo>
                  <a:pt x="450419" y="1425509"/>
                </a:lnTo>
                <a:lnTo>
                  <a:pt x="418591" y="1405889"/>
                </a:lnTo>
                <a:lnTo>
                  <a:pt x="416178" y="1404874"/>
                </a:lnTo>
                <a:lnTo>
                  <a:pt x="411860" y="1403350"/>
                </a:lnTo>
                <a:lnTo>
                  <a:pt x="407542" y="1401699"/>
                </a:lnTo>
                <a:lnTo>
                  <a:pt x="402589" y="1399539"/>
                </a:lnTo>
                <a:lnTo>
                  <a:pt x="397001" y="1397127"/>
                </a:lnTo>
                <a:lnTo>
                  <a:pt x="374650" y="1388109"/>
                </a:lnTo>
                <a:lnTo>
                  <a:pt x="372744" y="1387220"/>
                </a:lnTo>
                <a:lnTo>
                  <a:pt x="327134" y="1360639"/>
                </a:lnTo>
                <a:lnTo>
                  <a:pt x="287792" y="1328382"/>
                </a:lnTo>
                <a:lnTo>
                  <a:pt x="259841" y="1302428"/>
                </a:lnTo>
                <a:lnTo>
                  <a:pt x="233379" y="1276303"/>
                </a:lnTo>
                <a:lnTo>
                  <a:pt x="224481" y="1267833"/>
                </a:lnTo>
                <a:lnTo>
                  <a:pt x="189806" y="1231861"/>
                </a:lnTo>
                <a:lnTo>
                  <a:pt x="164736" y="1202691"/>
                </a:lnTo>
                <a:lnTo>
                  <a:pt x="140268" y="1171278"/>
                </a:lnTo>
                <a:lnTo>
                  <a:pt x="117842" y="1138836"/>
                </a:lnTo>
                <a:lnTo>
                  <a:pt x="92269" y="1095646"/>
                </a:lnTo>
                <a:lnTo>
                  <a:pt x="69512" y="1048813"/>
                </a:lnTo>
                <a:lnTo>
                  <a:pt x="53425" y="1011165"/>
                </a:lnTo>
                <a:lnTo>
                  <a:pt x="37085" y="967480"/>
                </a:lnTo>
                <a:lnTo>
                  <a:pt x="25172" y="928283"/>
                </a:lnTo>
                <a:lnTo>
                  <a:pt x="14115" y="881066"/>
                </a:lnTo>
                <a:lnTo>
                  <a:pt x="7847" y="841540"/>
                </a:lnTo>
                <a:lnTo>
                  <a:pt x="2926" y="792661"/>
                </a:lnTo>
                <a:lnTo>
                  <a:pt x="761" y="743738"/>
                </a:lnTo>
                <a:lnTo>
                  <a:pt x="71" y="705021"/>
                </a:lnTo>
                <a:lnTo>
                  <a:pt x="0" y="603630"/>
                </a:lnTo>
                <a:lnTo>
                  <a:pt x="2973" y="590798"/>
                </a:lnTo>
                <a:lnTo>
                  <a:pt x="12514" y="553159"/>
                </a:lnTo>
                <a:lnTo>
                  <a:pt x="26620" y="504880"/>
                </a:lnTo>
                <a:lnTo>
                  <a:pt x="39776" y="466467"/>
                </a:lnTo>
                <a:lnTo>
                  <a:pt x="54157" y="430247"/>
                </a:lnTo>
                <a:lnTo>
                  <a:pt x="74544" y="386914"/>
                </a:lnTo>
                <a:lnTo>
                  <a:pt x="94308" y="351759"/>
                </a:lnTo>
                <a:lnTo>
                  <a:pt x="121310" y="309674"/>
                </a:lnTo>
                <a:lnTo>
                  <a:pt x="152165" y="268738"/>
                </a:lnTo>
                <a:lnTo>
                  <a:pt x="177254" y="239683"/>
                </a:lnTo>
                <a:lnTo>
                  <a:pt x="211998" y="204351"/>
                </a:lnTo>
                <a:lnTo>
                  <a:pt x="221083" y="195895"/>
                </a:lnTo>
                <a:lnTo>
                  <a:pt x="231271" y="186294"/>
                </a:lnTo>
                <a:lnTo>
                  <a:pt x="260915" y="160674"/>
                </a:lnTo>
                <a:lnTo>
                  <a:pt x="300706" y="132085"/>
                </a:lnTo>
                <a:lnTo>
                  <a:pt x="344299" y="106624"/>
                </a:lnTo>
                <a:lnTo>
                  <a:pt x="374395" y="91693"/>
                </a:lnTo>
                <a:lnTo>
                  <a:pt x="376681" y="90550"/>
                </a:lnTo>
                <a:lnTo>
                  <a:pt x="380238" y="88646"/>
                </a:lnTo>
                <a:lnTo>
                  <a:pt x="383666" y="86740"/>
                </a:lnTo>
                <a:lnTo>
                  <a:pt x="388238" y="84709"/>
                </a:lnTo>
                <a:lnTo>
                  <a:pt x="393700" y="82676"/>
                </a:lnTo>
                <a:lnTo>
                  <a:pt x="399160" y="80517"/>
                </a:lnTo>
                <a:lnTo>
                  <a:pt x="403605" y="78739"/>
                </a:lnTo>
                <a:lnTo>
                  <a:pt x="406780" y="77470"/>
                </a:lnTo>
                <a:lnTo>
                  <a:pt x="409955" y="76200"/>
                </a:lnTo>
                <a:lnTo>
                  <a:pt x="413638" y="74422"/>
                </a:lnTo>
                <a:lnTo>
                  <a:pt x="417575" y="72389"/>
                </a:lnTo>
                <a:lnTo>
                  <a:pt x="423163" y="72389"/>
                </a:lnTo>
                <a:lnTo>
                  <a:pt x="429894" y="71881"/>
                </a:lnTo>
                <a:lnTo>
                  <a:pt x="438022" y="70865"/>
                </a:lnTo>
                <a:lnTo>
                  <a:pt x="446023" y="69850"/>
                </a:lnTo>
                <a:lnTo>
                  <a:pt x="449071" y="69341"/>
                </a:lnTo>
                <a:lnTo>
                  <a:pt x="446913" y="69214"/>
                </a:lnTo>
                <a:lnTo>
                  <a:pt x="447420" y="68834"/>
                </a:lnTo>
                <a:lnTo>
                  <a:pt x="468756" y="51053"/>
                </a:lnTo>
                <a:lnTo>
                  <a:pt x="475488" y="51053"/>
                </a:lnTo>
                <a:lnTo>
                  <a:pt x="479297" y="51053"/>
                </a:lnTo>
                <a:lnTo>
                  <a:pt x="480313" y="50800"/>
                </a:lnTo>
                <a:lnTo>
                  <a:pt x="481329" y="50673"/>
                </a:lnTo>
                <a:lnTo>
                  <a:pt x="483869" y="50037"/>
                </a:lnTo>
                <a:lnTo>
                  <a:pt x="487933" y="49022"/>
                </a:lnTo>
                <a:lnTo>
                  <a:pt x="491997" y="48005"/>
                </a:lnTo>
                <a:lnTo>
                  <a:pt x="495553" y="47243"/>
                </a:lnTo>
                <a:lnTo>
                  <a:pt x="498601" y="46609"/>
                </a:lnTo>
                <a:lnTo>
                  <a:pt x="501776" y="45974"/>
                </a:lnTo>
                <a:lnTo>
                  <a:pt x="503681" y="45338"/>
                </a:lnTo>
                <a:lnTo>
                  <a:pt x="504316" y="44576"/>
                </a:lnTo>
                <a:lnTo>
                  <a:pt x="510793" y="43052"/>
                </a:lnTo>
                <a:lnTo>
                  <a:pt x="519048" y="41021"/>
                </a:lnTo>
                <a:lnTo>
                  <a:pt x="528954" y="38480"/>
                </a:lnTo>
                <a:lnTo>
                  <a:pt x="540772" y="35569"/>
                </a:lnTo>
                <a:lnTo>
                  <a:pt x="553229" y="32431"/>
                </a:lnTo>
                <a:lnTo>
                  <a:pt x="568345" y="28670"/>
                </a:lnTo>
                <a:lnTo>
                  <a:pt x="580563" y="25656"/>
                </a:lnTo>
                <a:lnTo>
                  <a:pt x="591081" y="23101"/>
                </a:lnTo>
                <a:lnTo>
                  <a:pt x="606043" y="19430"/>
                </a:lnTo>
                <a:lnTo>
                  <a:pt x="612775" y="18161"/>
                </a:lnTo>
                <a:lnTo>
                  <a:pt x="615188" y="18161"/>
                </a:lnTo>
                <a:lnTo>
                  <a:pt x="623864" y="15898"/>
                </a:lnTo>
                <a:lnTo>
                  <a:pt x="664943" y="10631"/>
                </a:lnTo>
                <a:lnTo>
                  <a:pt x="703869" y="7121"/>
                </a:lnTo>
                <a:lnTo>
                  <a:pt x="717118" y="5951"/>
                </a:lnTo>
                <a:lnTo>
                  <a:pt x="755941" y="2394"/>
                </a:lnTo>
                <a:lnTo>
                  <a:pt x="778684" y="148"/>
                </a:lnTo>
                <a:lnTo>
                  <a:pt x="780034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951735" y="2070607"/>
            <a:ext cx="1141730" cy="1885314"/>
          </a:xfrm>
          <a:custGeom>
            <a:avLst/>
            <a:gdLst/>
            <a:ahLst/>
            <a:cxnLst/>
            <a:rect l="l" t="t" r="r" b="b"/>
            <a:pathLst>
              <a:path w="1141730" h="1885314">
                <a:moveTo>
                  <a:pt x="613156" y="0"/>
                </a:moveTo>
                <a:lnTo>
                  <a:pt x="651291" y="340"/>
                </a:lnTo>
                <a:lnTo>
                  <a:pt x="689396" y="1362"/>
                </a:lnTo>
                <a:lnTo>
                  <a:pt x="727465" y="3065"/>
                </a:lnTo>
                <a:lnTo>
                  <a:pt x="765494" y="5449"/>
                </a:lnTo>
                <a:lnTo>
                  <a:pt x="803476" y="8515"/>
                </a:lnTo>
                <a:lnTo>
                  <a:pt x="828797" y="10875"/>
                </a:lnTo>
                <a:lnTo>
                  <a:pt x="841455" y="12028"/>
                </a:lnTo>
                <a:lnTo>
                  <a:pt x="892004" y="16298"/>
                </a:lnTo>
                <a:lnTo>
                  <a:pt x="942547" y="20038"/>
                </a:lnTo>
                <a:lnTo>
                  <a:pt x="993252" y="23266"/>
                </a:lnTo>
                <a:lnTo>
                  <a:pt x="1018717" y="24693"/>
                </a:lnTo>
                <a:lnTo>
                  <a:pt x="1035444" y="31567"/>
                </a:lnTo>
                <a:lnTo>
                  <a:pt x="1061720" y="62483"/>
                </a:lnTo>
                <a:lnTo>
                  <a:pt x="1063370" y="65531"/>
                </a:lnTo>
                <a:lnTo>
                  <a:pt x="1064387" y="66928"/>
                </a:lnTo>
                <a:lnTo>
                  <a:pt x="1065276" y="68452"/>
                </a:lnTo>
                <a:lnTo>
                  <a:pt x="1069847" y="72136"/>
                </a:lnTo>
                <a:lnTo>
                  <a:pt x="1081746" y="115825"/>
                </a:lnTo>
                <a:lnTo>
                  <a:pt x="1084474" y="153868"/>
                </a:lnTo>
                <a:lnTo>
                  <a:pt x="1085491" y="168347"/>
                </a:lnTo>
                <a:lnTo>
                  <a:pt x="1086327" y="181344"/>
                </a:lnTo>
                <a:lnTo>
                  <a:pt x="1087035" y="193376"/>
                </a:lnTo>
                <a:lnTo>
                  <a:pt x="1087671" y="204957"/>
                </a:lnTo>
                <a:lnTo>
                  <a:pt x="1088637" y="224989"/>
                </a:lnTo>
                <a:lnTo>
                  <a:pt x="1089107" y="234399"/>
                </a:lnTo>
                <a:lnTo>
                  <a:pt x="1089152" y="236219"/>
                </a:lnTo>
                <a:lnTo>
                  <a:pt x="1089152" y="239775"/>
                </a:lnTo>
                <a:lnTo>
                  <a:pt x="1089152" y="245871"/>
                </a:lnTo>
                <a:lnTo>
                  <a:pt x="1089152" y="252094"/>
                </a:lnTo>
                <a:lnTo>
                  <a:pt x="1089278" y="258063"/>
                </a:lnTo>
                <a:lnTo>
                  <a:pt x="1089659" y="263651"/>
                </a:lnTo>
                <a:lnTo>
                  <a:pt x="1090040" y="269366"/>
                </a:lnTo>
                <a:lnTo>
                  <a:pt x="1090168" y="274319"/>
                </a:lnTo>
                <a:lnTo>
                  <a:pt x="1090168" y="278891"/>
                </a:lnTo>
                <a:lnTo>
                  <a:pt x="1090168" y="283337"/>
                </a:lnTo>
                <a:lnTo>
                  <a:pt x="1090168" y="287019"/>
                </a:lnTo>
                <a:lnTo>
                  <a:pt x="1090168" y="289813"/>
                </a:lnTo>
                <a:lnTo>
                  <a:pt x="1090168" y="289432"/>
                </a:lnTo>
                <a:lnTo>
                  <a:pt x="1089914" y="292862"/>
                </a:lnTo>
                <a:lnTo>
                  <a:pt x="1089406" y="299846"/>
                </a:lnTo>
                <a:lnTo>
                  <a:pt x="1089025" y="306958"/>
                </a:lnTo>
                <a:lnTo>
                  <a:pt x="1088644" y="313563"/>
                </a:lnTo>
                <a:lnTo>
                  <a:pt x="1088263" y="319531"/>
                </a:lnTo>
                <a:lnTo>
                  <a:pt x="1087882" y="325500"/>
                </a:lnTo>
                <a:lnTo>
                  <a:pt x="1087501" y="331088"/>
                </a:lnTo>
                <a:lnTo>
                  <a:pt x="1087246" y="336168"/>
                </a:lnTo>
                <a:lnTo>
                  <a:pt x="1086993" y="341249"/>
                </a:lnTo>
                <a:lnTo>
                  <a:pt x="1086865" y="346328"/>
                </a:lnTo>
                <a:lnTo>
                  <a:pt x="1086993" y="351408"/>
                </a:lnTo>
                <a:lnTo>
                  <a:pt x="1077440" y="366904"/>
                </a:lnTo>
                <a:lnTo>
                  <a:pt x="1069987" y="379056"/>
                </a:lnTo>
                <a:lnTo>
                  <a:pt x="1064648" y="387836"/>
                </a:lnTo>
                <a:lnTo>
                  <a:pt x="1057318" y="397416"/>
                </a:lnTo>
                <a:lnTo>
                  <a:pt x="1022211" y="416727"/>
                </a:lnTo>
                <a:lnTo>
                  <a:pt x="975842" y="425796"/>
                </a:lnTo>
                <a:lnTo>
                  <a:pt x="925672" y="429037"/>
                </a:lnTo>
                <a:lnTo>
                  <a:pt x="900557" y="429640"/>
                </a:lnTo>
                <a:lnTo>
                  <a:pt x="895857" y="429387"/>
                </a:lnTo>
                <a:lnTo>
                  <a:pt x="889507" y="429005"/>
                </a:lnTo>
                <a:lnTo>
                  <a:pt x="883157" y="428751"/>
                </a:lnTo>
                <a:lnTo>
                  <a:pt x="876300" y="428497"/>
                </a:lnTo>
                <a:lnTo>
                  <a:pt x="868807" y="428497"/>
                </a:lnTo>
                <a:lnTo>
                  <a:pt x="861313" y="428497"/>
                </a:lnTo>
                <a:lnTo>
                  <a:pt x="854075" y="428370"/>
                </a:lnTo>
                <a:lnTo>
                  <a:pt x="847216" y="427989"/>
                </a:lnTo>
                <a:lnTo>
                  <a:pt x="840358" y="427608"/>
                </a:lnTo>
                <a:lnTo>
                  <a:pt x="835787" y="427481"/>
                </a:lnTo>
                <a:lnTo>
                  <a:pt x="833374" y="427481"/>
                </a:lnTo>
                <a:lnTo>
                  <a:pt x="829818" y="427481"/>
                </a:lnTo>
                <a:lnTo>
                  <a:pt x="824357" y="427608"/>
                </a:lnTo>
                <a:lnTo>
                  <a:pt x="816863" y="427989"/>
                </a:lnTo>
                <a:lnTo>
                  <a:pt x="809370" y="428370"/>
                </a:lnTo>
                <a:lnTo>
                  <a:pt x="802005" y="428497"/>
                </a:lnTo>
                <a:lnTo>
                  <a:pt x="794512" y="428497"/>
                </a:lnTo>
                <a:lnTo>
                  <a:pt x="787145" y="428497"/>
                </a:lnTo>
                <a:lnTo>
                  <a:pt x="780414" y="428751"/>
                </a:lnTo>
                <a:lnTo>
                  <a:pt x="774572" y="429005"/>
                </a:lnTo>
                <a:lnTo>
                  <a:pt x="768731" y="429387"/>
                </a:lnTo>
                <a:lnTo>
                  <a:pt x="765556" y="429640"/>
                </a:lnTo>
                <a:lnTo>
                  <a:pt x="764920" y="429640"/>
                </a:lnTo>
                <a:lnTo>
                  <a:pt x="717918" y="431114"/>
                </a:lnTo>
                <a:lnTo>
                  <a:pt x="689806" y="432070"/>
                </a:lnTo>
                <a:lnTo>
                  <a:pt x="675360" y="432542"/>
                </a:lnTo>
                <a:lnTo>
                  <a:pt x="635685" y="433979"/>
                </a:lnTo>
                <a:lnTo>
                  <a:pt x="599795" y="435476"/>
                </a:lnTo>
                <a:lnTo>
                  <a:pt x="584084" y="436113"/>
                </a:lnTo>
                <a:lnTo>
                  <a:pt x="542683" y="437764"/>
                </a:lnTo>
                <a:lnTo>
                  <a:pt x="496845" y="439535"/>
                </a:lnTo>
                <a:lnTo>
                  <a:pt x="488314" y="442087"/>
                </a:lnTo>
                <a:lnTo>
                  <a:pt x="489076" y="440689"/>
                </a:lnTo>
                <a:lnTo>
                  <a:pt x="488569" y="445896"/>
                </a:lnTo>
                <a:lnTo>
                  <a:pt x="486790" y="457834"/>
                </a:lnTo>
                <a:lnTo>
                  <a:pt x="485114" y="469403"/>
                </a:lnTo>
                <a:lnTo>
                  <a:pt x="483365" y="481859"/>
                </a:lnTo>
                <a:lnTo>
                  <a:pt x="481544" y="495224"/>
                </a:lnTo>
                <a:lnTo>
                  <a:pt x="479853" y="508549"/>
                </a:lnTo>
                <a:lnTo>
                  <a:pt x="478244" y="521171"/>
                </a:lnTo>
                <a:lnTo>
                  <a:pt x="476675" y="533423"/>
                </a:lnTo>
                <a:lnTo>
                  <a:pt x="475105" y="545637"/>
                </a:lnTo>
                <a:lnTo>
                  <a:pt x="473095" y="561126"/>
                </a:lnTo>
                <a:lnTo>
                  <a:pt x="471452" y="573793"/>
                </a:lnTo>
                <a:lnTo>
                  <a:pt x="470152" y="583858"/>
                </a:lnTo>
                <a:lnTo>
                  <a:pt x="470026" y="585977"/>
                </a:lnTo>
                <a:lnTo>
                  <a:pt x="470026" y="590168"/>
                </a:lnTo>
                <a:lnTo>
                  <a:pt x="470026" y="597153"/>
                </a:lnTo>
                <a:lnTo>
                  <a:pt x="470026" y="604138"/>
                </a:lnTo>
                <a:lnTo>
                  <a:pt x="469645" y="609472"/>
                </a:lnTo>
                <a:lnTo>
                  <a:pt x="468883" y="613028"/>
                </a:lnTo>
                <a:lnTo>
                  <a:pt x="468883" y="618108"/>
                </a:lnTo>
                <a:lnTo>
                  <a:pt x="468883" y="623315"/>
                </a:lnTo>
                <a:lnTo>
                  <a:pt x="468883" y="628650"/>
                </a:lnTo>
                <a:lnTo>
                  <a:pt x="468883" y="633983"/>
                </a:lnTo>
                <a:lnTo>
                  <a:pt x="468756" y="636524"/>
                </a:lnTo>
                <a:lnTo>
                  <a:pt x="468502" y="636269"/>
                </a:lnTo>
                <a:lnTo>
                  <a:pt x="468630" y="636269"/>
                </a:lnTo>
                <a:lnTo>
                  <a:pt x="468502" y="636269"/>
                </a:lnTo>
                <a:lnTo>
                  <a:pt x="467613" y="636142"/>
                </a:lnTo>
                <a:lnTo>
                  <a:pt x="466216" y="636142"/>
                </a:lnTo>
                <a:lnTo>
                  <a:pt x="479499" y="638059"/>
                </a:lnTo>
                <a:lnTo>
                  <a:pt x="518248" y="642652"/>
                </a:lnTo>
                <a:lnTo>
                  <a:pt x="569229" y="646026"/>
                </a:lnTo>
                <a:lnTo>
                  <a:pt x="608219" y="647158"/>
                </a:lnTo>
                <a:lnTo>
                  <a:pt x="657255" y="647799"/>
                </a:lnTo>
                <a:lnTo>
                  <a:pt x="685545" y="647826"/>
                </a:lnTo>
                <a:lnTo>
                  <a:pt x="689482" y="647826"/>
                </a:lnTo>
                <a:lnTo>
                  <a:pt x="695197" y="647572"/>
                </a:lnTo>
                <a:lnTo>
                  <a:pt x="702818" y="646938"/>
                </a:lnTo>
                <a:lnTo>
                  <a:pt x="714501" y="646223"/>
                </a:lnTo>
                <a:lnTo>
                  <a:pt x="728015" y="645592"/>
                </a:lnTo>
                <a:lnTo>
                  <a:pt x="741442" y="645056"/>
                </a:lnTo>
                <a:lnTo>
                  <a:pt x="753738" y="644266"/>
                </a:lnTo>
                <a:lnTo>
                  <a:pt x="768095" y="643127"/>
                </a:lnTo>
                <a:lnTo>
                  <a:pt x="774191" y="642619"/>
                </a:lnTo>
                <a:lnTo>
                  <a:pt x="776986" y="642619"/>
                </a:lnTo>
                <a:lnTo>
                  <a:pt x="781303" y="642619"/>
                </a:lnTo>
                <a:lnTo>
                  <a:pt x="794824" y="642816"/>
                </a:lnTo>
                <a:lnTo>
                  <a:pt x="833574" y="645782"/>
                </a:lnTo>
                <a:lnTo>
                  <a:pt x="871825" y="652928"/>
                </a:lnTo>
                <a:lnTo>
                  <a:pt x="885088" y="655789"/>
                </a:lnTo>
                <a:lnTo>
                  <a:pt x="933777" y="664808"/>
                </a:lnTo>
                <a:lnTo>
                  <a:pt x="945547" y="666605"/>
                </a:lnTo>
                <a:lnTo>
                  <a:pt x="960090" y="668958"/>
                </a:lnTo>
                <a:lnTo>
                  <a:pt x="971141" y="670064"/>
                </a:lnTo>
                <a:lnTo>
                  <a:pt x="983884" y="671022"/>
                </a:lnTo>
                <a:lnTo>
                  <a:pt x="996331" y="672849"/>
                </a:lnTo>
                <a:lnTo>
                  <a:pt x="1033240" y="690310"/>
                </a:lnTo>
                <a:lnTo>
                  <a:pt x="1051383" y="723544"/>
                </a:lnTo>
                <a:lnTo>
                  <a:pt x="1054565" y="733907"/>
                </a:lnTo>
                <a:lnTo>
                  <a:pt x="1056894" y="740917"/>
                </a:lnTo>
                <a:lnTo>
                  <a:pt x="1058799" y="746759"/>
                </a:lnTo>
                <a:lnTo>
                  <a:pt x="1060450" y="752220"/>
                </a:lnTo>
                <a:lnTo>
                  <a:pt x="1062227" y="757681"/>
                </a:lnTo>
                <a:lnTo>
                  <a:pt x="1064768" y="765047"/>
                </a:lnTo>
                <a:lnTo>
                  <a:pt x="1068070" y="774572"/>
                </a:lnTo>
                <a:lnTo>
                  <a:pt x="1071499" y="784097"/>
                </a:lnTo>
                <a:lnTo>
                  <a:pt x="1073150" y="790575"/>
                </a:lnTo>
                <a:lnTo>
                  <a:pt x="1073150" y="794003"/>
                </a:lnTo>
                <a:lnTo>
                  <a:pt x="1071749" y="806763"/>
                </a:lnTo>
                <a:lnTo>
                  <a:pt x="1071607" y="819396"/>
                </a:lnTo>
                <a:lnTo>
                  <a:pt x="1072702" y="831925"/>
                </a:lnTo>
                <a:lnTo>
                  <a:pt x="1074696" y="844985"/>
                </a:lnTo>
                <a:lnTo>
                  <a:pt x="1076573" y="857482"/>
                </a:lnTo>
                <a:lnTo>
                  <a:pt x="1081575" y="895882"/>
                </a:lnTo>
                <a:lnTo>
                  <a:pt x="1082916" y="920341"/>
                </a:lnTo>
                <a:lnTo>
                  <a:pt x="1082653" y="933250"/>
                </a:lnTo>
                <a:lnTo>
                  <a:pt x="1074453" y="973399"/>
                </a:lnTo>
                <a:lnTo>
                  <a:pt x="1056122" y="1007278"/>
                </a:lnTo>
                <a:lnTo>
                  <a:pt x="1019965" y="1033317"/>
                </a:lnTo>
                <a:lnTo>
                  <a:pt x="972021" y="1047816"/>
                </a:lnTo>
                <a:lnTo>
                  <a:pt x="868426" y="1052956"/>
                </a:lnTo>
                <a:lnTo>
                  <a:pt x="860675" y="1053131"/>
                </a:lnTo>
                <a:lnTo>
                  <a:pt x="846323" y="1053622"/>
                </a:lnTo>
                <a:lnTo>
                  <a:pt x="831516" y="1054232"/>
                </a:lnTo>
                <a:lnTo>
                  <a:pt x="818160" y="1054772"/>
                </a:lnTo>
                <a:lnTo>
                  <a:pt x="805845" y="1055253"/>
                </a:lnTo>
                <a:lnTo>
                  <a:pt x="794159" y="1055684"/>
                </a:lnTo>
                <a:lnTo>
                  <a:pt x="782689" y="1056074"/>
                </a:lnTo>
                <a:lnTo>
                  <a:pt x="768807" y="1056591"/>
                </a:lnTo>
                <a:lnTo>
                  <a:pt x="755690" y="1057074"/>
                </a:lnTo>
                <a:lnTo>
                  <a:pt x="743229" y="1057543"/>
                </a:lnTo>
                <a:lnTo>
                  <a:pt x="731309" y="1058018"/>
                </a:lnTo>
                <a:lnTo>
                  <a:pt x="711995" y="1058736"/>
                </a:lnTo>
                <a:lnTo>
                  <a:pt x="699433" y="1059155"/>
                </a:lnTo>
                <a:lnTo>
                  <a:pt x="692370" y="1059305"/>
                </a:lnTo>
                <a:lnTo>
                  <a:pt x="682961" y="1059272"/>
                </a:lnTo>
                <a:lnTo>
                  <a:pt x="670959" y="1059158"/>
                </a:lnTo>
                <a:lnTo>
                  <a:pt x="656281" y="1058946"/>
                </a:lnTo>
                <a:lnTo>
                  <a:pt x="641786" y="1058703"/>
                </a:lnTo>
                <a:lnTo>
                  <a:pt x="628399" y="1058525"/>
                </a:lnTo>
                <a:lnTo>
                  <a:pt x="615842" y="1058404"/>
                </a:lnTo>
                <a:lnTo>
                  <a:pt x="603838" y="1058331"/>
                </a:lnTo>
                <a:lnTo>
                  <a:pt x="592111" y="1058296"/>
                </a:lnTo>
                <a:lnTo>
                  <a:pt x="576745" y="1058281"/>
                </a:lnTo>
                <a:lnTo>
                  <a:pt x="562858" y="1058237"/>
                </a:lnTo>
                <a:lnTo>
                  <a:pt x="513714" y="1057655"/>
                </a:lnTo>
                <a:lnTo>
                  <a:pt x="504570" y="1057402"/>
                </a:lnTo>
                <a:lnTo>
                  <a:pt x="502157" y="1057402"/>
                </a:lnTo>
                <a:lnTo>
                  <a:pt x="499981" y="1100581"/>
                </a:lnTo>
                <a:lnTo>
                  <a:pt x="496305" y="1141393"/>
                </a:lnTo>
                <a:lnTo>
                  <a:pt x="494867" y="1155374"/>
                </a:lnTo>
                <a:lnTo>
                  <a:pt x="493601" y="1168907"/>
                </a:lnTo>
                <a:lnTo>
                  <a:pt x="490762" y="1207334"/>
                </a:lnTo>
                <a:lnTo>
                  <a:pt x="489018" y="1255386"/>
                </a:lnTo>
                <a:lnTo>
                  <a:pt x="488705" y="1268007"/>
                </a:lnTo>
                <a:lnTo>
                  <a:pt x="488095" y="1287116"/>
                </a:lnTo>
                <a:lnTo>
                  <a:pt x="488059" y="1293485"/>
                </a:lnTo>
                <a:lnTo>
                  <a:pt x="488569" y="1295907"/>
                </a:lnTo>
                <a:lnTo>
                  <a:pt x="489331" y="1301368"/>
                </a:lnTo>
                <a:lnTo>
                  <a:pt x="490219" y="1309751"/>
                </a:lnTo>
                <a:lnTo>
                  <a:pt x="491417" y="1321318"/>
                </a:lnTo>
                <a:lnTo>
                  <a:pt x="492751" y="1334445"/>
                </a:lnTo>
                <a:lnTo>
                  <a:pt x="494073" y="1348523"/>
                </a:lnTo>
                <a:lnTo>
                  <a:pt x="495287" y="1360965"/>
                </a:lnTo>
                <a:lnTo>
                  <a:pt x="496504" y="1372626"/>
                </a:lnTo>
                <a:lnTo>
                  <a:pt x="498177" y="1389998"/>
                </a:lnTo>
                <a:lnTo>
                  <a:pt x="498727" y="1398480"/>
                </a:lnTo>
                <a:lnTo>
                  <a:pt x="498982" y="1399920"/>
                </a:lnTo>
                <a:lnTo>
                  <a:pt x="499490" y="1402968"/>
                </a:lnTo>
                <a:lnTo>
                  <a:pt x="500506" y="1407794"/>
                </a:lnTo>
                <a:lnTo>
                  <a:pt x="501522" y="1412620"/>
                </a:lnTo>
                <a:lnTo>
                  <a:pt x="502665" y="1417446"/>
                </a:lnTo>
                <a:lnTo>
                  <a:pt x="504063" y="1422527"/>
                </a:lnTo>
                <a:lnTo>
                  <a:pt x="504951" y="1425575"/>
                </a:lnTo>
                <a:lnTo>
                  <a:pt x="505459" y="1427352"/>
                </a:lnTo>
                <a:lnTo>
                  <a:pt x="505587" y="1427988"/>
                </a:lnTo>
                <a:lnTo>
                  <a:pt x="527431" y="1431925"/>
                </a:lnTo>
                <a:lnTo>
                  <a:pt x="1047495" y="1428622"/>
                </a:lnTo>
                <a:lnTo>
                  <a:pt x="1059792" y="1428307"/>
                </a:lnTo>
                <a:lnTo>
                  <a:pt x="1072577" y="1428317"/>
                </a:lnTo>
                <a:lnTo>
                  <a:pt x="1117014" y="1436343"/>
                </a:lnTo>
                <a:lnTo>
                  <a:pt x="1140597" y="1476013"/>
                </a:lnTo>
                <a:lnTo>
                  <a:pt x="1141221" y="1526920"/>
                </a:lnTo>
                <a:lnTo>
                  <a:pt x="1140968" y="1534032"/>
                </a:lnTo>
                <a:lnTo>
                  <a:pt x="1140587" y="1547748"/>
                </a:lnTo>
                <a:lnTo>
                  <a:pt x="1140092" y="1561666"/>
                </a:lnTo>
                <a:lnTo>
                  <a:pt x="1139658" y="1574234"/>
                </a:lnTo>
                <a:lnTo>
                  <a:pt x="1139027" y="1591276"/>
                </a:lnTo>
                <a:lnTo>
                  <a:pt x="1138584" y="1603070"/>
                </a:lnTo>
                <a:lnTo>
                  <a:pt x="1138046" y="1619249"/>
                </a:lnTo>
                <a:lnTo>
                  <a:pt x="1137920" y="1624075"/>
                </a:lnTo>
                <a:lnTo>
                  <a:pt x="1138046" y="1625853"/>
                </a:lnTo>
                <a:lnTo>
                  <a:pt x="1138046" y="1627377"/>
                </a:lnTo>
                <a:lnTo>
                  <a:pt x="1137412" y="1631568"/>
                </a:lnTo>
                <a:lnTo>
                  <a:pt x="1136141" y="1638299"/>
                </a:lnTo>
                <a:lnTo>
                  <a:pt x="1134999" y="1645158"/>
                </a:lnTo>
                <a:lnTo>
                  <a:pt x="1133856" y="1650872"/>
                </a:lnTo>
                <a:lnTo>
                  <a:pt x="1132713" y="1655444"/>
                </a:lnTo>
                <a:lnTo>
                  <a:pt x="1131696" y="1660016"/>
                </a:lnTo>
                <a:lnTo>
                  <a:pt x="1131062" y="1662810"/>
                </a:lnTo>
                <a:lnTo>
                  <a:pt x="1130934" y="1663827"/>
                </a:lnTo>
                <a:lnTo>
                  <a:pt x="1130681" y="1664842"/>
                </a:lnTo>
                <a:lnTo>
                  <a:pt x="1130553" y="1665985"/>
                </a:lnTo>
                <a:lnTo>
                  <a:pt x="1130553" y="1667383"/>
                </a:lnTo>
                <a:lnTo>
                  <a:pt x="1130553" y="1697608"/>
                </a:lnTo>
                <a:lnTo>
                  <a:pt x="1129548" y="1710175"/>
                </a:lnTo>
                <a:lnTo>
                  <a:pt x="1129778" y="1722858"/>
                </a:lnTo>
                <a:lnTo>
                  <a:pt x="1131148" y="1737164"/>
                </a:lnTo>
                <a:lnTo>
                  <a:pt x="1131825" y="1749677"/>
                </a:lnTo>
                <a:lnTo>
                  <a:pt x="1129158" y="1788492"/>
                </a:lnTo>
                <a:lnTo>
                  <a:pt x="1106075" y="1832482"/>
                </a:lnTo>
                <a:lnTo>
                  <a:pt x="1069326" y="1845319"/>
                </a:lnTo>
                <a:lnTo>
                  <a:pt x="1029952" y="1851184"/>
                </a:lnTo>
                <a:lnTo>
                  <a:pt x="992100" y="1856399"/>
                </a:lnTo>
                <a:lnTo>
                  <a:pt x="943368" y="1862797"/>
                </a:lnTo>
                <a:lnTo>
                  <a:pt x="931406" y="1864362"/>
                </a:lnTo>
                <a:lnTo>
                  <a:pt x="919505" y="1865932"/>
                </a:lnTo>
                <a:lnTo>
                  <a:pt x="907652" y="1867518"/>
                </a:lnTo>
                <a:lnTo>
                  <a:pt x="894673" y="1869226"/>
                </a:lnTo>
                <a:lnTo>
                  <a:pt x="856173" y="1873615"/>
                </a:lnTo>
                <a:lnTo>
                  <a:pt x="818167" y="1876919"/>
                </a:lnTo>
                <a:lnTo>
                  <a:pt x="767887" y="1879680"/>
                </a:lnTo>
                <a:lnTo>
                  <a:pt x="717593" y="1880615"/>
                </a:lnTo>
                <a:lnTo>
                  <a:pt x="704048" y="1880530"/>
                </a:lnTo>
                <a:lnTo>
                  <a:pt x="665198" y="1879281"/>
                </a:lnTo>
                <a:lnTo>
                  <a:pt x="615757" y="1875467"/>
                </a:lnTo>
                <a:lnTo>
                  <a:pt x="603086" y="1874488"/>
                </a:lnTo>
                <a:lnTo>
                  <a:pt x="552667" y="1872275"/>
                </a:lnTo>
                <a:lnTo>
                  <a:pt x="539873" y="1872125"/>
                </a:lnTo>
                <a:lnTo>
                  <a:pt x="525043" y="1868317"/>
                </a:lnTo>
                <a:lnTo>
                  <a:pt x="513321" y="1867197"/>
                </a:lnTo>
                <a:lnTo>
                  <a:pt x="498499" y="1870551"/>
                </a:lnTo>
                <a:lnTo>
                  <a:pt x="486422" y="1873653"/>
                </a:lnTo>
                <a:lnTo>
                  <a:pt x="475704" y="1876691"/>
                </a:lnTo>
                <a:lnTo>
                  <a:pt x="462704" y="1880226"/>
                </a:lnTo>
                <a:lnTo>
                  <a:pt x="450381" y="1882767"/>
                </a:lnTo>
                <a:lnTo>
                  <a:pt x="438213" y="1884472"/>
                </a:lnTo>
                <a:lnTo>
                  <a:pt x="421841" y="1884795"/>
                </a:lnTo>
                <a:lnTo>
                  <a:pt x="409031" y="1882859"/>
                </a:lnTo>
                <a:lnTo>
                  <a:pt x="398921" y="1878746"/>
                </a:lnTo>
                <a:lnTo>
                  <a:pt x="229743" y="1874139"/>
                </a:lnTo>
                <a:lnTo>
                  <a:pt x="227711" y="1873122"/>
                </a:lnTo>
                <a:lnTo>
                  <a:pt x="224027" y="1872106"/>
                </a:lnTo>
                <a:lnTo>
                  <a:pt x="218694" y="1871217"/>
                </a:lnTo>
                <a:lnTo>
                  <a:pt x="213487" y="1870328"/>
                </a:lnTo>
                <a:lnTo>
                  <a:pt x="207009" y="1869058"/>
                </a:lnTo>
                <a:lnTo>
                  <a:pt x="199262" y="1867153"/>
                </a:lnTo>
                <a:lnTo>
                  <a:pt x="191643" y="1865375"/>
                </a:lnTo>
                <a:lnTo>
                  <a:pt x="184150" y="1863978"/>
                </a:lnTo>
                <a:lnTo>
                  <a:pt x="176911" y="1862835"/>
                </a:lnTo>
                <a:lnTo>
                  <a:pt x="169544" y="1861819"/>
                </a:lnTo>
                <a:lnTo>
                  <a:pt x="165100" y="1860930"/>
                </a:lnTo>
                <a:lnTo>
                  <a:pt x="163321" y="1860295"/>
                </a:lnTo>
                <a:lnTo>
                  <a:pt x="158876" y="1860295"/>
                </a:lnTo>
                <a:lnTo>
                  <a:pt x="150368" y="1860295"/>
                </a:lnTo>
                <a:lnTo>
                  <a:pt x="154431" y="1860295"/>
                </a:lnTo>
                <a:lnTo>
                  <a:pt x="154939" y="1861439"/>
                </a:lnTo>
                <a:lnTo>
                  <a:pt x="152145" y="1863597"/>
                </a:lnTo>
                <a:lnTo>
                  <a:pt x="149351" y="1865629"/>
                </a:lnTo>
                <a:lnTo>
                  <a:pt x="144525" y="1866772"/>
                </a:lnTo>
                <a:lnTo>
                  <a:pt x="137668" y="1866772"/>
                </a:lnTo>
                <a:lnTo>
                  <a:pt x="100964" y="1845690"/>
                </a:lnTo>
                <a:lnTo>
                  <a:pt x="88983" y="1837646"/>
                </a:lnTo>
                <a:lnTo>
                  <a:pt x="76177" y="1833946"/>
                </a:lnTo>
                <a:lnTo>
                  <a:pt x="63504" y="1829857"/>
                </a:lnTo>
                <a:lnTo>
                  <a:pt x="53409" y="1822903"/>
                </a:lnTo>
                <a:lnTo>
                  <a:pt x="45290" y="1812960"/>
                </a:lnTo>
                <a:lnTo>
                  <a:pt x="38542" y="1799906"/>
                </a:lnTo>
                <a:lnTo>
                  <a:pt x="38931" y="1786577"/>
                </a:lnTo>
                <a:lnTo>
                  <a:pt x="39255" y="1773356"/>
                </a:lnTo>
                <a:lnTo>
                  <a:pt x="39514" y="1760241"/>
                </a:lnTo>
                <a:lnTo>
                  <a:pt x="39708" y="1747231"/>
                </a:lnTo>
                <a:lnTo>
                  <a:pt x="39835" y="1734327"/>
                </a:lnTo>
                <a:lnTo>
                  <a:pt x="39896" y="1721526"/>
                </a:lnTo>
                <a:lnTo>
                  <a:pt x="39890" y="1708828"/>
                </a:lnTo>
                <a:lnTo>
                  <a:pt x="39185" y="1659052"/>
                </a:lnTo>
                <a:lnTo>
                  <a:pt x="37940" y="1622295"/>
                </a:lnTo>
                <a:lnTo>
                  <a:pt x="37528" y="1609807"/>
                </a:lnTo>
                <a:lnTo>
                  <a:pt x="36528" y="1559553"/>
                </a:lnTo>
                <a:lnTo>
                  <a:pt x="36420" y="1534180"/>
                </a:lnTo>
                <a:lnTo>
                  <a:pt x="36465" y="1521417"/>
                </a:lnTo>
                <a:lnTo>
                  <a:pt x="36995" y="1482765"/>
                </a:lnTo>
                <a:lnTo>
                  <a:pt x="38318" y="1443921"/>
                </a:lnTo>
                <a:lnTo>
                  <a:pt x="40118" y="1405789"/>
                </a:lnTo>
                <a:lnTo>
                  <a:pt x="43096" y="1355577"/>
                </a:lnTo>
                <a:lnTo>
                  <a:pt x="43899" y="1342565"/>
                </a:lnTo>
                <a:lnTo>
                  <a:pt x="45915" y="1304108"/>
                </a:lnTo>
                <a:lnTo>
                  <a:pt x="47635" y="1253835"/>
                </a:lnTo>
                <a:lnTo>
                  <a:pt x="47878" y="1226946"/>
                </a:lnTo>
                <a:lnTo>
                  <a:pt x="47878" y="1227708"/>
                </a:lnTo>
                <a:lnTo>
                  <a:pt x="47497" y="1226184"/>
                </a:lnTo>
                <a:lnTo>
                  <a:pt x="46862" y="1222375"/>
                </a:lnTo>
                <a:lnTo>
                  <a:pt x="46100" y="1218564"/>
                </a:lnTo>
                <a:lnTo>
                  <a:pt x="45593" y="1214881"/>
                </a:lnTo>
                <a:lnTo>
                  <a:pt x="45338" y="1211199"/>
                </a:lnTo>
                <a:lnTo>
                  <a:pt x="44957" y="1207642"/>
                </a:lnTo>
                <a:lnTo>
                  <a:pt x="44450" y="1203959"/>
                </a:lnTo>
                <a:lnTo>
                  <a:pt x="43687" y="1200277"/>
                </a:lnTo>
                <a:lnTo>
                  <a:pt x="42925" y="1196466"/>
                </a:lnTo>
                <a:lnTo>
                  <a:pt x="42544" y="1193038"/>
                </a:lnTo>
                <a:lnTo>
                  <a:pt x="42544" y="1189736"/>
                </a:lnTo>
                <a:lnTo>
                  <a:pt x="42544" y="1188339"/>
                </a:lnTo>
                <a:lnTo>
                  <a:pt x="42544" y="1184402"/>
                </a:lnTo>
                <a:lnTo>
                  <a:pt x="42544" y="1178052"/>
                </a:lnTo>
                <a:lnTo>
                  <a:pt x="42544" y="1171702"/>
                </a:lnTo>
                <a:lnTo>
                  <a:pt x="42799" y="1165225"/>
                </a:lnTo>
                <a:lnTo>
                  <a:pt x="43052" y="1158493"/>
                </a:lnTo>
                <a:lnTo>
                  <a:pt x="43433" y="1151763"/>
                </a:lnTo>
                <a:lnTo>
                  <a:pt x="43687" y="1145539"/>
                </a:lnTo>
                <a:lnTo>
                  <a:pt x="43687" y="1128140"/>
                </a:lnTo>
                <a:lnTo>
                  <a:pt x="43306" y="1124330"/>
                </a:lnTo>
                <a:lnTo>
                  <a:pt x="42544" y="1117980"/>
                </a:lnTo>
                <a:lnTo>
                  <a:pt x="41909" y="1111630"/>
                </a:lnTo>
                <a:lnTo>
                  <a:pt x="40893" y="1105662"/>
                </a:lnTo>
                <a:lnTo>
                  <a:pt x="39877" y="1100327"/>
                </a:lnTo>
                <a:lnTo>
                  <a:pt x="38734" y="1094993"/>
                </a:lnTo>
                <a:lnTo>
                  <a:pt x="37464" y="1088643"/>
                </a:lnTo>
                <a:lnTo>
                  <a:pt x="35813" y="1081277"/>
                </a:lnTo>
                <a:lnTo>
                  <a:pt x="34162" y="1074039"/>
                </a:lnTo>
                <a:lnTo>
                  <a:pt x="32893" y="1068831"/>
                </a:lnTo>
                <a:lnTo>
                  <a:pt x="32131" y="1065783"/>
                </a:lnTo>
                <a:lnTo>
                  <a:pt x="30963" y="1041820"/>
                </a:lnTo>
                <a:lnTo>
                  <a:pt x="28708" y="994011"/>
                </a:lnTo>
                <a:lnTo>
                  <a:pt x="26560" y="946362"/>
                </a:lnTo>
                <a:lnTo>
                  <a:pt x="24522" y="898871"/>
                </a:lnTo>
                <a:lnTo>
                  <a:pt x="22592" y="851537"/>
                </a:lnTo>
                <a:lnTo>
                  <a:pt x="20773" y="804359"/>
                </a:lnTo>
                <a:lnTo>
                  <a:pt x="19065" y="757338"/>
                </a:lnTo>
                <a:lnTo>
                  <a:pt x="17468" y="710471"/>
                </a:lnTo>
                <a:lnTo>
                  <a:pt x="15984" y="663759"/>
                </a:lnTo>
                <a:lnTo>
                  <a:pt x="14612" y="617200"/>
                </a:lnTo>
                <a:lnTo>
                  <a:pt x="13969" y="593978"/>
                </a:lnTo>
                <a:lnTo>
                  <a:pt x="13320" y="570753"/>
                </a:lnTo>
                <a:lnTo>
                  <a:pt x="12008" y="524164"/>
                </a:lnTo>
                <a:lnTo>
                  <a:pt x="10679" y="477391"/>
                </a:lnTo>
                <a:lnTo>
                  <a:pt x="9331" y="430433"/>
                </a:lnTo>
                <a:lnTo>
                  <a:pt x="7963" y="383289"/>
                </a:lnTo>
                <a:lnTo>
                  <a:pt x="6572" y="335959"/>
                </a:lnTo>
                <a:lnTo>
                  <a:pt x="5158" y="288443"/>
                </a:lnTo>
                <a:lnTo>
                  <a:pt x="3718" y="240738"/>
                </a:lnTo>
                <a:lnTo>
                  <a:pt x="2252" y="192845"/>
                </a:lnTo>
                <a:lnTo>
                  <a:pt x="758" y="144762"/>
                </a:lnTo>
                <a:lnTo>
                  <a:pt x="0" y="120650"/>
                </a:lnTo>
                <a:lnTo>
                  <a:pt x="0" y="108965"/>
                </a:lnTo>
                <a:lnTo>
                  <a:pt x="8181" y="71729"/>
                </a:lnTo>
                <a:lnTo>
                  <a:pt x="26551" y="36832"/>
                </a:lnTo>
                <a:lnTo>
                  <a:pt x="70127" y="12397"/>
                </a:lnTo>
                <a:lnTo>
                  <a:pt x="83373" y="13253"/>
                </a:lnTo>
                <a:lnTo>
                  <a:pt x="94942" y="14975"/>
                </a:lnTo>
                <a:lnTo>
                  <a:pt x="105454" y="17500"/>
                </a:lnTo>
                <a:lnTo>
                  <a:pt x="119430" y="21155"/>
                </a:lnTo>
                <a:lnTo>
                  <a:pt x="131982" y="23441"/>
                </a:lnTo>
                <a:lnTo>
                  <a:pt x="143514" y="24445"/>
                </a:lnTo>
                <a:lnTo>
                  <a:pt x="169544" y="24511"/>
                </a:lnTo>
                <a:lnTo>
                  <a:pt x="169290" y="24511"/>
                </a:lnTo>
                <a:lnTo>
                  <a:pt x="172593" y="23494"/>
                </a:lnTo>
                <a:lnTo>
                  <a:pt x="179324" y="21336"/>
                </a:lnTo>
                <a:lnTo>
                  <a:pt x="186055" y="19176"/>
                </a:lnTo>
                <a:lnTo>
                  <a:pt x="190881" y="18161"/>
                </a:lnTo>
                <a:lnTo>
                  <a:pt x="194056" y="18161"/>
                </a:lnTo>
                <a:lnTo>
                  <a:pt x="205705" y="16531"/>
                </a:lnTo>
                <a:lnTo>
                  <a:pt x="217479" y="14986"/>
                </a:lnTo>
                <a:lnTo>
                  <a:pt x="265818" y="9642"/>
                </a:lnTo>
                <a:lnTo>
                  <a:pt x="316147" y="5637"/>
                </a:lnTo>
                <a:lnTo>
                  <a:pt x="355199" y="3514"/>
                </a:lnTo>
                <a:lnTo>
                  <a:pt x="395370" y="2143"/>
                </a:lnTo>
                <a:lnTo>
                  <a:pt x="439479" y="1426"/>
                </a:lnTo>
                <a:lnTo>
                  <a:pt x="482301" y="887"/>
                </a:lnTo>
                <a:lnTo>
                  <a:pt x="521821" y="474"/>
                </a:lnTo>
                <a:lnTo>
                  <a:pt x="569681" y="121"/>
                </a:lnTo>
                <a:lnTo>
                  <a:pt x="612400" y="0"/>
                </a:lnTo>
                <a:lnTo>
                  <a:pt x="613156" y="0"/>
                </a:lnTo>
                <a:close/>
              </a:path>
            </a:pathLst>
          </a:custGeom>
          <a:ln w="10668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400" spc="120" dirty="0"/>
              <a:t>W</a:t>
            </a:r>
            <a:r>
              <a:rPr sz="4400" spc="85" dirty="0"/>
              <a:t>h</a:t>
            </a:r>
            <a:r>
              <a:rPr sz="4400" spc="240" dirty="0"/>
              <a:t>ich</a:t>
            </a:r>
            <a:r>
              <a:rPr sz="4400" spc="55" dirty="0"/>
              <a:t> </a:t>
            </a:r>
            <a:r>
              <a:rPr sz="4400" spc="390" dirty="0"/>
              <a:t>pe</a:t>
            </a:r>
            <a:r>
              <a:rPr sz="4400" spc="250" dirty="0"/>
              <a:t>r</a:t>
            </a:r>
            <a:r>
              <a:rPr sz="4400" spc="135" dirty="0"/>
              <a:t>s</a:t>
            </a:r>
            <a:r>
              <a:rPr sz="4400" spc="120" dirty="0"/>
              <a:t>on</a:t>
            </a:r>
            <a:r>
              <a:rPr sz="4400" spc="80" dirty="0"/>
              <a:t> </a:t>
            </a:r>
            <a:r>
              <a:rPr sz="4400" spc="240" dirty="0"/>
              <a:t>d</a:t>
            </a:r>
            <a:r>
              <a:rPr sz="4400" spc="105" dirty="0"/>
              <a:t>i</a:t>
            </a:r>
            <a:r>
              <a:rPr sz="4400" spc="170" dirty="0"/>
              <a:t>d</a:t>
            </a:r>
            <a:r>
              <a:rPr sz="4400" spc="5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75" dirty="0"/>
              <a:t> </a:t>
            </a:r>
            <a:r>
              <a:rPr sz="4400" spc="265" dirty="0"/>
              <a:t>a</a:t>
            </a:r>
            <a:r>
              <a:rPr sz="4400" spc="250" dirty="0"/>
              <a:t>c</a:t>
            </a:r>
            <a:r>
              <a:rPr sz="4400" spc="240" dirty="0"/>
              <a:t>tions</a:t>
            </a:r>
            <a:r>
              <a:rPr sz="4400" spc="114" dirty="0"/>
              <a:t> </a:t>
            </a:r>
            <a:r>
              <a:rPr sz="4400" spc="195" dirty="0"/>
              <a:t>b</a:t>
            </a:r>
            <a:r>
              <a:rPr sz="4400" spc="200" dirty="0"/>
              <a:t>e</a:t>
            </a:r>
            <a:r>
              <a:rPr sz="4400" spc="75" dirty="0"/>
              <a:t>l</a:t>
            </a:r>
            <a:r>
              <a:rPr sz="4400" spc="204" dirty="0"/>
              <a:t>o</a:t>
            </a:r>
            <a:r>
              <a:rPr sz="4400" spc="250" dirty="0"/>
              <a:t>w?</a:t>
            </a:r>
            <a:endParaRPr sz="4400"/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21919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30403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39111" y="1546860"/>
            <a:ext cx="7077709" cy="1941830"/>
          </a:xfrm>
          <a:custGeom>
            <a:avLst/>
            <a:gdLst/>
            <a:ahLst/>
            <a:cxnLst/>
            <a:rect l="l" t="t" r="r" b="b"/>
            <a:pathLst>
              <a:path w="7077709" h="1941829">
                <a:moveTo>
                  <a:pt x="6753859" y="0"/>
                </a:moveTo>
                <a:lnTo>
                  <a:pt x="323595" y="0"/>
                </a:lnTo>
                <a:lnTo>
                  <a:pt x="297059" y="1072"/>
                </a:lnTo>
                <a:lnTo>
                  <a:pt x="245841" y="9406"/>
                </a:lnTo>
                <a:lnTo>
                  <a:pt x="197649" y="25433"/>
                </a:lnTo>
                <a:lnTo>
                  <a:pt x="153151" y="48488"/>
                </a:lnTo>
                <a:lnTo>
                  <a:pt x="113014" y="77904"/>
                </a:lnTo>
                <a:lnTo>
                  <a:pt x="77904" y="113014"/>
                </a:lnTo>
                <a:lnTo>
                  <a:pt x="48488" y="153151"/>
                </a:lnTo>
                <a:lnTo>
                  <a:pt x="25433" y="197649"/>
                </a:lnTo>
                <a:lnTo>
                  <a:pt x="9406" y="245841"/>
                </a:lnTo>
                <a:lnTo>
                  <a:pt x="1072" y="297059"/>
                </a:lnTo>
                <a:lnTo>
                  <a:pt x="0" y="323595"/>
                </a:lnTo>
                <a:lnTo>
                  <a:pt x="0" y="1617979"/>
                </a:lnTo>
                <a:lnTo>
                  <a:pt x="4236" y="1670462"/>
                </a:lnTo>
                <a:lnTo>
                  <a:pt x="16499" y="1720250"/>
                </a:lnTo>
                <a:lnTo>
                  <a:pt x="36124" y="1766678"/>
                </a:lnTo>
                <a:lnTo>
                  <a:pt x="62443" y="1809079"/>
                </a:lnTo>
                <a:lnTo>
                  <a:pt x="94789" y="1846786"/>
                </a:lnTo>
                <a:lnTo>
                  <a:pt x="132496" y="1879132"/>
                </a:lnTo>
                <a:lnTo>
                  <a:pt x="174897" y="1905451"/>
                </a:lnTo>
                <a:lnTo>
                  <a:pt x="221325" y="1925076"/>
                </a:lnTo>
                <a:lnTo>
                  <a:pt x="271113" y="1937339"/>
                </a:lnTo>
                <a:lnTo>
                  <a:pt x="323595" y="1941576"/>
                </a:lnTo>
                <a:lnTo>
                  <a:pt x="6753859" y="1941576"/>
                </a:lnTo>
                <a:lnTo>
                  <a:pt x="6806342" y="1937339"/>
                </a:lnTo>
                <a:lnTo>
                  <a:pt x="6856130" y="1925076"/>
                </a:lnTo>
                <a:lnTo>
                  <a:pt x="6902558" y="1905451"/>
                </a:lnTo>
                <a:lnTo>
                  <a:pt x="6944959" y="1879132"/>
                </a:lnTo>
                <a:lnTo>
                  <a:pt x="6982666" y="1846786"/>
                </a:lnTo>
                <a:lnTo>
                  <a:pt x="7015012" y="1809079"/>
                </a:lnTo>
                <a:lnTo>
                  <a:pt x="7041331" y="1766678"/>
                </a:lnTo>
                <a:lnTo>
                  <a:pt x="7060956" y="1720250"/>
                </a:lnTo>
                <a:lnTo>
                  <a:pt x="7073219" y="1670462"/>
                </a:lnTo>
                <a:lnTo>
                  <a:pt x="7077456" y="1617979"/>
                </a:lnTo>
                <a:lnTo>
                  <a:pt x="7077456" y="323595"/>
                </a:lnTo>
                <a:lnTo>
                  <a:pt x="7073219" y="271113"/>
                </a:lnTo>
                <a:lnTo>
                  <a:pt x="7060956" y="221325"/>
                </a:lnTo>
                <a:lnTo>
                  <a:pt x="7041331" y="174897"/>
                </a:lnTo>
                <a:lnTo>
                  <a:pt x="7015012" y="132496"/>
                </a:lnTo>
                <a:lnTo>
                  <a:pt x="6982666" y="94789"/>
                </a:lnTo>
                <a:lnTo>
                  <a:pt x="6944959" y="62443"/>
                </a:lnTo>
                <a:lnTo>
                  <a:pt x="6902558" y="36124"/>
                </a:lnTo>
                <a:lnTo>
                  <a:pt x="6856130" y="16499"/>
                </a:lnTo>
                <a:lnTo>
                  <a:pt x="6806342" y="4236"/>
                </a:lnTo>
                <a:lnTo>
                  <a:pt x="67538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90778" y="1676146"/>
            <a:ext cx="8133715" cy="4549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35430">
              <a:lnSpc>
                <a:spcPct val="100000"/>
              </a:lnSpc>
            </a:pPr>
            <a:r>
              <a:rPr sz="2400" spc="-5" dirty="0">
                <a:latin typeface="Symbol"/>
                <a:cs typeface="Symbol"/>
              </a:rPr>
              <a:t></a:t>
            </a:r>
            <a:r>
              <a:rPr sz="2400" spc="70" dirty="0">
                <a:latin typeface="Arial"/>
                <a:cs typeface="Arial"/>
              </a:rPr>
              <a:t>Did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155" dirty="0">
                <a:latin typeface="Arial"/>
                <a:cs typeface="Arial"/>
              </a:rPr>
              <a:t>not</a:t>
            </a:r>
            <a:r>
              <a:rPr sz="2400" spc="55" dirty="0">
                <a:latin typeface="Arial"/>
                <a:cs typeface="Arial"/>
              </a:rPr>
              <a:t> </a:t>
            </a:r>
            <a:r>
              <a:rPr sz="2400" spc="195" dirty="0">
                <a:latin typeface="Arial"/>
                <a:cs typeface="Arial"/>
              </a:rPr>
              <a:t>prote</a:t>
            </a:r>
            <a:r>
              <a:rPr sz="2400" spc="204" dirty="0">
                <a:latin typeface="Arial"/>
                <a:cs typeface="Arial"/>
              </a:rPr>
              <a:t>c</a:t>
            </a:r>
            <a:r>
              <a:rPr sz="2400" spc="325" dirty="0">
                <a:latin typeface="Arial"/>
                <a:cs typeface="Arial"/>
              </a:rPr>
              <a:t>t</a:t>
            </a:r>
            <a:r>
              <a:rPr sz="2400" spc="70" dirty="0">
                <a:latin typeface="Arial"/>
                <a:cs typeface="Arial"/>
              </a:rPr>
              <a:t> </a:t>
            </a:r>
            <a:r>
              <a:rPr sz="2400" spc="165" dirty="0">
                <a:latin typeface="Arial"/>
                <a:cs typeface="Arial"/>
              </a:rPr>
              <a:t>the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15" dirty="0">
                <a:latin typeface="Arial"/>
                <a:cs typeface="Arial"/>
              </a:rPr>
              <a:t>u</a:t>
            </a:r>
            <a:r>
              <a:rPr sz="2400" spc="95" dirty="0">
                <a:latin typeface="Arial"/>
                <a:cs typeface="Arial"/>
              </a:rPr>
              <a:t>ss</a:t>
            </a:r>
            <a:r>
              <a:rPr sz="2400" spc="45" dirty="0">
                <a:latin typeface="Arial"/>
                <a:cs typeface="Arial"/>
              </a:rPr>
              <a:t>i</a:t>
            </a:r>
            <a:r>
              <a:rPr sz="2400" spc="50" dirty="0">
                <a:latin typeface="Arial"/>
                <a:cs typeface="Arial"/>
              </a:rPr>
              <a:t>an </a:t>
            </a:r>
            <a:r>
              <a:rPr sz="2400" spc="145" dirty="0">
                <a:latin typeface="Arial"/>
                <a:cs typeface="Arial"/>
              </a:rPr>
              <a:t>royal</a:t>
            </a:r>
            <a:r>
              <a:rPr sz="2400" spc="45" dirty="0">
                <a:latin typeface="Arial"/>
                <a:cs typeface="Arial"/>
              </a:rPr>
              <a:t> </a:t>
            </a:r>
            <a:r>
              <a:rPr sz="2400" spc="135" dirty="0">
                <a:latin typeface="Arial"/>
                <a:cs typeface="Arial"/>
              </a:rPr>
              <a:t>fami</a:t>
            </a:r>
            <a:r>
              <a:rPr sz="2400" spc="65" dirty="0">
                <a:latin typeface="Arial"/>
                <a:cs typeface="Arial"/>
              </a:rPr>
              <a:t>l</a:t>
            </a:r>
            <a:r>
              <a:rPr sz="2400" spc="120" dirty="0">
                <a:latin typeface="Arial"/>
                <a:cs typeface="Arial"/>
              </a:rPr>
              <a:t>y</a:t>
            </a:r>
            <a:endParaRPr sz="2400">
              <a:latin typeface="Arial"/>
              <a:cs typeface="Arial"/>
            </a:endParaRPr>
          </a:p>
          <a:p>
            <a:pPr marL="1535430">
              <a:lnSpc>
                <a:spcPct val="100000"/>
              </a:lnSpc>
            </a:pPr>
            <a:r>
              <a:rPr sz="2400" dirty="0">
                <a:latin typeface="Symbol"/>
                <a:cs typeface="Symbol"/>
              </a:rPr>
              <a:t></a:t>
            </a:r>
            <a:r>
              <a:rPr sz="2400" spc="-15" dirty="0">
                <a:latin typeface="Lucida Sans"/>
                <a:cs typeface="Lucida Sans"/>
              </a:rPr>
              <a:t>Chang</a:t>
            </a:r>
            <a:r>
              <a:rPr sz="2400" spc="-10" dirty="0">
                <a:latin typeface="Lucida Sans"/>
                <a:cs typeface="Lucida Sans"/>
              </a:rPr>
              <a:t>e</a:t>
            </a:r>
            <a:r>
              <a:rPr sz="2400" spc="-95" dirty="0">
                <a:latin typeface="Lucida Sans"/>
                <a:cs typeface="Lucida Sans"/>
              </a:rPr>
              <a:t>d</a:t>
            </a:r>
            <a:r>
              <a:rPr sz="2400" spc="-40" dirty="0">
                <a:latin typeface="Lucida Sans"/>
                <a:cs typeface="Lucida Sans"/>
              </a:rPr>
              <a:t> </a:t>
            </a:r>
            <a:r>
              <a:rPr sz="2400" spc="110" dirty="0">
                <a:latin typeface="Lucida Sans"/>
                <a:cs typeface="Lucida Sans"/>
              </a:rPr>
              <a:t>R</a:t>
            </a:r>
            <a:r>
              <a:rPr sz="2400" spc="-15" dirty="0">
                <a:latin typeface="Lucida Sans"/>
                <a:cs typeface="Lucida Sans"/>
              </a:rPr>
              <a:t>ussi</a:t>
            </a:r>
            <a:r>
              <a:rPr sz="2400" spc="30" dirty="0">
                <a:latin typeface="Lucida Sans"/>
                <a:cs typeface="Lucida Sans"/>
              </a:rPr>
              <a:t>a’s</a:t>
            </a:r>
            <a:r>
              <a:rPr sz="2400" spc="-40" dirty="0">
                <a:latin typeface="Lucida Sans"/>
                <a:cs typeface="Lucida Sans"/>
              </a:rPr>
              <a:t> </a:t>
            </a:r>
            <a:r>
              <a:rPr sz="2400" spc="-75" dirty="0">
                <a:latin typeface="Lucida Sans"/>
                <a:cs typeface="Lucida Sans"/>
              </a:rPr>
              <a:t>na</a:t>
            </a:r>
            <a:r>
              <a:rPr sz="2400" spc="-110" dirty="0">
                <a:latin typeface="Lucida Sans"/>
                <a:cs typeface="Lucida Sans"/>
              </a:rPr>
              <a:t>m</a:t>
            </a:r>
            <a:r>
              <a:rPr sz="2400" spc="90" dirty="0">
                <a:latin typeface="Lucida Sans"/>
                <a:cs typeface="Lucida Sans"/>
              </a:rPr>
              <a:t>e</a:t>
            </a:r>
            <a:r>
              <a:rPr sz="2400" spc="-25" dirty="0">
                <a:latin typeface="Lucida Sans"/>
                <a:cs typeface="Lucida Sans"/>
              </a:rPr>
              <a:t> </a:t>
            </a:r>
            <a:r>
              <a:rPr sz="2400" spc="20" dirty="0">
                <a:latin typeface="Lucida Sans"/>
                <a:cs typeface="Lucida Sans"/>
              </a:rPr>
              <a:t>to</a:t>
            </a:r>
            <a:r>
              <a:rPr sz="2400" spc="-40" dirty="0">
                <a:latin typeface="Lucida Sans"/>
                <a:cs typeface="Lucida Sans"/>
              </a:rPr>
              <a:t> </a:t>
            </a:r>
            <a:r>
              <a:rPr sz="2400" spc="20" dirty="0">
                <a:latin typeface="Lucida Sans"/>
                <a:cs typeface="Lucida Sans"/>
              </a:rPr>
              <a:t>the</a:t>
            </a:r>
            <a:r>
              <a:rPr sz="2400" spc="-40" dirty="0">
                <a:latin typeface="Lucida Sans"/>
                <a:cs typeface="Lucida Sans"/>
              </a:rPr>
              <a:t> </a:t>
            </a:r>
            <a:r>
              <a:rPr sz="2400" spc="90" dirty="0">
                <a:latin typeface="Lucida Sans"/>
                <a:cs typeface="Lucida Sans"/>
              </a:rPr>
              <a:t>S</a:t>
            </a:r>
            <a:r>
              <a:rPr sz="2400" spc="105" dirty="0">
                <a:latin typeface="Lucida Sans"/>
                <a:cs typeface="Lucida Sans"/>
              </a:rPr>
              <a:t>o</a:t>
            </a:r>
            <a:r>
              <a:rPr sz="2400" spc="35" dirty="0">
                <a:latin typeface="Lucida Sans"/>
                <a:cs typeface="Lucida Sans"/>
              </a:rPr>
              <a:t>vi</a:t>
            </a:r>
            <a:r>
              <a:rPr sz="2400" spc="55" dirty="0">
                <a:latin typeface="Lucida Sans"/>
                <a:cs typeface="Lucida Sans"/>
              </a:rPr>
              <a:t>e</a:t>
            </a:r>
            <a:r>
              <a:rPr sz="2400" spc="85" dirty="0">
                <a:latin typeface="Lucida Sans"/>
                <a:cs typeface="Lucida Sans"/>
              </a:rPr>
              <a:t>t</a:t>
            </a:r>
            <a:r>
              <a:rPr sz="2400" spc="-40" dirty="0">
                <a:latin typeface="Lucida Sans"/>
                <a:cs typeface="Lucida Sans"/>
              </a:rPr>
              <a:t> </a:t>
            </a:r>
            <a:r>
              <a:rPr sz="2400" spc="-55" dirty="0">
                <a:latin typeface="Lucida Sans"/>
                <a:cs typeface="Lucida Sans"/>
              </a:rPr>
              <a:t>Union</a:t>
            </a:r>
            <a:endParaRPr sz="2400">
              <a:latin typeface="Lucida Sans"/>
              <a:cs typeface="Lucida Sans"/>
            </a:endParaRPr>
          </a:p>
          <a:p>
            <a:pPr marL="1535430">
              <a:lnSpc>
                <a:spcPct val="100000"/>
              </a:lnSpc>
            </a:pPr>
            <a:r>
              <a:rPr sz="2400" dirty="0">
                <a:latin typeface="Symbol"/>
                <a:cs typeface="Symbol"/>
              </a:rPr>
              <a:t></a:t>
            </a:r>
            <a:r>
              <a:rPr sz="2400" spc="120" dirty="0">
                <a:latin typeface="Arial"/>
                <a:cs typeface="Arial"/>
              </a:rPr>
              <a:t>Set</a:t>
            </a:r>
            <a:r>
              <a:rPr sz="2400" spc="65" dirty="0">
                <a:latin typeface="Arial"/>
                <a:cs typeface="Arial"/>
              </a:rPr>
              <a:t> up </a:t>
            </a:r>
            <a:r>
              <a:rPr sz="2400" spc="40" dirty="0">
                <a:latin typeface="Arial"/>
                <a:cs typeface="Arial"/>
              </a:rPr>
              <a:t>a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120" dirty="0">
                <a:latin typeface="Arial"/>
                <a:cs typeface="Arial"/>
              </a:rPr>
              <a:t>com</a:t>
            </a:r>
            <a:r>
              <a:rPr sz="2400" spc="114" dirty="0">
                <a:latin typeface="Arial"/>
                <a:cs typeface="Arial"/>
              </a:rPr>
              <a:t>munist</a:t>
            </a:r>
            <a:r>
              <a:rPr sz="2400" spc="75" dirty="0">
                <a:latin typeface="Arial"/>
                <a:cs typeface="Arial"/>
              </a:rPr>
              <a:t> </a:t>
            </a:r>
            <a:r>
              <a:rPr sz="2400" spc="90" dirty="0">
                <a:latin typeface="Arial"/>
                <a:cs typeface="Arial"/>
              </a:rPr>
              <a:t>go</a:t>
            </a:r>
            <a:r>
              <a:rPr sz="2400" spc="125" dirty="0">
                <a:latin typeface="Arial"/>
                <a:cs typeface="Arial"/>
              </a:rPr>
              <a:t>ve</a:t>
            </a:r>
            <a:r>
              <a:rPr sz="2400" spc="150" dirty="0">
                <a:latin typeface="Arial"/>
                <a:cs typeface="Arial"/>
              </a:rPr>
              <a:t>rnme</a:t>
            </a:r>
            <a:r>
              <a:rPr sz="2400" spc="190" dirty="0">
                <a:latin typeface="Arial"/>
                <a:cs typeface="Arial"/>
              </a:rPr>
              <a:t>nt</a:t>
            </a:r>
            <a:r>
              <a:rPr sz="2400" spc="50" dirty="0">
                <a:latin typeface="Arial"/>
                <a:cs typeface="Arial"/>
              </a:rPr>
              <a:t> </a:t>
            </a:r>
            <a:r>
              <a:rPr sz="2400" spc="70" dirty="0">
                <a:latin typeface="Arial"/>
                <a:cs typeface="Arial"/>
              </a:rPr>
              <a:t>in</a:t>
            </a:r>
            <a:r>
              <a:rPr sz="2400" spc="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</a:t>
            </a:r>
            <a:r>
              <a:rPr sz="2400" spc="-10" dirty="0">
                <a:latin typeface="Arial"/>
                <a:cs typeface="Arial"/>
              </a:rPr>
              <a:t>u</a:t>
            </a:r>
            <a:r>
              <a:rPr sz="2400" spc="70" dirty="0">
                <a:latin typeface="Arial"/>
                <a:cs typeface="Arial"/>
              </a:rPr>
              <a:t>s</a:t>
            </a:r>
            <a:r>
              <a:rPr sz="2400" spc="75" dirty="0">
                <a:latin typeface="Arial"/>
                <a:cs typeface="Arial"/>
              </a:rPr>
              <a:t>s</a:t>
            </a:r>
            <a:r>
              <a:rPr sz="2400" spc="70" dirty="0">
                <a:latin typeface="Arial"/>
                <a:cs typeface="Arial"/>
              </a:rPr>
              <a:t>ia</a:t>
            </a:r>
            <a:endParaRPr sz="2400">
              <a:latin typeface="Arial"/>
              <a:cs typeface="Arial"/>
            </a:endParaRPr>
          </a:p>
          <a:p>
            <a:pPr>
              <a:lnSpc>
                <a:spcPts val="2500"/>
              </a:lnSpc>
            </a:pPr>
            <a:endParaRPr sz="2500"/>
          </a:p>
          <a:p>
            <a:pPr>
              <a:lnSpc>
                <a:spcPts val="3400"/>
              </a:lnSpc>
              <a:spcBef>
                <a:spcPts val="6"/>
              </a:spcBef>
            </a:pPr>
            <a:endParaRPr sz="3400"/>
          </a:p>
          <a:p>
            <a:pPr marL="772795" indent="-76009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3430" algn="l"/>
              </a:tabLst>
            </a:pP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Vladimir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nin</a:t>
            </a:r>
            <a:endParaRPr sz="4400">
              <a:latin typeface="Arial"/>
              <a:cs typeface="Arial"/>
            </a:endParaRPr>
          </a:p>
          <a:p>
            <a:pPr marL="758825" indent="-7461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9460" algn="l"/>
              </a:tabLst>
            </a:pPr>
            <a:r>
              <a:rPr sz="4400" spc="254" dirty="0">
                <a:solidFill>
                  <a:srgbClr val="FFFFFF"/>
                </a:solidFill>
                <a:latin typeface="Arial"/>
                <a:cs typeface="Arial"/>
              </a:rPr>
              <a:t>Czar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Nicholas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Emp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515" dirty="0">
                <a:solidFill>
                  <a:srgbClr val="FFFFFF"/>
                </a:solidFill>
                <a:latin typeface="Arial"/>
                <a:cs typeface="Arial"/>
              </a:rPr>
              <a:t>ror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Wilhelm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5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Woodrow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Wilson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19557" y="0"/>
            <a:ext cx="47498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310" dirty="0">
                <a:latin typeface="Verdana"/>
                <a:cs typeface="Verdana"/>
              </a:rPr>
              <a:t>8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039111" y="1546860"/>
            <a:ext cx="7077709" cy="1941830"/>
          </a:xfrm>
          <a:custGeom>
            <a:avLst/>
            <a:gdLst/>
            <a:ahLst/>
            <a:cxnLst/>
            <a:rect l="l" t="t" r="r" b="b"/>
            <a:pathLst>
              <a:path w="7077709" h="1941829">
                <a:moveTo>
                  <a:pt x="0" y="323595"/>
                </a:moveTo>
                <a:lnTo>
                  <a:pt x="4236" y="271113"/>
                </a:lnTo>
                <a:lnTo>
                  <a:pt x="16499" y="221325"/>
                </a:lnTo>
                <a:lnTo>
                  <a:pt x="36124" y="174897"/>
                </a:lnTo>
                <a:lnTo>
                  <a:pt x="62443" y="132496"/>
                </a:lnTo>
                <a:lnTo>
                  <a:pt x="94789" y="94789"/>
                </a:lnTo>
                <a:lnTo>
                  <a:pt x="132496" y="62443"/>
                </a:lnTo>
                <a:lnTo>
                  <a:pt x="174897" y="36124"/>
                </a:lnTo>
                <a:lnTo>
                  <a:pt x="221325" y="16499"/>
                </a:lnTo>
                <a:lnTo>
                  <a:pt x="271113" y="4236"/>
                </a:lnTo>
                <a:lnTo>
                  <a:pt x="323595" y="0"/>
                </a:lnTo>
                <a:lnTo>
                  <a:pt x="6753859" y="0"/>
                </a:lnTo>
                <a:lnTo>
                  <a:pt x="6806342" y="4236"/>
                </a:lnTo>
                <a:lnTo>
                  <a:pt x="6856130" y="16499"/>
                </a:lnTo>
                <a:lnTo>
                  <a:pt x="6902558" y="36124"/>
                </a:lnTo>
                <a:lnTo>
                  <a:pt x="6944959" y="62443"/>
                </a:lnTo>
                <a:lnTo>
                  <a:pt x="6982666" y="94789"/>
                </a:lnTo>
                <a:lnTo>
                  <a:pt x="7015012" y="132496"/>
                </a:lnTo>
                <a:lnTo>
                  <a:pt x="7041331" y="174897"/>
                </a:lnTo>
                <a:lnTo>
                  <a:pt x="7060956" y="221325"/>
                </a:lnTo>
                <a:lnTo>
                  <a:pt x="7073219" y="271113"/>
                </a:lnTo>
                <a:lnTo>
                  <a:pt x="7077456" y="323595"/>
                </a:lnTo>
                <a:lnTo>
                  <a:pt x="7077456" y="1617979"/>
                </a:lnTo>
                <a:lnTo>
                  <a:pt x="7073219" y="1670462"/>
                </a:lnTo>
                <a:lnTo>
                  <a:pt x="7060956" y="1720250"/>
                </a:lnTo>
                <a:lnTo>
                  <a:pt x="7041331" y="1766678"/>
                </a:lnTo>
                <a:lnTo>
                  <a:pt x="7015012" y="1809079"/>
                </a:lnTo>
                <a:lnTo>
                  <a:pt x="6982666" y="1846786"/>
                </a:lnTo>
                <a:lnTo>
                  <a:pt x="6944959" y="1879132"/>
                </a:lnTo>
                <a:lnTo>
                  <a:pt x="6902558" y="1905451"/>
                </a:lnTo>
                <a:lnTo>
                  <a:pt x="6856130" y="1925076"/>
                </a:lnTo>
                <a:lnTo>
                  <a:pt x="6806342" y="1937339"/>
                </a:lnTo>
                <a:lnTo>
                  <a:pt x="6753859" y="1941576"/>
                </a:lnTo>
                <a:lnTo>
                  <a:pt x="323595" y="1941576"/>
                </a:lnTo>
                <a:lnTo>
                  <a:pt x="271113" y="1937339"/>
                </a:lnTo>
                <a:lnTo>
                  <a:pt x="221325" y="1925076"/>
                </a:lnTo>
                <a:lnTo>
                  <a:pt x="174897" y="1905451"/>
                </a:lnTo>
                <a:lnTo>
                  <a:pt x="132496" y="1879132"/>
                </a:lnTo>
                <a:lnTo>
                  <a:pt x="94789" y="1846786"/>
                </a:lnTo>
                <a:lnTo>
                  <a:pt x="62443" y="1809079"/>
                </a:lnTo>
                <a:lnTo>
                  <a:pt x="36124" y="1766678"/>
                </a:lnTo>
                <a:lnTo>
                  <a:pt x="16499" y="1720250"/>
                </a:lnTo>
                <a:lnTo>
                  <a:pt x="4236" y="1670462"/>
                </a:lnTo>
                <a:lnTo>
                  <a:pt x="0" y="1617979"/>
                </a:lnTo>
                <a:lnTo>
                  <a:pt x="0" y="32359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8265"/>
            <a:ext cx="10758170" cy="4895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3200" spc="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3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aty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sa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ll</a:t>
            </a:r>
            <a:r>
              <a:rPr sz="3200" spc="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5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43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rms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95" dirty="0">
                <a:solidFill>
                  <a:srgbClr val="FFFFFF"/>
                </a:solidFill>
                <a:latin typeface="Arial"/>
                <a:cs typeface="Arial"/>
              </a:rPr>
              <a:t>eaty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ntri</a:t>
            </a:r>
            <a:r>
              <a:rPr sz="3200" spc="375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3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1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nning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5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5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30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7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rms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7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eat</a:t>
            </a:r>
            <a:r>
              <a:rPr sz="3200" spc="235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  <a:spcBef>
                <a:spcPts val="42"/>
              </a:spcBef>
            </a:pPr>
            <a:endParaRPr sz="3800"/>
          </a:p>
          <a:p>
            <a:pPr marL="12700" marR="9036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64515" algn="l"/>
              </a:tabLst>
            </a:pP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forced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p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60" dirty="0">
                <a:solidFill>
                  <a:srgbClr val="FFFFFF"/>
                </a:solidFill>
                <a:latin typeface="Arial"/>
                <a:cs typeface="Arial"/>
              </a:rPr>
              <a:t>reparat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ons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 Allied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countries.</a:t>
            </a:r>
            <a:endParaRPr sz="3200">
              <a:latin typeface="Arial"/>
              <a:cs typeface="Arial"/>
            </a:endParaRPr>
          </a:p>
          <a:p>
            <a:pPr marL="554990" indent="-5422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55625" algn="l"/>
              </a:tabLst>
            </a:pP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Germa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could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develop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strong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3200" spc="3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navy.</a:t>
            </a:r>
            <a:endParaRPr sz="3200">
              <a:latin typeface="Arial"/>
              <a:cs typeface="Arial"/>
            </a:endParaRPr>
          </a:p>
          <a:p>
            <a:pPr marL="558165" indent="-54546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58800" algn="l"/>
              </a:tabLst>
            </a:pP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divi</a:t>
            </a: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into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East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West.</a:t>
            </a:r>
            <a:endParaRPr sz="3200">
              <a:latin typeface="Arial"/>
              <a:cs typeface="Arial"/>
            </a:endParaRPr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64515" algn="l"/>
              </a:tabLst>
            </a:pP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It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sz="3200" spc="24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power.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2268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3116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1937" y="0"/>
            <a:ext cx="49085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55" dirty="0">
                <a:latin typeface="Verdana"/>
                <a:cs typeface="Verdana"/>
              </a:rPr>
              <a:t>9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6234"/>
            <a:ext cx="10367645" cy="4956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285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5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600" spc="4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27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1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2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600">
              <a:latin typeface="Arial"/>
              <a:cs typeface="Arial"/>
            </a:endParaRPr>
          </a:p>
          <a:p>
            <a:pPr>
              <a:lnSpc>
                <a:spcPts val="4300"/>
              </a:lnSpc>
              <a:spcBef>
                <a:spcPts val="21"/>
              </a:spcBef>
            </a:pPr>
            <a:endParaRPr sz="4300"/>
          </a:p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33095" algn="l"/>
              </a:tabLst>
            </a:pPr>
            <a:r>
              <a:rPr sz="3600" spc="3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elp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6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rebuild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4" dirty="0">
                <a:solidFill>
                  <a:srgbClr val="FFFFFF"/>
                </a:solidFill>
                <a:latin typeface="Arial"/>
                <a:cs typeface="Arial"/>
              </a:rPr>
              <a:t>indu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48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5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22935" algn="l"/>
              </a:tabLst>
            </a:pPr>
            <a:r>
              <a:rPr sz="3600" spc="3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ild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65" dirty="0">
                <a:solidFill>
                  <a:srgbClr val="FFFFFF"/>
                </a:solidFill>
                <a:latin typeface="Arial"/>
                <a:cs typeface="Arial"/>
              </a:rPr>
              <a:t>bet</a:t>
            </a:r>
            <a:r>
              <a:rPr sz="3600" spc="2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50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8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14" dirty="0">
                <a:solidFill>
                  <a:srgbClr val="FFFFFF"/>
                </a:solidFill>
                <a:latin typeface="Arial"/>
                <a:cs typeface="Arial"/>
              </a:rPr>
              <a:t>oads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0" dirty="0">
                <a:solidFill>
                  <a:srgbClr val="FFFFFF"/>
                </a:solidFill>
                <a:latin typeface="Arial"/>
                <a:cs typeface="Arial"/>
              </a:rPr>
              <a:t>fac</a:t>
            </a:r>
            <a:r>
              <a:rPr sz="3600" spc="25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215" dirty="0">
                <a:solidFill>
                  <a:srgbClr val="FFFFFF"/>
                </a:solidFill>
                <a:latin typeface="Arial"/>
                <a:cs typeface="Arial"/>
              </a:rPr>
              <a:t>ories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Germa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  <a:p>
            <a:pPr marL="624840" indent="-61214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625475" algn="l"/>
              </a:tabLst>
            </a:pP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00" dirty="0">
                <a:solidFill>
                  <a:srgbClr val="FFFFFF"/>
                </a:solidFill>
                <a:latin typeface="Arial"/>
                <a:cs typeface="Arial"/>
              </a:rPr>
              <a:t>su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60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3600" spc="1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did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29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invade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195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600" spc="245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80" dirty="0">
                <a:solidFill>
                  <a:srgbClr val="FFFFFF"/>
                </a:solidFill>
                <a:latin typeface="Arial"/>
                <a:cs typeface="Arial"/>
              </a:rPr>
              <a:t>fut</a:t>
            </a:r>
            <a:r>
              <a:rPr sz="3600" spc="4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365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endParaRPr sz="3600">
              <a:latin typeface="Arial"/>
              <a:cs typeface="Arial"/>
            </a:endParaRPr>
          </a:p>
          <a:p>
            <a:pPr marL="12700" marR="635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631825" algn="l"/>
              </a:tabLst>
            </a:pPr>
            <a:r>
              <a:rPr sz="3600" spc="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ve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3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600" spc="1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229" dirty="0">
                <a:solidFill>
                  <a:srgbClr val="FFFFFF"/>
                </a:solidFill>
                <a:latin typeface="Arial"/>
                <a:cs typeface="Arial"/>
              </a:rPr>
              <a:t>eat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65" dirty="0">
                <a:solidFill>
                  <a:srgbClr val="FFFFFF"/>
                </a:solidFill>
                <a:latin typeface="Arial"/>
                <a:cs typeface="Arial"/>
              </a:rPr>
              <a:t>Bri</a:t>
            </a:r>
            <a:r>
              <a:rPr sz="3600" spc="26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ain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29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55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-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ta</a:t>
            </a:r>
            <a:r>
              <a:rPr sz="3600" spc="2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3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6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05" dirty="0">
                <a:solidFill>
                  <a:srgbClr val="FFFFFF"/>
                </a:solidFill>
                <a:latin typeface="Arial"/>
                <a:cs typeface="Arial"/>
              </a:rPr>
              <a:t>credit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0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240" dirty="0">
                <a:solidFill>
                  <a:srgbClr val="FFFFFF"/>
                </a:solidFill>
                <a:latin typeface="Arial"/>
                <a:cs typeface="Arial"/>
              </a:rPr>
              <a:t>heir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600" spc="4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dirty="0">
                <a:solidFill>
                  <a:srgbClr val="FFFFFF"/>
                </a:solidFill>
                <a:latin typeface="Arial"/>
                <a:cs typeface="Arial"/>
              </a:rPr>
              <a:t>WWI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3411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4259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96113" y="0"/>
            <a:ext cx="72072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15" dirty="0">
                <a:latin typeface="Verdana"/>
                <a:cs typeface="Verdana"/>
              </a:rPr>
              <a:t>10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8265"/>
            <a:ext cx="10648950" cy="440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47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360" dirty="0">
                <a:solidFill>
                  <a:srgbClr val="FFFFFF"/>
                </a:solidFill>
                <a:latin typeface="Arial"/>
                <a:cs typeface="Arial"/>
              </a:rPr>
              <a:t>ter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509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36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37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229" dirty="0">
                <a:solidFill>
                  <a:srgbClr val="FFFFFF"/>
                </a:solidFill>
                <a:latin typeface="Arial"/>
                <a:cs typeface="Arial"/>
              </a:rPr>
              <a:t>ntries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ep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6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75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200" spc="51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om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2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ming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oo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werful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  <a:p>
            <a:pPr>
              <a:lnSpc>
                <a:spcPts val="3800"/>
              </a:lnSpc>
              <a:spcBef>
                <a:spcPts val="41"/>
              </a:spcBef>
            </a:pPr>
            <a:endParaRPr sz="3800"/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64515" algn="l"/>
              </a:tabLst>
            </a:pP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2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4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spc="325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2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lit</a:t>
            </a:r>
            <a:r>
              <a:rPr sz="3200" spc="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330" dirty="0">
                <a:solidFill>
                  <a:srgbClr val="FFFFFF"/>
                </a:solidFill>
                <a:latin typeface="Arial"/>
                <a:cs typeface="Arial"/>
              </a:rPr>
              <a:t>ry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ba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es.</a:t>
            </a:r>
            <a:endParaRPr sz="3200">
              <a:latin typeface="Arial"/>
              <a:cs typeface="Arial"/>
            </a:endParaRPr>
          </a:p>
          <a:p>
            <a:pPr marL="554990" indent="-5422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55625" algn="l"/>
              </a:tabLst>
            </a:pP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Germa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al</a:t>
            </a:r>
            <a:r>
              <a:rPr sz="3200" spc="3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owed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h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ave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arge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3200" spc="3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10" dirty="0">
                <a:solidFill>
                  <a:srgbClr val="FFFFFF"/>
                </a:solidFill>
                <a:latin typeface="Arial"/>
                <a:cs typeface="Arial"/>
              </a:rPr>
              <a:t>or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navy.</a:t>
            </a:r>
            <a:endParaRPr sz="3200">
              <a:latin typeface="Arial"/>
              <a:cs typeface="Arial"/>
            </a:endParaRPr>
          </a:p>
          <a:p>
            <a:pPr marL="558165" indent="-54546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558800" algn="l"/>
              </a:tabLst>
            </a:pP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llowed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keep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its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colonies.</a:t>
            </a:r>
            <a:endParaRPr sz="3200">
              <a:latin typeface="Arial"/>
              <a:cs typeface="Arial"/>
            </a:endParaRPr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564515" algn="l"/>
              </a:tabLst>
            </a:pP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Germa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have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ay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ny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0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debts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34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Allied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countries.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19786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28270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39369" y="0"/>
            <a:ext cx="43434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20" dirty="0">
                <a:latin typeface="Verdana"/>
                <a:cs typeface="Verdana"/>
              </a:rPr>
              <a:t>11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260" dirty="0"/>
              <a:t>c</a:t>
            </a:r>
            <a:r>
              <a:rPr sz="4400" spc="300" dirty="0"/>
              <a:t>o</a:t>
            </a:r>
            <a:r>
              <a:rPr sz="4400" spc="120" dirty="0"/>
              <a:t>u</a:t>
            </a:r>
            <a:r>
              <a:rPr sz="4400" spc="125" dirty="0"/>
              <a:t>n</a:t>
            </a:r>
            <a:r>
              <a:rPr sz="4400" spc="505" dirty="0"/>
              <a:t>try</a:t>
            </a:r>
            <a:r>
              <a:rPr sz="4400" spc="70" dirty="0"/>
              <a:t> </a:t>
            </a:r>
            <a:r>
              <a:rPr sz="4400" spc="315" dirty="0"/>
              <a:t>w</a:t>
            </a:r>
            <a:r>
              <a:rPr sz="4400" spc="250" dirty="0"/>
              <a:t>a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240" dirty="0"/>
              <a:t>d</a:t>
            </a:r>
            <a:r>
              <a:rPr sz="4400" spc="105" dirty="0"/>
              <a:t>i</a:t>
            </a:r>
            <a:r>
              <a:rPr sz="4400" spc="305" dirty="0"/>
              <a:t>v</a:t>
            </a:r>
            <a:r>
              <a:rPr sz="4400" spc="140" dirty="0"/>
              <a:t>i</a:t>
            </a:r>
            <a:r>
              <a:rPr sz="4400" spc="170" dirty="0"/>
              <a:t>ded</a:t>
            </a:r>
            <a:r>
              <a:rPr sz="4400" spc="60" dirty="0"/>
              <a:t> </a:t>
            </a:r>
            <a:r>
              <a:rPr sz="4400" spc="170" dirty="0"/>
              <a:t>d</a:t>
            </a:r>
            <a:r>
              <a:rPr sz="4400" spc="175" dirty="0"/>
              <a:t>u</a:t>
            </a:r>
            <a:r>
              <a:rPr sz="4400" spc="710" dirty="0"/>
              <a:t>r</a:t>
            </a:r>
            <a:r>
              <a:rPr sz="4400" spc="155" dirty="0"/>
              <a:t>ing</a:t>
            </a:r>
            <a:r>
              <a:rPr sz="4400" spc="7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60" dirty="0"/>
              <a:t>C</a:t>
            </a:r>
            <a:r>
              <a:rPr sz="4400" spc="50" dirty="0"/>
              <a:t>o</a:t>
            </a:r>
            <a:r>
              <a:rPr sz="4400" spc="135" dirty="0"/>
              <a:t>ld</a:t>
            </a:r>
            <a:r>
              <a:rPr sz="4400" spc="75" dirty="0"/>
              <a:t> </a:t>
            </a:r>
            <a:r>
              <a:rPr sz="4400" spc="80" dirty="0"/>
              <a:t>W</a:t>
            </a:r>
            <a:r>
              <a:rPr sz="4400" spc="55" dirty="0"/>
              <a:t>a</a:t>
            </a:r>
            <a:r>
              <a:rPr sz="4400" spc="705" dirty="0"/>
              <a:t>r</a:t>
            </a:r>
            <a:r>
              <a:rPr sz="4400" dirty="0"/>
              <a:t>: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3261360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4400">
              <a:latin typeface="Arial"/>
              <a:cs typeface="Arial"/>
            </a:endParaRPr>
          </a:p>
          <a:p>
            <a:pPr marL="758825" indent="-7461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9460" algn="l"/>
              </a:tabLst>
            </a:pPr>
            <a:r>
              <a:rPr sz="4400" spc="215" dirty="0">
                <a:solidFill>
                  <a:srgbClr val="FFFFFF"/>
                </a:solidFill>
                <a:latin typeface="Arial"/>
                <a:cs typeface="Arial"/>
              </a:rPr>
              <a:t>Ukraine</a:t>
            </a:r>
            <a:endParaRPr sz="4400">
              <a:latin typeface="Arial"/>
              <a:cs typeface="Arial"/>
            </a:endParaRPr>
          </a:p>
          <a:p>
            <a:pPr marL="764540" indent="-75184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5175" algn="l"/>
              </a:tabLst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ssia</a:t>
            </a:r>
            <a:endParaRPr sz="4400">
              <a:latin typeface="Arial"/>
              <a:cs typeface="Arial"/>
            </a:endParaRPr>
          </a:p>
          <a:p>
            <a:pPr marL="772160" indent="-7594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795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892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1376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829" y="0"/>
            <a:ext cx="69405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90" dirty="0">
                <a:latin typeface="Verdana"/>
                <a:cs typeface="Verdana"/>
              </a:rPr>
              <a:t>12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300" dirty="0"/>
              <a:t>at</a:t>
            </a:r>
            <a:r>
              <a:rPr spc="95" dirty="0"/>
              <a:t> </a:t>
            </a:r>
            <a:r>
              <a:rPr spc="85" dirty="0"/>
              <a:t>ha</a:t>
            </a:r>
            <a:r>
              <a:rPr spc="95" dirty="0"/>
              <a:t>p</a:t>
            </a:r>
            <a:r>
              <a:rPr spc="110" dirty="0"/>
              <a:t>p</a:t>
            </a:r>
            <a:r>
              <a:rPr spc="120" dirty="0"/>
              <a:t>e</a:t>
            </a:r>
            <a:r>
              <a:rPr spc="110" dirty="0"/>
              <a:t>n</a:t>
            </a:r>
            <a:r>
              <a:rPr spc="120" dirty="0"/>
              <a:t>e</a:t>
            </a:r>
            <a:r>
              <a:rPr spc="155" dirty="0"/>
              <a:t>d</a:t>
            </a:r>
            <a:r>
              <a:rPr spc="70" dirty="0"/>
              <a:t> </a:t>
            </a:r>
            <a:r>
              <a:rPr spc="330" dirty="0"/>
              <a:t>to</a:t>
            </a:r>
            <a:r>
              <a:rPr spc="80" dirty="0"/>
              <a:t> </a:t>
            </a:r>
            <a:r>
              <a:rPr spc="110" dirty="0"/>
              <a:t>p</a:t>
            </a:r>
            <a:r>
              <a:rPr spc="120" dirty="0"/>
              <a:t>e</a:t>
            </a:r>
            <a:r>
              <a:rPr spc="140" dirty="0"/>
              <a:t>o</a:t>
            </a:r>
            <a:r>
              <a:rPr spc="130" dirty="0"/>
              <a:t>p</a:t>
            </a:r>
            <a:r>
              <a:rPr spc="70" dirty="0"/>
              <a:t>l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315" dirty="0"/>
              <a:t>w</a:t>
            </a:r>
            <a:r>
              <a:rPr spc="250" dirty="0"/>
              <a:t>h</a:t>
            </a:r>
            <a:r>
              <a:rPr spc="130" dirty="0"/>
              <a:t>o</a:t>
            </a:r>
            <a:r>
              <a:rPr spc="95" dirty="0"/>
              <a:t> </a:t>
            </a:r>
            <a:r>
              <a:rPr spc="105" dirty="0"/>
              <a:t>sp</a:t>
            </a:r>
            <a:r>
              <a:rPr spc="120" dirty="0"/>
              <a:t>o</a:t>
            </a:r>
            <a:r>
              <a:rPr spc="270" dirty="0"/>
              <a:t>k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140" dirty="0"/>
              <a:t>o</a:t>
            </a:r>
            <a:r>
              <a:rPr spc="330" dirty="0"/>
              <a:t>ut</a:t>
            </a:r>
          </a:p>
          <a:p>
            <a:pPr marL="12700">
              <a:lnSpc>
                <a:spcPct val="100000"/>
              </a:lnSpc>
            </a:pPr>
            <a:r>
              <a:rPr spc="110" dirty="0"/>
              <a:t>a</a:t>
            </a:r>
            <a:r>
              <a:rPr spc="114" dirty="0"/>
              <a:t>g</a:t>
            </a:r>
            <a:r>
              <a:rPr spc="175" dirty="0"/>
              <a:t>a</a:t>
            </a:r>
            <a:r>
              <a:rPr spc="75" dirty="0"/>
              <a:t>i</a:t>
            </a:r>
            <a:r>
              <a:rPr spc="245" dirty="0"/>
              <a:t>nst</a:t>
            </a:r>
            <a:r>
              <a:rPr spc="75" dirty="0"/>
              <a:t> </a:t>
            </a:r>
            <a:r>
              <a:rPr spc="-55" dirty="0"/>
              <a:t>H</a:t>
            </a:r>
            <a:r>
              <a:rPr spc="160" dirty="0"/>
              <a:t>i</a:t>
            </a:r>
            <a:r>
              <a:rPr spc="355" dirty="0"/>
              <a:t>t</a:t>
            </a:r>
            <a:r>
              <a:rPr spc="300" dirty="0"/>
              <a:t>l</a:t>
            </a:r>
            <a:r>
              <a:rPr spc="484" dirty="0"/>
              <a:t>e</a:t>
            </a:r>
            <a:r>
              <a:rPr spc="340" dirty="0"/>
              <a:t>r</a:t>
            </a:r>
            <a:r>
              <a:rPr dirty="0"/>
              <a:t>?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2683255"/>
            <a:ext cx="9966325" cy="3676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just">
              <a:lnSpc>
                <a:spcPct val="100000"/>
              </a:lnSpc>
            </a:pP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45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5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Siberia.</a:t>
            </a:r>
            <a:endParaRPr sz="4000">
              <a:latin typeface="Arial"/>
              <a:cs typeface="Arial"/>
            </a:endParaRPr>
          </a:p>
          <a:p>
            <a:pPr marL="12700" marR="6350" algn="just">
              <a:lnSpc>
                <a:spcPct val="100000"/>
              </a:lnSpc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They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45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allowed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leave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Germa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y.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3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45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put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prison;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others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45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60" dirty="0">
                <a:solidFill>
                  <a:srgbClr val="FFFFFF"/>
                </a:solidFill>
                <a:latin typeface="Arial"/>
                <a:cs typeface="Arial"/>
              </a:rPr>
              <a:t>murdered.</a:t>
            </a:r>
            <a:endParaRPr sz="40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4000" spc="2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4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95" dirty="0">
                <a:solidFill>
                  <a:srgbClr val="FFFFFF"/>
                </a:solidFill>
                <a:latin typeface="Arial"/>
                <a:cs typeface="Arial"/>
              </a:rPr>
              <a:t>thing;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freedom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6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000" spc="195" dirty="0">
                <a:solidFill>
                  <a:srgbClr val="FFFFFF"/>
                </a:solidFill>
                <a:latin typeface="Arial"/>
                <a:cs typeface="Arial"/>
              </a:rPr>
              <a:t>eech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endParaRPr sz="4000">
              <a:latin typeface="Arial"/>
              <a:cs typeface="Arial"/>
            </a:endParaRPr>
          </a:p>
          <a:p>
            <a:pPr marL="12700" algn="just">
              <a:lnSpc>
                <a:spcPct val="100000"/>
              </a:lnSpc>
            </a:pP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allowed.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43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9194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2877" y="0"/>
            <a:ext cx="68580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30" dirty="0">
                <a:latin typeface="Verdana"/>
                <a:cs typeface="Verdana"/>
              </a:rPr>
              <a:t>13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345691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430530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039111" y="1816607"/>
            <a:ext cx="7498080" cy="1362710"/>
          </a:xfrm>
          <a:custGeom>
            <a:avLst/>
            <a:gdLst/>
            <a:ahLst/>
            <a:cxnLst/>
            <a:rect l="l" t="t" r="r" b="b"/>
            <a:pathLst>
              <a:path w="7498080" h="1362710">
                <a:moveTo>
                  <a:pt x="7271004" y="0"/>
                </a:moveTo>
                <a:lnTo>
                  <a:pt x="227075" y="0"/>
                </a:lnTo>
                <a:lnTo>
                  <a:pt x="208460" y="753"/>
                </a:lnTo>
                <a:lnTo>
                  <a:pt x="155326" y="11582"/>
                </a:lnTo>
                <a:lnTo>
                  <a:pt x="107489" y="34035"/>
                </a:lnTo>
                <a:lnTo>
                  <a:pt x="66532" y="66532"/>
                </a:lnTo>
                <a:lnTo>
                  <a:pt x="34035" y="107489"/>
                </a:lnTo>
                <a:lnTo>
                  <a:pt x="11582" y="155326"/>
                </a:lnTo>
                <a:lnTo>
                  <a:pt x="753" y="208460"/>
                </a:lnTo>
                <a:lnTo>
                  <a:pt x="0" y="227075"/>
                </a:lnTo>
                <a:lnTo>
                  <a:pt x="0" y="1135379"/>
                </a:lnTo>
                <a:lnTo>
                  <a:pt x="6602" y="1189928"/>
                </a:lnTo>
                <a:lnTo>
                  <a:pt x="25357" y="1239707"/>
                </a:lnTo>
                <a:lnTo>
                  <a:pt x="54681" y="1283133"/>
                </a:lnTo>
                <a:lnTo>
                  <a:pt x="92994" y="1318625"/>
                </a:lnTo>
                <a:lnTo>
                  <a:pt x="138713" y="1344602"/>
                </a:lnTo>
                <a:lnTo>
                  <a:pt x="190258" y="1359482"/>
                </a:lnTo>
                <a:lnTo>
                  <a:pt x="227075" y="1362455"/>
                </a:lnTo>
                <a:lnTo>
                  <a:pt x="7271004" y="1362455"/>
                </a:lnTo>
                <a:lnTo>
                  <a:pt x="7325552" y="1355853"/>
                </a:lnTo>
                <a:lnTo>
                  <a:pt x="7375331" y="1337098"/>
                </a:lnTo>
                <a:lnTo>
                  <a:pt x="7418757" y="1307774"/>
                </a:lnTo>
                <a:lnTo>
                  <a:pt x="7454249" y="1269461"/>
                </a:lnTo>
                <a:lnTo>
                  <a:pt x="7480226" y="1223742"/>
                </a:lnTo>
                <a:lnTo>
                  <a:pt x="7495106" y="1172197"/>
                </a:lnTo>
                <a:lnTo>
                  <a:pt x="7498080" y="1135379"/>
                </a:lnTo>
                <a:lnTo>
                  <a:pt x="7498080" y="227075"/>
                </a:lnTo>
                <a:lnTo>
                  <a:pt x="7491477" y="172527"/>
                </a:lnTo>
                <a:lnTo>
                  <a:pt x="7472722" y="122748"/>
                </a:lnTo>
                <a:lnTo>
                  <a:pt x="7443398" y="79322"/>
                </a:lnTo>
                <a:lnTo>
                  <a:pt x="7405085" y="43830"/>
                </a:lnTo>
                <a:lnTo>
                  <a:pt x="7359366" y="17853"/>
                </a:lnTo>
                <a:lnTo>
                  <a:pt x="7307821" y="2973"/>
                </a:lnTo>
                <a:lnTo>
                  <a:pt x="72710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11809" y="858265"/>
            <a:ext cx="10708005" cy="53828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94005">
              <a:lnSpc>
                <a:spcPct val="100000"/>
              </a:lnSpc>
            </a:pP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30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5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33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ent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pla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7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250" dirty="0">
                <a:solidFill>
                  <a:srgbClr val="FFFFFF"/>
                </a:solidFill>
                <a:latin typeface="Arial"/>
                <a:cs typeface="Arial"/>
              </a:rPr>
              <a:t>at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ese</a:t>
            </a:r>
            <a:r>
              <a:rPr sz="32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7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235" dirty="0">
                <a:solidFill>
                  <a:srgbClr val="FFFFFF"/>
                </a:solidFill>
                <a:latin typeface="Arial"/>
                <a:cs typeface="Arial"/>
              </a:rPr>
              <a:t>ten</a:t>
            </a:r>
            <a:r>
              <a:rPr sz="3200" spc="24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2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bo</a:t>
            </a:r>
            <a:r>
              <a:rPr sz="3200" spc="3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200" spc="18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1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3200">
              <a:latin typeface="Arial"/>
              <a:cs typeface="Arial"/>
            </a:endParaRPr>
          </a:p>
          <a:p>
            <a:pPr marL="1485900">
              <a:lnSpc>
                <a:spcPct val="100000"/>
              </a:lnSpc>
              <a:spcBef>
                <a:spcPts val="665"/>
              </a:spcBef>
            </a:pPr>
            <a:r>
              <a:rPr sz="2200" spc="-20" dirty="0">
                <a:latin typeface="Symbol"/>
                <a:cs typeface="Symbol"/>
              </a:rPr>
              <a:t></a:t>
            </a:r>
            <a:r>
              <a:rPr sz="2200" spc="-45" dirty="0">
                <a:latin typeface="Lucida Sans"/>
                <a:cs typeface="Lucida Sans"/>
              </a:rPr>
              <a:t>Hit</a:t>
            </a:r>
            <a:r>
              <a:rPr sz="2200" spc="-40" dirty="0">
                <a:latin typeface="Lucida Sans"/>
                <a:cs typeface="Lucida Sans"/>
              </a:rPr>
              <a:t>l</a:t>
            </a:r>
            <a:r>
              <a:rPr sz="2200" spc="125" dirty="0">
                <a:latin typeface="Lucida Sans"/>
                <a:cs typeface="Lucida Sans"/>
              </a:rPr>
              <a:t>er</a:t>
            </a:r>
            <a:r>
              <a:rPr sz="2200" spc="-30" dirty="0">
                <a:latin typeface="Lucida Sans"/>
                <a:cs typeface="Lucida Sans"/>
              </a:rPr>
              <a:t> </a:t>
            </a:r>
            <a:r>
              <a:rPr sz="2200" spc="-40" dirty="0">
                <a:latin typeface="Lucida Sans"/>
                <a:cs typeface="Lucida Sans"/>
              </a:rPr>
              <a:t>pro</a:t>
            </a:r>
            <a:r>
              <a:rPr sz="2200" spc="-60" dirty="0">
                <a:latin typeface="Lucida Sans"/>
                <a:cs typeface="Lucida Sans"/>
              </a:rPr>
              <a:t>m</a:t>
            </a:r>
            <a:r>
              <a:rPr sz="2200" dirty="0">
                <a:latin typeface="Lucida Sans"/>
                <a:cs typeface="Lucida Sans"/>
              </a:rPr>
              <a:t>ised</a:t>
            </a:r>
            <a:r>
              <a:rPr sz="2200" spc="-20" dirty="0">
                <a:latin typeface="Lucida Sans"/>
                <a:cs typeface="Lucida Sans"/>
              </a:rPr>
              <a:t> </a:t>
            </a:r>
            <a:r>
              <a:rPr sz="2200" spc="10" dirty="0">
                <a:latin typeface="Lucida Sans"/>
                <a:cs typeface="Lucida Sans"/>
              </a:rPr>
              <a:t>to</a:t>
            </a:r>
            <a:r>
              <a:rPr sz="2200" spc="-40" dirty="0">
                <a:latin typeface="Lucida Sans"/>
                <a:cs typeface="Lucida Sans"/>
              </a:rPr>
              <a:t> </a:t>
            </a:r>
            <a:r>
              <a:rPr sz="2200" spc="185" dirty="0">
                <a:latin typeface="Lucida Sans"/>
                <a:cs typeface="Lucida Sans"/>
              </a:rPr>
              <a:t>r</a:t>
            </a:r>
            <a:r>
              <a:rPr sz="2200" spc="10" dirty="0">
                <a:latin typeface="Lucida Sans"/>
                <a:cs typeface="Lucida Sans"/>
              </a:rPr>
              <a:t>e</a:t>
            </a:r>
            <a:r>
              <a:rPr sz="2200" dirty="0">
                <a:latin typeface="Lucida Sans"/>
                <a:cs typeface="Lucida Sans"/>
              </a:rPr>
              <a:t>b</a:t>
            </a:r>
            <a:r>
              <a:rPr sz="2200" spc="-100" dirty="0">
                <a:latin typeface="Lucida Sans"/>
                <a:cs typeface="Lucida Sans"/>
              </a:rPr>
              <a:t>u</a:t>
            </a:r>
            <a:r>
              <a:rPr sz="2200" spc="-55" dirty="0">
                <a:latin typeface="Lucida Sans"/>
                <a:cs typeface="Lucida Sans"/>
              </a:rPr>
              <a:t>i</a:t>
            </a:r>
            <a:r>
              <a:rPr sz="2200" spc="-95" dirty="0">
                <a:latin typeface="Lucida Sans"/>
                <a:cs typeface="Lucida Sans"/>
              </a:rPr>
              <a:t>ld</a:t>
            </a:r>
            <a:r>
              <a:rPr sz="2200" spc="-25" dirty="0">
                <a:latin typeface="Lucida Sans"/>
                <a:cs typeface="Lucida Sans"/>
              </a:rPr>
              <a:t> </a:t>
            </a:r>
            <a:r>
              <a:rPr sz="2200" spc="40" dirty="0">
                <a:latin typeface="Lucida Sans"/>
                <a:cs typeface="Lucida Sans"/>
              </a:rPr>
              <a:t>Germ</a:t>
            </a:r>
            <a:r>
              <a:rPr sz="2200" spc="10" dirty="0">
                <a:latin typeface="Lucida Sans"/>
                <a:cs typeface="Lucida Sans"/>
              </a:rPr>
              <a:t>any’s</a:t>
            </a:r>
            <a:r>
              <a:rPr sz="2200" spc="-15" dirty="0">
                <a:latin typeface="Lucida Sans"/>
                <a:cs typeface="Lucida Sans"/>
              </a:rPr>
              <a:t> </a:t>
            </a:r>
            <a:r>
              <a:rPr sz="2200" spc="-114" dirty="0">
                <a:latin typeface="Lucida Sans"/>
                <a:cs typeface="Lucida Sans"/>
              </a:rPr>
              <a:t>mil</a:t>
            </a:r>
            <a:r>
              <a:rPr sz="2200" spc="-75" dirty="0">
                <a:latin typeface="Lucida Sans"/>
                <a:cs typeface="Lucida Sans"/>
              </a:rPr>
              <a:t>i</a:t>
            </a:r>
            <a:r>
              <a:rPr sz="2200" spc="110" dirty="0">
                <a:latin typeface="Lucida Sans"/>
                <a:cs typeface="Lucida Sans"/>
              </a:rPr>
              <a:t>ta</a:t>
            </a:r>
            <a:r>
              <a:rPr sz="2200" spc="100" dirty="0">
                <a:latin typeface="Lucida Sans"/>
                <a:cs typeface="Lucida Sans"/>
              </a:rPr>
              <a:t>r</a:t>
            </a:r>
            <a:r>
              <a:rPr sz="2200" spc="35" dirty="0">
                <a:latin typeface="Lucida Sans"/>
                <a:cs typeface="Lucida Sans"/>
              </a:rPr>
              <a:t>y.</a:t>
            </a:r>
            <a:endParaRPr sz="2200">
              <a:latin typeface="Lucida Sans"/>
              <a:cs typeface="Lucida Sans"/>
            </a:endParaRPr>
          </a:p>
          <a:p>
            <a:pPr marL="1485900">
              <a:lnSpc>
                <a:spcPct val="100000"/>
              </a:lnSpc>
            </a:pPr>
            <a:r>
              <a:rPr sz="2200" spc="-20" dirty="0">
                <a:latin typeface="Symbol"/>
                <a:cs typeface="Symbol"/>
              </a:rPr>
              <a:t></a:t>
            </a:r>
            <a:r>
              <a:rPr sz="2200" spc="100" dirty="0">
                <a:latin typeface="Arial"/>
                <a:cs typeface="Arial"/>
              </a:rPr>
              <a:t>The</a:t>
            </a:r>
            <a:r>
              <a:rPr sz="2200" spc="50" dirty="0">
                <a:latin typeface="Arial"/>
                <a:cs typeface="Arial"/>
              </a:rPr>
              <a:t> </a:t>
            </a:r>
            <a:r>
              <a:rPr sz="2200" spc="175" dirty="0">
                <a:latin typeface="Arial"/>
                <a:cs typeface="Arial"/>
              </a:rPr>
              <a:t>Treaty</a:t>
            </a:r>
            <a:r>
              <a:rPr sz="2200" spc="60" dirty="0">
                <a:latin typeface="Arial"/>
                <a:cs typeface="Arial"/>
              </a:rPr>
              <a:t> </a:t>
            </a:r>
            <a:r>
              <a:rPr sz="2200" spc="200" dirty="0">
                <a:latin typeface="Arial"/>
                <a:cs typeface="Arial"/>
              </a:rPr>
              <a:t>of</a:t>
            </a:r>
            <a:r>
              <a:rPr sz="2200" spc="45" dirty="0">
                <a:latin typeface="Arial"/>
                <a:cs typeface="Arial"/>
              </a:rPr>
              <a:t> </a:t>
            </a:r>
            <a:r>
              <a:rPr sz="2200" spc="135" dirty="0">
                <a:latin typeface="Arial"/>
                <a:cs typeface="Arial"/>
              </a:rPr>
              <a:t>Vers</a:t>
            </a:r>
            <a:r>
              <a:rPr sz="2200" spc="65" dirty="0">
                <a:latin typeface="Arial"/>
                <a:cs typeface="Arial"/>
              </a:rPr>
              <a:t>ail</a:t>
            </a:r>
            <a:r>
              <a:rPr sz="2200" spc="25" dirty="0">
                <a:latin typeface="Arial"/>
                <a:cs typeface="Arial"/>
              </a:rPr>
              <a:t>l</a:t>
            </a:r>
            <a:r>
              <a:rPr sz="2200" spc="65" dirty="0">
                <a:latin typeface="Arial"/>
                <a:cs typeface="Arial"/>
              </a:rPr>
              <a:t>es</a:t>
            </a:r>
            <a:r>
              <a:rPr sz="2200" spc="80" dirty="0">
                <a:latin typeface="Arial"/>
                <a:cs typeface="Arial"/>
              </a:rPr>
              <a:t> </a:t>
            </a:r>
            <a:r>
              <a:rPr sz="2200" spc="60" dirty="0">
                <a:latin typeface="Arial"/>
                <a:cs typeface="Arial"/>
              </a:rPr>
              <a:t>ang</a:t>
            </a:r>
            <a:r>
              <a:rPr sz="2200" spc="45" dirty="0">
                <a:latin typeface="Arial"/>
                <a:cs typeface="Arial"/>
              </a:rPr>
              <a:t>e</a:t>
            </a:r>
            <a:r>
              <a:rPr sz="2200" spc="165" dirty="0">
                <a:latin typeface="Arial"/>
                <a:cs typeface="Arial"/>
              </a:rPr>
              <a:t>red</a:t>
            </a:r>
            <a:r>
              <a:rPr sz="2200" spc="55" dirty="0">
                <a:latin typeface="Arial"/>
                <a:cs typeface="Arial"/>
              </a:rPr>
              <a:t> </a:t>
            </a:r>
            <a:r>
              <a:rPr sz="2200" spc="110" dirty="0">
                <a:latin typeface="Arial"/>
                <a:cs typeface="Arial"/>
              </a:rPr>
              <a:t>Germ</a:t>
            </a:r>
            <a:r>
              <a:rPr sz="2200" spc="60" dirty="0">
                <a:latin typeface="Arial"/>
                <a:cs typeface="Arial"/>
              </a:rPr>
              <a:t>ans.</a:t>
            </a:r>
            <a:endParaRPr sz="2200">
              <a:latin typeface="Arial"/>
              <a:cs typeface="Arial"/>
            </a:endParaRPr>
          </a:p>
          <a:p>
            <a:pPr marL="1485900">
              <a:lnSpc>
                <a:spcPct val="100000"/>
              </a:lnSpc>
            </a:pPr>
            <a:r>
              <a:rPr sz="2200" spc="-20" dirty="0">
                <a:latin typeface="Symbol"/>
                <a:cs typeface="Symbol"/>
              </a:rPr>
              <a:t></a:t>
            </a:r>
            <a:r>
              <a:rPr sz="2200" spc="-45" dirty="0">
                <a:latin typeface="Lucida Sans"/>
                <a:cs typeface="Lucida Sans"/>
              </a:rPr>
              <a:t>Hit</a:t>
            </a:r>
            <a:r>
              <a:rPr sz="2200" spc="-40" dirty="0">
                <a:latin typeface="Lucida Sans"/>
                <a:cs typeface="Lucida Sans"/>
              </a:rPr>
              <a:t>l</a:t>
            </a:r>
            <a:r>
              <a:rPr sz="2200" spc="125" dirty="0">
                <a:latin typeface="Lucida Sans"/>
                <a:cs typeface="Lucida Sans"/>
              </a:rPr>
              <a:t>er</a:t>
            </a:r>
            <a:r>
              <a:rPr sz="2200" spc="-30" dirty="0">
                <a:latin typeface="Lucida Sans"/>
                <a:cs typeface="Lucida Sans"/>
              </a:rPr>
              <a:t> </a:t>
            </a:r>
            <a:r>
              <a:rPr sz="2200" spc="40" dirty="0">
                <a:latin typeface="Lucida Sans"/>
                <a:cs typeface="Lucida Sans"/>
              </a:rPr>
              <a:t>s</a:t>
            </a:r>
            <a:r>
              <a:rPr sz="2200" spc="50" dirty="0">
                <a:latin typeface="Lucida Sans"/>
                <a:cs typeface="Lucida Sans"/>
              </a:rPr>
              <a:t>a</a:t>
            </a:r>
            <a:r>
              <a:rPr sz="2200" spc="-75" dirty="0">
                <a:latin typeface="Lucida Sans"/>
                <a:cs typeface="Lucida Sans"/>
              </a:rPr>
              <a:t>id</a:t>
            </a:r>
            <a:r>
              <a:rPr sz="2200" spc="-35" dirty="0">
                <a:latin typeface="Lucida Sans"/>
                <a:cs typeface="Lucida Sans"/>
              </a:rPr>
              <a:t> </a:t>
            </a:r>
            <a:r>
              <a:rPr sz="2200" dirty="0">
                <a:latin typeface="Lucida Sans"/>
                <a:cs typeface="Lucida Sans"/>
              </a:rPr>
              <a:t>he</a:t>
            </a:r>
            <a:r>
              <a:rPr sz="2200" spc="-35" dirty="0">
                <a:latin typeface="Lucida Sans"/>
                <a:cs typeface="Lucida Sans"/>
              </a:rPr>
              <a:t> </a:t>
            </a:r>
            <a:r>
              <a:rPr sz="2200" spc="140" dirty="0">
                <a:latin typeface="Lucida Sans"/>
                <a:cs typeface="Lucida Sans"/>
              </a:rPr>
              <a:t>w</a:t>
            </a:r>
            <a:r>
              <a:rPr sz="2200" spc="-75" dirty="0">
                <a:latin typeface="Lucida Sans"/>
                <a:cs typeface="Lucida Sans"/>
              </a:rPr>
              <a:t>ould</a:t>
            </a:r>
            <a:r>
              <a:rPr sz="2200" spc="-25" dirty="0">
                <a:latin typeface="Lucida Sans"/>
                <a:cs typeface="Lucida Sans"/>
              </a:rPr>
              <a:t> </a:t>
            </a:r>
            <a:r>
              <a:rPr sz="2200" spc="10" dirty="0">
                <a:latin typeface="Lucida Sans"/>
                <a:cs typeface="Lucida Sans"/>
              </a:rPr>
              <a:t>g</a:t>
            </a:r>
            <a:r>
              <a:rPr sz="2200" spc="-5" dirty="0">
                <a:latin typeface="Lucida Sans"/>
                <a:cs typeface="Lucida Sans"/>
              </a:rPr>
              <a:t>e</a:t>
            </a:r>
            <a:r>
              <a:rPr sz="2200" spc="80" dirty="0">
                <a:latin typeface="Lucida Sans"/>
                <a:cs typeface="Lucida Sans"/>
              </a:rPr>
              <a:t>t</a:t>
            </a:r>
            <a:r>
              <a:rPr sz="2200" spc="-30" dirty="0">
                <a:latin typeface="Lucida Sans"/>
                <a:cs typeface="Lucida Sans"/>
              </a:rPr>
              <a:t> </a:t>
            </a:r>
            <a:r>
              <a:rPr sz="2200" spc="35" dirty="0">
                <a:latin typeface="Lucida Sans"/>
                <a:cs typeface="Lucida Sans"/>
              </a:rPr>
              <a:t>back</a:t>
            </a:r>
            <a:r>
              <a:rPr sz="2200" spc="-25" dirty="0">
                <a:latin typeface="Lucida Sans"/>
                <a:cs typeface="Lucida Sans"/>
              </a:rPr>
              <a:t> </a:t>
            </a:r>
            <a:r>
              <a:rPr sz="2200" spc="40" dirty="0">
                <a:latin typeface="Lucida Sans"/>
                <a:cs typeface="Lucida Sans"/>
              </a:rPr>
              <a:t>Germ</a:t>
            </a:r>
            <a:r>
              <a:rPr sz="2200" spc="10" dirty="0">
                <a:latin typeface="Lucida Sans"/>
                <a:cs typeface="Lucida Sans"/>
              </a:rPr>
              <a:t>any’s</a:t>
            </a:r>
            <a:r>
              <a:rPr sz="2200" spc="-30" dirty="0">
                <a:latin typeface="Lucida Sans"/>
                <a:cs typeface="Lucida Sans"/>
              </a:rPr>
              <a:t> </a:t>
            </a:r>
            <a:r>
              <a:rPr sz="2200" spc="-10" dirty="0">
                <a:latin typeface="Lucida Sans"/>
                <a:cs typeface="Lucida Sans"/>
              </a:rPr>
              <a:t>lost </a:t>
            </a:r>
            <a:r>
              <a:rPr sz="2200" spc="-55" dirty="0">
                <a:latin typeface="Lucida Sans"/>
                <a:cs typeface="Lucida Sans"/>
              </a:rPr>
              <a:t>lan</a:t>
            </a:r>
            <a:r>
              <a:rPr sz="2200" spc="-80" dirty="0">
                <a:latin typeface="Lucida Sans"/>
                <a:cs typeface="Lucida Sans"/>
              </a:rPr>
              <a:t>d</a:t>
            </a:r>
            <a:r>
              <a:rPr sz="2200" spc="10" dirty="0">
                <a:latin typeface="Lucida Sans"/>
                <a:cs typeface="Lucida Sans"/>
              </a:rPr>
              <a:t>.</a:t>
            </a:r>
            <a:endParaRPr sz="2200">
              <a:latin typeface="Lucida Sans"/>
              <a:cs typeface="Lucida Sans"/>
            </a:endParaRPr>
          </a:p>
          <a:p>
            <a:pPr>
              <a:lnSpc>
                <a:spcPts val="2900"/>
              </a:lnSpc>
              <a:spcBef>
                <a:spcPts val="37"/>
              </a:spcBef>
            </a:pPr>
            <a:endParaRPr sz="2900"/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64515" algn="l"/>
              </a:tabLst>
            </a:pP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3200" spc="16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195" dirty="0">
                <a:solidFill>
                  <a:srgbClr val="FFFFFF"/>
                </a:solidFill>
                <a:latin typeface="Arial"/>
                <a:cs typeface="Arial"/>
              </a:rPr>
              <a:t>nts</a:t>
            </a:r>
            <a:r>
              <a:rPr sz="3200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50" dirty="0">
                <a:solidFill>
                  <a:srgbClr val="FFFFFF"/>
                </a:solidFill>
                <a:latin typeface="Arial"/>
                <a:cs typeface="Arial"/>
              </a:rPr>
              <a:t>that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led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3200">
              <a:latin typeface="Arial"/>
              <a:cs typeface="Arial"/>
            </a:endParaRPr>
          </a:p>
          <a:p>
            <a:pPr marL="554990" indent="-5422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55625" algn="l"/>
              </a:tabLst>
            </a:pPr>
            <a:r>
              <a:rPr sz="3200" spc="210" dirty="0">
                <a:solidFill>
                  <a:srgbClr val="FFFFFF"/>
                </a:solidFill>
                <a:latin typeface="Arial"/>
                <a:cs typeface="Arial"/>
              </a:rPr>
              <a:t>fe</a:t>
            </a:r>
            <a:r>
              <a:rPr sz="3200" spc="2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li</a:t>
            </a:r>
            <a:r>
              <a:rPr sz="3200" spc="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gs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h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37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2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245" dirty="0">
                <a:solidFill>
                  <a:srgbClr val="FFFFFF"/>
                </a:solidFill>
                <a:latin typeface="Arial"/>
                <a:cs typeface="Arial"/>
              </a:rPr>
              <a:t>her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15" dirty="0">
                <a:solidFill>
                  <a:srgbClr val="FFFFFF"/>
                </a:solidFill>
                <a:latin typeface="Arial"/>
                <a:cs typeface="Arial"/>
              </a:rPr>
              <a:t>countries</a:t>
            </a:r>
            <a:endParaRPr sz="3200">
              <a:latin typeface="Arial"/>
              <a:cs typeface="Arial"/>
            </a:endParaRPr>
          </a:p>
          <a:p>
            <a:pPr marL="558165" indent="-54546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558800" algn="l"/>
              </a:tabLst>
            </a:pPr>
            <a:r>
              <a:rPr sz="3200" spc="180" dirty="0">
                <a:solidFill>
                  <a:srgbClr val="FFFFFF"/>
                </a:solidFill>
                <a:latin typeface="Arial"/>
                <a:cs typeface="Arial"/>
              </a:rPr>
              <a:t>ways</a:t>
            </a:r>
            <a:r>
              <a:rPr sz="32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7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434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0" dirty="0">
                <a:solidFill>
                  <a:srgbClr val="FFFFFF"/>
                </a:solidFill>
                <a:latin typeface="Arial"/>
                <a:cs typeface="Arial"/>
              </a:rPr>
              <a:t>German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lea</a:t>
            </a:r>
            <a:r>
              <a:rPr sz="3200" spc="10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3200" spc="250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70" dirty="0">
                <a:solidFill>
                  <a:srgbClr val="FFFFFF"/>
                </a:solidFill>
                <a:latin typeface="Arial"/>
                <a:cs typeface="Arial"/>
              </a:rPr>
              <a:t>tried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49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ebu</a:t>
            </a:r>
            <a:r>
              <a:rPr sz="3200" spc="4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9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60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215" dirty="0">
                <a:solidFill>
                  <a:srgbClr val="FFFFFF"/>
                </a:solidFill>
                <a:latin typeface="Arial"/>
                <a:cs typeface="Arial"/>
              </a:rPr>
              <a:t>countries</a:t>
            </a:r>
            <a:endParaRPr sz="3200">
              <a:latin typeface="Arial"/>
              <a:cs typeface="Arial"/>
            </a:endParaRPr>
          </a:p>
          <a:p>
            <a:pPr marL="563880" indent="-55118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564515" algn="l"/>
              </a:tabLst>
            </a:pPr>
            <a:r>
              <a:rPr sz="3200" spc="160" dirty="0">
                <a:solidFill>
                  <a:srgbClr val="FFFFFF"/>
                </a:solidFill>
                <a:latin typeface="Arial"/>
                <a:cs typeface="Arial"/>
              </a:rPr>
              <a:t>reasons</a:t>
            </a:r>
            <a:r>
              <a:rPr sz="32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04" dirty="0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sz="32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10" dirty="0">
                <a:solidFill>
                  <a:srgbClr val="FFFFFF"/>
                </a:solidFill>
                <a:latin typeface="Arial"/>
                <a:cs typeface="Arial"/>
              </a:rPr>
              <a:t>Hitler</a:t>
            </a:r>
            <a:r>
              <a:rPr sz="32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8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2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-4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azis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35" dirty="0">
                <a:solidFill>
                  <a:srgbClr val="FFFFFF"/>
                </a:solidFill>
                <a:latin typeface="Arial"/>
                <a:cs typeface="Arial"/>
              </a:rPr>
              <a:t>ca</a:t>
            </a:r>
            <a:r>
              <a:rPr sz="3200" spc="2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8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240" dirty="0">
                <a:solidFill>
                  <a:srgbClr val="FFFFFF"/>
                </a:solidFill>
                <a:latin typeface="Arial"/>
                <a:cs typeface="Arial"/>
              </a:rPr>
              <a:t>power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spc="1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200" spc="7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3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200" spc="140" dirty="0">
                <a:solidFill>
                  <a:srgbClr val="FFFFFF"/>
                </a:solidFill>
                <a:latin typeface="Arial"/>
                <a:cs typeface="Arial"/>
              </a:rPr>
              <a:t>Germ</a:t>
            </a:r>
            <a:r>
              <a:rPr sz="3200" spc="1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spc="114" dirty="0">
                <a:solidFill>
                  <a:srgbClr val="FFFFFF"/>
                </a:solidFill>
                <a:latin typeface="Arial"/>
                <a:cs typeface="Arial"/>
              </a:rPr>
              <a:t>ny</a:t>
            </a:r>
            <a:endParaRPr sz="32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3065" y="0"/>
            <a:ext cx="72771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075" dirty="0">
                <a:latin typeface="Verdana"/>
                <a:cs typeface="Verdana"/>
              </a:rPr>
              <a:t>14</a:t>
            </a:r>
            <a:endParaRPr sz="6000">
              <a:latin typeface="Verdana"/>
              <a:cs typeface="Verdan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39111" y="1816607"/>
            <a:ext cx="7498080" cy="1362710"/>
          </a:xfrm>
          <a:custGeom>
            <a:avLst/>
            <a:gdLst/>
            <a:ahLst/>
            <a:cxnLst/>
            <a:rect l="l" t="t" r="r" b="b"/>
            <a:pathLst>
              <a:path w="7498080" h="1362710">
                <a:moveTo>
                  <a:pt x="0" y="227075"/>
                </a:moveTo>
                <a:lnTo>
                  <a:pt x="6602" y="172527"/>
                </a:lnTo>
                <a:lnTo>
                  <a:pt x="25357" y="122748"/>
                </a:lnTo>
                <a:lnTo>
                  <a:pt x="54681" y="79322"/>
                </a:lnTo>
                <a:lnTo>
                  <a:pt x="92994" y="43830"/>
                </a:lnTo>
                <a:lnTo>
                  <a:pt x="138713" y="17853"/>
                </a:lnTo>
                <a:lnTo>
                  <a:pt x="190258" y="2973"/>
                </a:lnTo>
                <a:lnTo>
                  <a:pt x="227075" y="0"/>
                </a:lnTo>
                <a:lnTo>
                  <a:pt x="7271004" y="0"/>
                </a:lnTo>
                <a:lnTo>
                  <a:pt x="7325552" y="6602"/>
                </a:lnTo>
                <a:lnTo>
                  <a:pt x="7375331" y="25357"/>
                </a:lnTo>
                <a:lnTo>
                  <a:pt x="7418757" y="54681"/>
                </a:lnTo>
                <a:lnTo>
                  <a:pt x="7454249" y="92994"/>
                </a:lnTo>
                <a:lnTo>
                  <a:pt x="7480226" y="138713"/>
                </a:lnTo>
                <a:lnTo>
                  <a:pt x="7495106" y="190258"/>
                </a:lnTo>
                <a:lnTo>
                  <a:pt x="7498080" y="227075"/>
                </a:lnTo>
                <a:lnTo>
                  <a:pt x="7498080" y="1135379"/>
                </a:lnTo>
                <a:lnTo>
                  <a:pt x="7491477" y="1189928"/>
                </a:lnTo>
                <a:lnTo>
                  <a:pt x="7472722" y="1239707"/>
                </a:lnTo>
                <a:lnTo>
                  <a:pt x="7443398" y="1283133"/>
                </a:lnTo>
                <a:lnTo>
                  <a:pt x="7405085" y="1318625"/>
                </a:lnTo>
                <a:lnTo>
                  <a:pt x="7359366" y="1344602"/>
                </a:lnTo>
                <a:lnTo>
                  <a:pt x="7307821" y="1359482"/>
                </a:lnTo>
                <a:lnTo>
                  <a:pt x="7271004" y="1362455"/>
                </a:lnTo>
                <a:lnTo>
                  <a:pt x="227075" y="1362455"/>
                </a:lnTo>
                <a:lnTo>
                  <a:pt x="172527" y="1355853"/>
                </a:lnTo>
                <a:lnTo>
                  <a:pt x="122748" y="1337098"/>
                </a:lnTo>
                <a:lnTo>
                  <a:pt x="79322" y="1307774"/>
                </a:lnTo>
                <a:lnTo>
                  <a:pt x="43830" y="1269461"/>
                </a:lnTo>
                <a:lnTo>
                  <a:pt x="17853" y="1223742"/>
                </a:lnTo>
                <a:lnTo>
                  <a:pt x="2973" y="1172197"/>
                </a:lnTo>
                <a:lnTo>
                  <a:pt x="0" y="1135379"/>
                </a:lnTo>
                <a:lnTo>
                  <a:pt x="0" y="22707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25" dirty="0"/>
              <a:t>T</a:t>
            </a:r>
            <a:r>
              <a:rPr sz="4400" spc="125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60" dirty="0"/>
              <a:t>Ho</a:t>
            </a:r>
            <a:r>
              <a:rPr sz="4400" spc="185" dirty="0"/>
              <a:t>loc</a:t>
            </a:r>
            <a:r>
              <a:rPr sz="4400" spc="250" dirty="0"/>
              <a:t>a</a:t>
            </a:r>
            <a:r>
              <a:rPr sz="4400" spc="290" dirty="0"/>
              <a:t>ust</a:t>
            </a:r>
            <a:r>
              <a:rPr sz="4400" spc="70" dirty="0"/>
              <a:t> </a:t>
            </a:r>
            <a:r>
              <a:rPr sz="4400" spc="190" dirty="0"/>
              <a:t>i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120" dirty="0"/>
              <a:t>a</a:t>
            </a:r>
            <a:r>
              <a:rPr sz="4400" spc="125" dirty="0"/>
              <a:t>s</a:t>
            </a:r>
            <a:r>
              <a:rPr sz="4400" spc="140" dirty="0"/>
              <a:t>s</a:t>
            </a:r>
            <a:r>
              <a:rPr sz="4400" spc="260" dirty="0"/>
              <a:t>ociated</a:t>
            </a:r>
            <a:r>
              <a:rPr sz="4400" spc="60" dirty="0"/>
              <a:t> </a:t>
            </a:r>
            <a:r>
              <a:rPr sz="4400" spc="505" dirty="0"/>
              <a:t>w</a:t>
            </a:r>
            <a:r>
              <a:rPr sz="4400" spc="175" dirty="0"/>
              <a:t>i</a:t>
            </a:r>
            <a:r>
              <a:rPr sz="4400" spc="365" dirty="0"/>
              <a:t>th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345" dirty="0"/>
              <a:t>w</a:t>
            </a:r>
            <a:r>
              <a:rPr sz="4400" spc="280" dirty="0"/>
              <a:t>h</a:t>
            </a:r>
            <a:r>
              <a:rPr sz="4400" spc="240" dirty="0"/>
              <a:t>ich</a:t>
            </a:r>
            <a:r>
              <a:rPr sz="4400" spc="70" dirty="0"/>
              <a:t> </a:t>
            </a:r>
            <a:r>
              <a:rPr sz="4400" spc="260" dirty="0"/>
              <a:t>c</a:t>
            </a:r>
            <a:r>
              <a:rPr sz="4400" spc="300" dirty="0"/>
              <a:t>o</a:t>
            </a:r>
            <a:r>
              <a:rPr sz="4400" spc="355" dirty="0"/>
              <a:t>nflic</a:t>
            </a:r>
            <a:r>
              <a:rPr sz="4400" spc="285" dirty="0"/>
              <a:t>t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593153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395" dirty="0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Cold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Russian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Revolu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1368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98525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3545" y="0"/>
            <a:ext cx="66548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305" dirty="0">
                <a:latin typeface="Verdana"/>
                <a:cs typeface="Verdana"/>
              </a:rPr>
              <a:t>15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25" dirty="0"/>
              <a:t>T</a:t>
            </a:r>
            <a:r>
              <a:rPr sz="4400" spc="125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425" dirty="0"/>
              <a:t>t</a:t>
            </a:r>
            <a:r>
              <a:rPr sz="4400" spc="350" dirty="0"/>
              <a:t>i</a:t>
            </a:r>
            <a:r>
              <a:rPr sz="4400" spc="114" dirty="0"/>
              <a:t>m</a:t>
            </a:r>
            <a:r>
              <a:rPr sz="4400" spc="170" dirty="0"/>
              <a:t>e</a:t>
            </a:r>
            <a:r>
              <a:rPr sz="4400" spc="65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254" dirty="0"/>
              <a:t>t</a:t>
            </a:r>
            <a:r>
              <a:rPr sz="4400" spc="515" dirty="0"/>
              <a:t>e</a:t>
            </a:r>
            <a:r>
              <a:rPr sz="4400" spc="120" dirty="0"/>
              <a:t>n</a:t>
            </a:r>
            <a:r>
              <a:rPr sz="4400" spc="125" dirty="0"/>
              <a:t>s</a:t>
            </a:r>
            <a:r>
              <a:rPr sz="4400" spc="135" dirty="0"/>
              <a:t>ion</a:t>
            </a:r>
            <a:r>
              <a:rPr sz="4400" spc="70" dirty="0"/>
              <a:t> </a:t>
            </a:r>
            <a:r>
              <a:rPr sz="4400" spc="505" dirty="0"/>
              <a:t>w</a:t>
            </a:r>
            <a:r>
              <a:rPr sz="4400" spc="175" dirty="0"/>
              <a:t>i</a:t>
            </a:r>
            <a:r>
              <a:rPr sz="4400" spc="330" dirty="0"/>
              <a:t>thout</a:t>
            </a:r>
            <a:r>
              <a:rPr sz="4400" spc="75" dirty="0"/>
              <a:t> </a:t>
            </a:r>
            <a:r>
              <a:rPr sz="4400" spc="240" dirty="0"/>
              <a:t>d</a:t>
            </a:r>
            <a:r>
              <a:rPr sz="4400" spc="105" dirty="0"/>
              <a:t>i</a:t>
            </a:r>
            <a:r>
              <a:rPr sz="4400" spc="710" dirty="0"/>
              <a:t>r</a:t>
            </a:r>
            <a:r>
              <a:rPr sz="4400" spc="390" dirty="0"/>
              <a:t>ect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345" dirty="0"/>
              <a:t>w</a:t>
            </a:r>
            <a:r>
              <a:rPr sz="4400" spc="275" dirty="0"/>
              <a:t>a</a:t>
            </a:r>
            <a:r>
              <a:rPr sz="4400" spc="705" dirty="0"/>
              <a:t>r</a:t>
            </a:r>
            <a:r>
              <a:rPr sz="4400" spc="240" dirty="0"/>
              <a:t>f</a:t>
            </a:r>
            <a:r>
              <a:rPr sz="4400" spc="495" dirty="0"/>
              <a:t>a</a:t>
            </a:r>
            <a:r>
              <a:rPr sz="4400" spc="445" dirty="0"/>
              <a:t>re</a:t>
            </a:r>
            <a:r>
              <a:rPr sz="4400" spc="65" dirty="0"/>
              <a:t> </a:t>
            </a:r>
            <a:r>
              <a:rPr sz="4400" spc="610" dirty="0"/>
              <a:t>f</a:t>
            </a:r>
            <a:r>
              <a:rPr sz="4400" spc="745" dirty="0"/>
              <a:t>r</a:t>
            </a:r>
            <a:r>
              <a:rPr sz="4400" spc="150" dirty="0"/>
              <a:t>om</a:t>
            </a:r>
            <a:r>
              <a:rPr sz="4400" spc="85" dirty="0"/>
              <a:t> </a:t>
            </a:r>
            <a:r>
              <a:rPr sz="4400" spc="-455" dirty="0"/>
              <a:t>1</a:t>
            </a:r>
            <a:r>
              <a:rPr sz="4400" spc="-70" dirty="0"/>
              <a:t>9</a:t>
            </a:r>
            <a:r>
              <a:rPr sz="4400" spc="290" dirty="0"/>
              <a:t>45</a:t>
            </a:r>
            <a:r>
              <a:rPr sz="4400" spc="65" dirty="0"/>
              <a:t> </a:t>
            </a:r>
            <a:r>
              <a:rPr sz="4400" spc="385" dirty="0"/>
              <a:t>to</a:t>
            </a:r>
            <a:r>
              <a:rPr sz="4400" spc="85" dirty="0"/>
              <a:t> </a:t>
            </a:r>
            <a:r>
              <a:rPr sz="4400" spc="-455" dirty="0"/>
              <a:t>1</a:t>
            </a:r>
            <a:r>
              <a:rPr sz="4400" spc="-70" dirty="0"/>
              <a:t>99</a:t>
            </a:r>
            <a:r>
              <a:rPr sz="4400" spc="-465" dirty="0"/>
              <a:t>1</a:t>
            </a:r>
            <a:r>
              <a:rPr sz="4400" spc="60" dirty="0"/>
              <a:t> </a:t>
            </a:r>
            <a:r>
              <a:rPr sz="4400" spc="155" dirty="0"/>
              <a:t>is</a:t>
            </a:r>
            <a:r>
              <a:rPr sz="4400" spc="90" dirty="0"/>
              <a:t> </a:t>
            </a:r>
            <a:r>
              <a:rPr sz="4400" spc="240" dirty="0"/>
              <a:t>c</a:t>
            </a:r>
            <a:r>
              <a:rPr sz="4400" spc="275" dirty="0"/>
              <a:t>a</a:t>
            </a:r>
            <a:r>
              <a:rPr sz="4400" spc="105" dirty="0"/>
              <a:t>l</a:t>
            </a:r>
            <a:r>
              <a:rPr sz="4400" spc="120" dirty="0"/>
              <a:t>l</a:t>
            </a:r>
            <a:r>
              <a:rPr sz="4400" spc="170" dirty="0"/>
              <a:t>e</a:t>
            </a:r>
            <a:r>
              <a:rPr sz="4400" spc="235" dirty="0"/>
              <a:t>d</a:t>
            </a:r>
            <a:r>
              <a:rPr sz="4400" dirty="0"/>
              <a:t>: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416496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World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Nazism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Cold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Holocaust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2831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7669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4401" y="0"/>
            <a:ext cx="68389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30" dirty="0">
                <a:latin typeface="Verdana"/>
                <a:cs typeface="Verdana"/>
              </a:rPr>
              <a:t>16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675" dirty="0"/>
              <a:t>A</a:t>
            </a:r>
            <a:r>
              <a:rPr sz="4400" spc="290" dirty="0"/>
              <a:t>f</a:t>
            </a:r>
            <a:r>
              <a:rPr sz="4400" spc="254" dirty="0"/>
              <a:t>t</a:t>
            </a:r>
            <a:r>
              <a:rPr sz="4400" spc="515" dirty="0"/>
              <a:t>e</a:t>
            </a:r>
            <a:r>
              <a:rPr sz="4400" spc="700" dirty="0"/>
              <a:t>r</a:t>
            </a:r>
            <a:r>
              <a:rPr sz="4400" spc="75" dirty="0"/>
              <a:t> </a:t>
            </a:r>
            <a:r>
              <a:rPr sz="4400" spc="85" dirty="0"/>
              <a:t>W</a:t>
            </a:r>
            <a:r>
              <a:rPr sz="4400" spc="535" dirty="0"/>
              <a:t>o</a:t>
            </a:r>
            <a:r>
              <a:rPr sz="4400" spc="335" dirty="0"/>
              <a:t>r</a:t>
            </a:r>
            <a:r>
              <a:rPr sz="4400" spc="135" dirty="0"/>
              <a:t>ld</a:t>
            </a:r>
            <a:r>
              <a:rPr sz="4400" spc="70" dirty="0"/>
              <a:t> </a:t>
            </a:r>
            <a:r>
              <a:rPr sz="4400" spc="85" dirty="0"/>
              <a:t>W</a:t>
            </a:r>
            <a:r>
              <a:rPr sz="4400" spc="390" dirty="0"/>
              <a:t>ar</a:t>
            </a:r>
            <a:r>
              <a:rPr sz="4400" spc="90" dirty="0"/>
              <a:t> </a:t>
            </a:r>
            <a:r>
              <a:rPr sz="4400" spc="-100" dirty="0"/>
              <a:t>I</a:t>
            </a:r>
            <a:r>
              <a:rPr sz="4400" spc="-90" dirty="0"/>
              <a:t>I</a:t>
            </a:r>
            <a:r>
              <a:rPr sz="4400" spc="155" dirty="0"/>
              <a:t>,</a:t>
            </a:r>
            <a:r>
              <a:rPr sz="4400" spc="95" dirty="0"/>
              <a:t> </a:t>
            </a:r>
            <a:r>
              <a:rPr sz="4400" spc="520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305" dirty="0"/>
              <a:t>t</a:t>
            </a:r>
            <a:r>
              <a:rPr sz="4400" spc="800" dirty="0"/>
              <a:t>w</a:t>
            </a:r>
            <a:r>
              <a:rPr sz="4400" spc="145" dirty="0"/>
              <a:t>o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10294620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5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365" dirty="0">
                <a:solidFill>
                  <a:srgbClr val="FFFFFF"/>
                </a:solidFill>
                <a:latin typeface="Arial"/>
                <a:cs typeface="Arial"/>
              </a:rPr>
              <a:t>powe</a:t>
            </a: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en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ed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484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3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30" dirty="0">
                <a:solidFill>
                  <a:srgbClr val="FFFFFF"/>
                </a:solidFill>
                <a:latin typeface="Arial"/>
                <a:cs typeface="Arial"/>
              </a:rPr>
              <a:t>Sta</a:t>
            </a:r>
            <a:r>
              <a:rPr sz="4400" spc="16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16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Soviet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Union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Italy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States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Ger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00" dirty="0">
                <a:solidFill>
                  <a:srgbClr val="FFFFFF"/>
                </a:solidFill>
                <a:latin typeface="Arial"/>
                <a:cs typeface="Arial"/>
              </a:rPr>
              <a:t>Soviet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Union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a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130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61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5925" y="0"/>
            <a:ext cx="6807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65" dirty="0">
                <a:latin typeface="Verdana"/>
                <a:cs typeface="Verdana"/>
              </a:rPr>
              <a:t>17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7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3083" y="332231"/>
            <a:ext cx="10174224" cy="6163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98041" y="377190"/>
            <a:ext cx="10029825" cy="6018530"/>
          </a:xfrm>
          <a:custGeom>
            <a:avLst/>
            <a:gdLst/>
            <a:ahLst/>
            <a:cxnLst/>
            <a:rect l="l" t="t" r="r" b="b"/>
            <a:pathLst>
              <a:path w="10029825" h="6018530">
                <a:moveTo>
                  <a:pt x="5014722" y="0"/>
                </a:moveTo>
                <a:lnTo>
                  <a:pt x="4603428" y="9975"/>
                </a:lnTo>
                <a:lnTo>
                  <a:pt x="4201293" y="39383"/>
                </a:lnTo>
                <a:lnTo>
                  <a:pt x="3809606" y="87452"/>
                </a:lnTo>
                <a:lnTo>
                  <a:pt x="3429658" y="153405"/>
                </a:lnTo>
                <a:lnTo>
                  <a:pt x="3062739" y="236470"/>
                </a:lnTo>
                <a:lnTo>
                  <a:pt x="2710141" y="335870"/>
                </a:lnTo>
                <a:lnTo>
                  <a:pt x="2373153" y="450833"/>
                </a:lnTo>
                <a:lnTo>
                  <a:pt x="2053065" y="580583"/>
                </a:lnTo>
                <a:lnTo>
                  <a:pt x="1751169" y="724346"/>
                </a:lnTo>
                <a:lnTo>
                  <a:pt x="1468755" y="881348"/>
                </a:lnTo>
                <a:lnTo>
                  <a:pt x="1207112" y="1050814"/>
                </a:lnTo>
                <a:lnTo>
                  <a:pt x="967532" y="1231971"/>
                </a:lnTo>
                <a:lnTo>
                  <a:pt x="751305" y="1424043"/>
                </a:lnTo>
                <a:lnTo>
                  <a:pt x="559722" y="1626256"/>
                </a:lnTo>
                <a:lnTo>
                  <a:pt x="394073" y="1837836"/>
                </a:lnTo>
                <a:lnTo>
                  <a:pt x="255647" y="2058009"/>
                </a:lnTo>
                <a:lnTo>
                  <a:pt x="145737" y="2286000"/>
                </a:lnTo>
                <a:lnTo>
                  <a:pt x="65632" y="2521035"/>
                </a:lnTo>
                <a:lnTo>
                  <a:pt x="16623" y="2762339"/>
                </a:lnTo>
                <a:lnTo>
                  <a:pt x="0" y="3009138"/>
                </a:lnTo>
                <a:lnTo>
                  <a:pt x="16623" y="3255936"/>
                </a:lnTo>
                <a:lnTo>
                  <a:pt x="65632" y="3497240"/>
                </a:lnTo>
                <a:lnTo>
                  <a:pt x="145737" y="3732275"/>
                </a:lnTo>
                <a:lnTo>
                  <a:pt x="255647" y="3960266"/>
                </a:lnTo>
                <a:lnTo>
                  <a:pt x="394073" y="4180439"/>
                </a:lnTo>
                <a:lnTo>
                  <a:pt x="559722" y="4392019"/>
                </a:lnTo>
                <a:lnTo>
                  <a:pt x="751305" y="4594232"/>
                </a:lnTo>
                <a:lnTo>
                  <a:pt x="967532" y="4786304"/>
                </a:lnTo>
                <a:lnTo>
                  <a:pt x="1207112" y="4967461"/>
                </a:lnTo>
                <a:lnTo>
                  <a:pt x="1468755" y="5136927"/>
                </a:lnTo>
                <a:lnTo>
                  <a:pt x="1751169" y="5293929"/>
                </a:lnTo>
                <a:lnTo>
                  <a:pt x="2053065" y="5437692"/>
                </a:lnTo>
                <a:lnTo>
                  <a:pt x="2373153" y="5567442"/>
                </a:lnTo>
                <a:lnTo>
                  <a:pt x="2710141" y="5682405"/>
                </a:lnTo>
                <a:lnTo>
                  <a:pt x="3062739" y="5781805"/>
                </a:lnTo>
                <a:lnTo>
                  <a:pt x="3429658" y="5864870"/>
                </a:lnTo>
                <a:lnTo>
                  <a:pt x="3809606" y="5930823"/>
                </a:lnTo>
                <a:lnTo>
                  <a:pt x="4201293" y="5978892"/>
                </a:lnTo>
                <a:lnTo>
                  <a:pt x="4603428" y="6008300"/>
                </a:lnTo>
                <a:lnTo>
                  <a:pt x="5014722" y="6018276"/>
                </a:lnTo>
                <a:lnTo>
                  <a:pt x="5426015" y="6008300"/>
                </a:lnTo>
                <a:lnTo>
                  <a:pt x="5828150" y="5978892"/>
                </a:lnTo>
                <a:lnTo>
                  <a:pt x="6219837" y="5930823"/>
                </a:lnTo>
                <a:lnTo>
                  <a:pt x="6599785" y="5864870"/>
                </a:lnTo>
                <a:lnTo>
                  <a:pt x="6966704" y="5781805"/>
                </a:lnTo>
                <a:lnTo>
                  <a:pt x="7319302" y="5682405"/>
                </a:lnTo>
                <a:lnTo>
                  <a:pt x="7656290" y="5567442"/>
                </a:lnTo>
                <a:lnTo>
                  <a:pt x="7976378" y="5437692"/>
                </a:lnTo>
                <a:lnTo>
                  <a:pt x="8278274" y="5293929"/>
                </a:lnTo>
                <a:lnTo>
                  <a:pt x="8560689" y="5136927"/>
                </a:lnTo>
                <a:lnTo>
                  <a:pt x="8822331" y="4967461"/>
                </a:lnTo>
                <a:lnTo>
                  <a:pt x="9061911" y="4786304"/>
                </a:lnTo>
                <a:lnTo>
                  <a:pt x="9278138" y="4594232"/>
                </a:lnTo>
                <a:lnTo>
                  <a:pt x="9469721" y="4392019"/>
                </a:lnTo>
                <a:lnTo>
                  <a:pt x="9635370" y="4180439"/>
                </a:lnTo>
                <a:lnTo>
                  <a:pt x="9773796" y="3960266"/>
                </a:lnTo>
                <a:lnTo>
                  <a:pt x="9883706" y="3732275"/>
                </a:lnTo>
                <a:lnTo>
                  <a:pt x="9963811" y="3497240"/>
                </a:lnTo>
                <a:lnTo>
                  <a:pt x="10012820" y="3255936"/>
                </a:lnTo>
                <a:lnTo>
                  <a:pt x="10029443" y="3009138"/>
                </a:lnTo>
                <a:lnTo>
                  <a:pt x="10012820" y="2762339"/>
                </a:lnTo>
                <a:lnTo>
                  <a:pt x="9963811" y="2521035"/>
                </a:lnTo>
                <a:lnTo>
                  <a:pt x="9883706" y="2286000"/>
                </a:lnTo>
                <a:lnTo>
                  <a:pt x="9773796" y="2058009"/>
                </a:lnTo>
                <a:lnTo>
                  <a:pt x="9635370" y="1837836"/>
                </a:lnTo>
                <a:lnTo>
                  <a:pt x="9469721" y="1626256"/>
                </a:lnTo>
                <a:lnTo>
                  <a:pt x="9278138" y="1424043"/>
                </a:lnTo>
                <a:lnTo>
                  <a:pt x="9061911" y="1231971"/>
                </a:lnTo>
                <a:lnTo>
                  <a:pt x="8822331" y="1050814"/>
                </a:lnTo>
                <a:lnTo>
                  <a:pt x="8560689" y="881348"/>
                </a:lnTo>
                <a:lnTo>
                  <a:pt x="8278274" y="724346"/>
                </a:lnTo>
                <a:lnTo>
                  <a:pt x="7976378" y="580583"/>
                </a:lnTo>
                <a:lnTo>
                  <a:pt x="7656290" y="450833"/>
                </a:lnTo>
                <a:lnTo>
                  <a:pt x="7319302" y="335870"/>
                </a:lnTo>
                <a:lnTo>
                  <a:pt x="6966704" y="236470"/>
                </a:lnTo>
                <a:lnTo>
                  <a:pt x="6599785" y="153405"/>
                </a:lnTo>
                <a:lnTo>
                  <a:pt x="6219837" y="87452"/>
                </a:lnTo>
                <a:lnTo>
                  <a:pt x="5828150" y="39383"/>
                </a:lnTo>
                <a:lnTo>
                  <a:pt x="5426015" y="9975"/>
                </a:lnTo>
                <a:lnTo>
                  <a:pt x="50147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8041" y="377190"/>
            <a:ext cx="10029825" cy="6018530"/>
          </a:xfrm>
          <a:custGeom>
            <a:avLst/>
            <a:gdLst/>
            <a:ahLst/>
            <a:cxnLst/>
            <a:rect l="l" t="t" r="r" b="b"/>
            <a:pathLst>
              <a:path w="10029825" h="6018530">
                <a:moveTo>
                  <a:pt x="0" y="3009138"/>
                </a:moveTo>
                <a:lnTo>
                  <a:pt x="16623" y="2762339"/>
                </a:lnTo>
                <a:lnTo>
                  <a:pt x="65632" y="2521035"/>
                </a:lnTo>
                <a:lnTo>
                  <a:pt x="145737" y="2286000"/>
                </a:lnTo>
                <a:lnTo>
                  <a:pt x="255647" y="2058009"/>
                </a:lnTo>
                <a:lnTo>
                  <a:pt x="394073" y="1837836"/>
                </a:lnTo>
                <a:lnTo>
                  <a:pt x="559722" y="1626256"/>
                </a:lnTo>
                <a:lnTo>
                  <a:pt x="751305" y="1424043"/>
                </a:lnTo>
                <a:lnTo>
                  <a:pt x="967532" y="1231971"/>
                </a:lnTo>
                <a:lnTo>
                  <a:pt x="1207112" y="1050814"/>
                </a:lnTo>
                <a:lnTo>
                  <a:pt x="1468755" y="881348"/>
                </a:lnTo>
                <a:lnTo>
                  <a:pt x="1751169" y="724346"/>
                </a:lnTo>
                <a:lnTo>
                  <a:pt x="2053065" y="580583"/>
                </a:lnTo>
                <a:lnTo>
                  <a:pt x="2373153" y="450833"/>
                </a:lnTo>
                <a:lnTo>
                  <a:pt x="2710141" y="335870"/>
                </a:lnTo>
                <a:lnTo>
                  <a:pt x="3062739" y="236470"/>
                </a:lnTo>
                <a:lnTo>
                  <a:pt x="3429658" y="153405"/>
                </a:lnTo>
                <a:lnTo>
                  <a:pt x="3809606" y="87452"/>
                </a:lnTo>
                <a:lnTo>
                  <a:pt x="4201293" y="39383"/>
                </a:lnTo>
                <a:lnTo>
                  <a:pt x="4603428" y="9975"/>
                </a:lnTo>
                <a:lnTo>
                  <a:pt x="5014722" y="0"/>
                </a:lnTo>
                <a:lnTo>
                  <a:pt x="5426015" y="9975"/>
                </a:lnTo>
                <a:lnTo>
                  <a:pt x="5828150" y="39383"/>
                </a:lnTo>
                <a:lnTo>
                  <a:pt x="6219837" y="87452"/>
                </a:lnTo>
                <a:lnTo>
                  <a:pt x="6599785" y="153405"/>
                </a:lnTo>
                <a:lnTo>
                  <a:pt x="6966704" y="236470"/>
                </a:lnTo>
                <a:lnTo>
                  <a:pt x="7319302" y="335870"/>
                </a:lnTo>
                <a:lnTo>
                  <a:pt x="7656290" y="450833"/>
                </a:lnTo>
                <a:lnTo>
                  <a:pt x="7976378" y="580583"/>
                </a:lnTo>
                <a:lnTo>
                  <a:pt x="8278274" y="724346"/>
                </a:lnTo>
                <a:lnTo>
                  <a:pt x="8560689" y="881348"/>
                </a:lnTo>
                <a:lnTo>
                  <a:pt x="8822331" y="1050814"/>
                </a:lnTo>
                <a:lnTo>
                  <a:pt x="9061911" y="1231971"/>
                </a:lnTo>
                <a:lnTo>
                  <a:pt x="9278138" y="1424043"/>
                </a:lnTo>
                <a:lnTo>
                  <a:pt x="9469721" y="1626256"/>
                </a:lnTo>
                <a:lnTo>
                  <a:pt x="9635370" y="1837836"/>
                </a:lnTo>
                <a:lnTo>
                  <a:pt x="9773796" y="2058009"/>
                </a:lnTo>
                <a:lnTo>
                  <a:pt x="9883706" y="2286000"/>
                </a:lnTo>
                <a:lnTo>
                  <a:pt x="9963811" y="2521035"/>
                </a:lnTo>
                <a:lnTo>
                  <a:pt x="10012820" y="2762339"/>
                </a:lnTo>
                <a:lnTo>
                  <a:pt x="10029443" y="3009138"/>
                </a:lnTo>
                <a:lnTo>
                  <a:pt x="10012820" y="3255936"/>
                </a:lnTo>
                <a:lnTo>
                  <a:pt x="9963811" y="3497240"/>
                </a:lnTo>
                <a:lnTo>
                  <a:pt x="9883706" y="3732275"/>
                </a:lnTo>
                <a:lnTo>
                  <a:pt x="9773796" y="3960266"/>
                </a:lnTo>
                <a:lnTo>
                  <a:pt x="9635370" y="4180439"/>
                </a:lnTo>
                <a:lnTo>
                  <a:pt x="9469721" y="4392019"/>
                </a:lnTo>
                <a:lnTo>
                  <a:pt x="9278138" y="4594232"/>
                </a:lnTo>
                <a:lnTo>
                  <a:pt x="9061911" y="4786304"/>
                </a:lnTo>
                <a:lnTo>
                  <a:pt x="8822331" y="4967461"/>
                </a:lnTo>
                <a:lnTo>
                  <a:pt x="8560689" y="5136927"/>
                </a:lnTo>
                <a:lnTo>
                  <a:pt x="8278274" y="5293929"/>
                </a:lnTo>
                <a:lnTo>
                  <a:pt x="7976378" y="5437692"/>
                </a:lnTo>
                <a:lnTo>
                  <a:pt x="7656290" y="5567442"/>
                </a:lnTo>
                <a:lnTo>
                  <a:pt x="7319302" y="5682405"/>
                </a:lnTo>
                <a:lnTo>
                  <a:pt x="6966704" y="5781805"/>
                </a:lnTo>
                <a:lnTo>
                  <a:pt x="6599785" y="5864870"/>
                </a:lnTo>
                <a:lnTo>
                  <a:pt x="6219837" y="5930823"/>
                </a:lnTo>
                <a:lnTo>
                  <a:pt x="5828150" y="5978892"/>
                </a:lnTo>
                <a:lnTo>
                  <a:pt x="5426015" y="6008300"/>
                </a:lnTo>
                <a:lnTo>
                  <a:pt x="5014722" y="6018276"/>
                </a:lnTo>
                <a:lnTo>
                  <a:pt x="4603428" y="6008300"/>
                </a:lnTo>
                <a:lnTo>
                  <a:pt x="4201293" y="5978892"/>
                </a:lnTo>
                <a:lnTo>
                  <a:pt x="3809606" y="5930823"/>
                </a:lnTo>
                <a:lnTo>
                  <a:pt x="3429658" y="5864870"/>
                </a:lnTo>
                <a:lnTo>
                  <a:pt x="3062739" y="5781805"/>
                </a:lnTo>
                <a:lnTo>
                  <a:pt x="2710141" y="5682405"/>
                </a:lnTo>
                <a:lnTo>
                  <a:pt x="2373153" y="5567442"/>
                </a:lnTo>
                <a:lnTo>
                  <a:pt x="2053065" y="5437692"/>
                </a:lnTo>
                <a:lnTo>
                  <a:pt x="1751169" y="5293929"/>
                </a:lnTo>
                <a:lnTo>
                  <a:pt x="1468755" y="5136927"/>
                </a:lnTo>
                <a:lnTo>
                  <a:pt x="1207112" y="4967461"/>
                </a:lnTo>
                <a:lnTo>
                  <a:pt x="967532" y="4786304"/>
                </a:lnTo>
                <a:lnTo>
                  <a:pt x="751305" y="4594232"/>
                </a:lnTo>
                <a:lnTo>
                  <a:pt x="559722" y="4392019"/>
                </a:lnTo>
                <a:lnTo>
                  <a:pt x="394073" y="4180439"/>
                </a:lnTo>
                <a:lnTo>
                  <a:pt x="255647" y="3960266"/>
                </a:lnTo>
                <a:lnTo>
                  <a:pt x="145737" y="3732275"/>
                </a:lnTo>
                <a:lnTo>
                  <a:pt x="65632" y="3497240"/>
                </a:lnTo>
                <a:lnTo>
                  <a:pt x="16623" y="3255936"/>
                </a:lnTo>
                <a:lnTo>
                  <a:pt x="0" y="300913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51048" y="1894332"/>
            <a:ext cx="6196584" cy="13731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80004" y="1923288"/>
            <a:ext cx="6076188" cy="12527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86387" y="2029714"/>
            <a:ext cx="5863570" cy="103916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43583" y="3096767"/>
            <a:ext cx="9826752" cy="1598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71016" y="3125723"/>
            <a:ext cx="9709404" cy="14782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91998" y="3245611"/>
            <a:ext cx="9467517" cy="123875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47927" y="231647"/>
            <a:ext cx="10386060" cy="63627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92886" y="276606"/>
            <a:ext cx="10241280" cy="6217920"/>
          </a:xfrm>
          <a:custGeom>
            <a:avLst/>
            <a:gdLst/>
            <a:ahLst/>
            <a:cxnLst/>
            <a:rect l="l" t="t" r="r" b="b"/>
            <a:pathLst>
              <a:path w="10241280" h="6217920">
                <a:moveTo>
                  <a:pt x="0" y="3108960"/>
                </a:moveTo>
                <a:lnTo>
                  <a:pt x="16974" y="2853975"/>
                </a:lnTo>
                <a:lnTo>
                  <a:pt x="67020" y="2604668"/>
                </a:lnTo>
                <a:lnTo>
                  <a:pt x="148820" y="2361838"/>
                </a:lnTo>
                <a:lnTo>
                  <a:pt x="261055" y="2126284"/>
                </a:lnTo>
                <a:lnTo>
                  <a:pt x="402407" y="1898808"/>
                </a:lnTo>
                <a:lnTo>
                  <a:pt x="571559" y="1680210"/>
                </a:lnTo>
                <a:lnTo>
                  <a:pt x="767193" y="1471288"/>
                </a:lnTo>
                <a:lnTo>
                  <a:pt x="987990" y="1272844"/>
                </a:lnTo>
                <a:lnTo>
                  <a:pt x="1232634" y="1085678"/>
                </a:lnTo>
                <a:lnTo>
                  <a:pt x="1499806" y="910589"/>
                </a:lnTo>
                <a:lnTo>
                  <a:pt x="1788188" y="748379"/>
                </a:lnTo>
                <a:lnTo>
                  <a:pt x="2096463" y="599846"/>
                </a:lnTo>
                <a:lnTo>
                  <a:pt x="2423312" y="465791"/>
                </a:lnTo>
                <a:lnTo>
                  <a:pt x="2767417" y="347014"/>
                </a:lnTo>
                <a:lnTo>
                  <a:pt x="3127462" y="244316"/>
                </a:lnTo>
                <a:lnTo>
                  <a:pt x="3502127" y="158495"/>
                </a:lnTo>
                <a:lnTo>
                  <a:pt x="3890095" y="90354"/>
                </a:lnTo>
                <a:lnTo>
                  <a:pt x="4290049" y="40690"/>
                </a:lnTo>
                <a:lnTo>
                  <a:pt x="4700669" y="10306"/>
                </a:lnTo>
                <a:lnTo>
                  <a:pt x="5120640" y="0"/>
                </a:lnTo>
                <a:lnTo>
                  <a:pt x="5540610" y="10306"/>
                </a:lnTo>
                <a:lnTo>
                  <a:pt x="5951230" y="40690"/>
                </a:lnTo>
                <a:lnTo>
                  <a:pt x="6351184" y="90354"/>
                </a:lnTo>
                <a:lnTo>
                  <a:pt x="6739152" y="158495"/>
                </a:lnTo>
                <a:lnTo>
                  <a:pt x="7113817" y="244316"/>
                </a:lnTo>
                <a:lnTo>
                  <a:pt x="7473862" y="347014"/>
                </a:lnTo>
                <a:lnTo>
                  <a:pt x="7817967" y="465791"/>
                </a:lnTo>
                <a:lnTo>
                  <a:pt x="8144816" y="599846"/>
                </a:lnTo>
                <a:lnTo>
                  <a:pt x="8453091" y="748379"/>
                </a:lnTo>
                <a:lnTo>
                  <a:pt x="8741473" y="910589"/>
                </a:lnTo>
                <a:lnTo>
                  <a:pt x="9008645" y="1085678"/>
                </a:lnTo>
                <a:lnTo>
                  <a:pt x="9253289" y="1272844"/>
                </a:lnTo>
                <a:lnTo>
                  <a:pt x="9474086" y="1471288"/>
                </a:lnTo>
                <a:lnTo>
                  <a:pt x="9669720" y="1680210"/>
                </a:lnTo>
                <a:lnTo>
                  <a:pt x="9838872" y="1898808"/>
                </a:lnTo>
                <a:lnTo>
                  <a:pt x="9980224" y="2126284"/>
                </a:lnTo>
                <a:lnTo>
                  <a:pt x="10092459" y="2361838"/>
                </a:lnTo>
                <a:lnTo>
                  <a:pt x="10174259" y="2604668"/>
                </a:lnTo>
                <a:lnTo>
                  <a:pt x="10224305" y="2853975"/>
                </a:lnTo>
                <a:lnTo>
                  <a:pt x="10241280" y="3108960"/>
                </a:lnTo>
                <a:lnTo>
                  <a:pt x="10224305" y="3363944"/>
                </a:lnTo>
                <a:lnTo>
                  <a:pt x="10174259" y="3613251"/>
                </a:lnTo>
                <a:lnTo>
                  <a:pt x="10092459" y="3856081"/>
                </a:lnTo>
                <a:lnTo>
                  <a:pt x="9980224" y="4091635"/>
                </a:lnTo>
                <a:lnTo>
                  <a:pt x="9838872" y="4319111"/>
                </a:lnTo>
                <a:lnTo>
                  <a:pt x="9669720" y="4537710"/>
                </a:lnTo>
                <a:lnTo>
                  <a:pt x="9474086" y="4746631"/>
                </a:lnTo>
                <a:lnTo>
                  <a:pt x="9253289" y="4945075"/>
                </a:lnTo>
                <a:lnTo>
                  <a:pt x="9008645" y="5132241"/>
                </a:lnTo>
                <a:lnTo>
                  <a:pt x="8741473" y="5307330"/>
                </a:lnTo>
                <a:lnTo>
                  <a:pt x="8453091" y="5469540"/>
                </a:lnTo>
                <a:lnTo>
                  <a:pt x="8144816" y="5618073"/>
                </a:lnTo>
                <a:lnTo>
                  <a:pt x="7817967" y="5752128"/>
                </a:lnTo>
                <a:lnTo>
                  <a:pt x="7473862" y="5870905"/>
                </a:lnTo>
                <a:lnTo>
                  <a:pt x="7113817" y="5973603"/>
                </a:lnTo>
                <a:lnTo>
                  <a:pt x="6739152" y="6059424"/>
                </a:lnTo>
                <a:lnTo>
                  <a:pt x="6351184" y="6127565"/>
                </a:lnTo>
                <a:lnTo>
                  <a:pt x="5951230" y="6177229"/>
                </a:lnTo>
                <a:lnTo>
                  <a:pt x="5540610" y="6207613"/>
                </a:lnTo>
                <a:lnTo>
                  <a:pt x="5120640" y="6217920"/>
                </a:lnTo>
                <a:lnTo>
                  <a:pt x="4700669" y="6207613"/>
                </a:lnTo>
                <a:lnTo>
                  <a:pt x="4290049" y="6177229"/>
                </a:lnTo>
                <a:lnTo>
                  <a:pt x="3890095" y="6127565"/>
                </a:lnTo>
                <a:lnTo>
                  <a:pt x="3502127" y="6059424"/>
                </a:lnTo>
                <a:lnTo>
                  <a:pt x="3127462" y="5973603"/>
                </a:lnTo>
                <a:lnTo>
                  <a:pt x="2767417" y="5870905"/>
                </a:lnTo>
                <a:lnTo>
                  <a:pt x="2423312" y="5752128"/>
                </a:lnTo>
                <a:lnTo>
                  <a:pt x="2096463" y="5618073"/>
                </a:lnTo>
                <a:lnTo>
                  <a:pt x="1788188" y="5469540"/>
                </a:lnTo>
                <a:lnTo>
                  <a:pt x="1499806" y="5307330"/>
                </a:lnTo>
                <a:lnTo>
                  <a:pt x="1232634" y="5132241"/>
                </a:lnTo>
                <a:lnTo>
                  <a:pt x="987990" y="4945075"/>
                </a:lnTo>
                <a:lnTo>
                  <a:pt x="767193" y="4746631"/>
                </a:lnTo>
                <a:lnTo>
                  <a:pt x="571559" y="4537710"/>
                </a:lnTo>
                <a:lnTo>
                  <a:pt x="402407" y="4319111"/>
                </a:lnTo>
                <a:lnTo>
                  <a:pt x="261055" y="4091635"/>
                </a:lnTo>
                <a:lnTo>
                  <a:pt x="148820" y="3856081"/>
                </a:lnTo>
                <a:lnTo>
                  <a:pt x="67020" y="3613251"/>
                </a:lnTo>
                <a:lnTo>
                  <a:pt x="16974" y="3363944"/>
                </a:lnTo>
                <a:lnTo>
                  <a:pt x="0" y="3108960"/>
                </a:lnTo>
                <a:close/>
              </a:path>
            </a:pathLst>
          </a:custGeom>
          <a:ln w="38100">
            <a:solidFill>
              <a:srgbClr val="000000"/>
            </a:solidFill>
            <a:prstDash val="lgDash"/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25" dirty="0"/>
              <a:t>T</a:t>
            </a:r>
            <a:r>
              <a:rPr sz="4400" spc="125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204" dirty="0"/>
              <a:t>B</a:t>
            </a:r>
            <a:r>
              <a:rPr sz="4400" spc="175" dirty="0"/>
              <a:t>e</a:t>
            </a:r>
            <a:r>
              <a:rPr sz="4400" spc="710" dirty="0"/>
              <a:t>r</a:t>
            </a:r>
            <a:r>
              <a:rPr sz="4400" spc="145" dirty="0"/>
              <a:t>l</a:t>
            </a:r>
            <a:r>
              <a:rPr sz="4400" spc="160" dirty="0"/>
              <a:t>i</a:t>
            </a:r>
            <a:r>
              <a:rPr sz="4400" spc="95" dirty="0"/>
              <a:t>n</a:t>
            </a:r>
            <a:r>
              <a:rPr sz="4400" spc="70" dirty="0"/>
              <a:t> </a:t>
            </a:r>
            <a:r>
              <a:rPr sz="4400" spc="85" dirty="0"/>
              <a:t>W</a:t>
            </a:r>
            <a:r>
              <a:rPr sz="4400" spc="145" dirty="0"/>
              <a:t>a</a:t>
            </a:r>
            <a:r>
              <a:rPr sz="4400" spc="70" dirty="0"/>
              <a:t>l</a:t>
            </a:r>
            <a:r>
              <a:rPr sz="4400" spc="105" dirty="0"/>
              <a:t>l</a:t>
            </a:r>
            <a:r>
              <a:rPr sz="4400" spc="80" dirty="0"/>
              <a:t> </a:t>
            </a:r>
            <a:r>
              <a:rPr sz="4400" spc="315" dirty="0"/>
              <a:t>w</a:t>
            </a:r>
            <a:r>
              <a:rPr sz="4400" spc="250" dirty="0"/>
              <a:t>a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195" dirty="0"/>
              <a:t>b</a:t>
            </a:r>
            <a:r>
              <a:rPr sz="4400" spc="200" dirty="0"/>
              <a:t>u</a:t>
            </a:r>
            <a:r>
              <a:rPr sz="4400" spc="190" dirty="0"/>
              <a:t>i</a:t>
            </a:r>
            <a:r>
              <a:rPr sz="4400" spc="350" dirty="0"/>
              <a:t>lt</a:t>
            </a:r>
            <a:r>
              <a:rPr sz="4400" spc="80" dirty="0"/>
              <a:t> </a:t>
            </a:r>
            <a:r>
              <a:rPr sz="4400" spc="190" dirty="0"/>
              <a:t>i</a:t>
            </a:r>
            <a:r>
              <a:rPr sz="4400" spc="95" dirty="0"/>
              <a:t>n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55" dirty="0"/>
              <a:t>is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260" dirty="0"/>
              <a:t>c</a:t>
            </a:r>
            <a:r>
              <a:rPr sz="4400" spc="300" dirty="0"/>
              <a:t>o</a:t>
            </a:r>
            <a:r>
              <a:rPr sz="4400" spc="120" dirty="0"/>
              <a:t>u</a:t>
            </a:r>
            <a:r>
              <a:rPr sz="4400" spc="125" dirty="0"/>
              <a:t>n</a:t>
            </a:r>
            <a:r>
              <a:rPr sz="4400" spc="505" dirty="0"/>
              <a:t>try</a:t>
            </a:r>
            <a:r>
              <a:rPr sz="4400" spc="70" dirty="0"/>
              <a:t> </a:t>
            </a:r>
            <a:r>
              <a:rPr sz="4400" spc="135" dirty="0"/>
              <a:t>in</a:t>
            </a:r>
            <a:r>
              <a:rPr sz="4400" spc="90" dirty="0"/>
              <a:t> </a:t>
            </a:r>
            <a:r>
              <a:rPr sz="4400" spc="-455" dirty="0"/>
              <a:t>1</a:t>
            </a:r>
            <a:r>
              <a:rPr sz="4400" spc="-70" dirty="0"/>
              <a:t>9</a:t>
            </a:r>
            <a:r>
              <a:rPr sz="4400" spc="-105" dirty="0"/>
              <a:t>61: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3261360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Fra</a:t>
            </a: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4400">
              <a:latin typeface="Arial"/>
              <a:cs typeface="Arial"/>
            </a:endParaRPr>
          </a:p>
          <a:p>
            <a:pPr marL="758825" indent="-7461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9460" algn="l"/>
              </a:tabLst>
            </a:pPr>
            <a:r>
              <a:rPr sz="4400" spc="215" dirty="0">
                <a:solidFill>
                  <a:srgbClr val="FFFFFF"/>
                </a:solidFill>
                <a:latin typeface="Arial"/>
                <a:cs typeface="Arial"/>
              </a:rPr>
              <a:t>Ukraine</a:t>
            </a:r>
            <a:endParaRPr sz="4400">
              <a:latin typeface="Arial"/>
              <a:cs typeface="Arial"/>
            </a:endParaRPr>
          </a:p>
          <a:p>
            <a:pPr marL="764540" indent="-75184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5175" algn="l"/>
              </a:tabLst>
            </a:pP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-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ssia</a:t>
            </a:r>
            <a:endParaRPr sz="4400">
              <a:latin typeface="Arial"/>
              <a:cs typeface="Arial"/>
            </a:endParaRPr>
          </a:p>
          <a:p>
            <a:pPr marL="772160" indent="-7594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795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130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0614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449" y="0"/>
            <a:ext cx="67881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265" dirty="0">
                <a:latin typeface="Verdana"/>
                <a:cs typeface="Verdana"/>
              </a:rPr>
              <a:t>18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390" dirty="0"/>
              <a:t>c</a:t>
            </a:r>
            <a:r>
              <a:rPr spc="140" dirty="0"/>
              <a:t>o</a:t>
            </a:r>
            <a:r>
              <a:rPr spc="110" dirty="0"/>
              <a:t>u</a:t>
            </a:r>
            <a:r>
              <a:rPr spc="120" dirty="0"/>
              <a:t>n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200" dirty="0"/>
              <a:t>y</a:t>
            </a:r>
            <a:r>
              <a:rPr spc="50" dirty="0"/>
              <a:t> </a:t>
            </a:r>
            <a:r>
              <a:rPr spc="285" dirty="0"/>
              <a:t>w</a:t>
            </a:r>
            <a:r>
              <a:rPr spc="225" dirty="0"/>
              <a:t>a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550" dirty="0"/>
              <a:t>t</a:t>
            </a:r>
            <a:r>
              <a:rPr spc="120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600" dirty="0"/>
              <a:t>f</a:t>
            </a:r>
            <a:r>
              <a:rPr spc="160" dirty="0"/>
              <a:t>i</a:t>
            </a:r>
            <a:r>
              <a:rPr spc="640" dirty="0"/>
              <a:t>r</a:t>
            </a:r>
            <a:r>
              <a:rPr spc="325" dirty="0"/>
              <a:t>st</a:t>
            </a:r>
            <a:r>
              <a:rPr spc="70" dirty="0"/>
              <a:t> </a:t>
            </a:r>
            <a:r>
              <a:rPr spc="330" dirty="0"/>
              <a:t>to</a:t>
            </a:r>
            <a:r>
              <a:rPr spc="105" dirty="0"/>
              <a:t> </a:t>
            </a:r>
            <a:r>
              <a:rPr spc="175" dirty="0"/>
              <a:t>be</a:t>
            </a:r>
            <a:r>
              <a:rPr spc="185" dirty="0"/>
              <a:t>g</a:t>
            </a:r>
            <a:r>
              <a:rPr spc="160" dirty="0"/>
              <a:t>i</a:t>
            </a:r>
            <a:r>
              <a:rPr spc="85" dirty="0"/>
              <a:t>n</a:t>
            </a:r>
            <a:r>
              <a:rPr spc="40" dirty="0"/>
              <a:t> </a:t>
            </a:r>
            <a:r>
              <a:rPr spc="155" dirty="0"/>
              <a:t>e</a:t>
            </a:r>
            <a:r>
              <a:rPr spc="150" dirty="0"/>
              <a:t>x</a:t>
            </a:r>
            <a:r>
              <a:rPr spc="130" dirty="0"/>
              <a:t>p</a:t>
            </a:r>
            <a:r>
              <a:rPr spc="65" dirty="0"/>
              <a:t>l</a:t>
            </a:r>
            <a:r>
              <a:rPr spc="135" dirty="0"/>
              <a:t>o</a:t>
            </a:r>
            <a:r>
              <a:rPr spc="640" dirty="0"/>
              <a:t>r</a:t>
            </a:r>
            <a:r>
              <a:rPr spc="140" dirty="0"/>
              <a:t>ing</a:t>
            </a:r>
            <a:r>
              <a:rPr spc="60" dirty="0"/>
              <a:t> </a:t>
            </a:r>
            <a:r>
              <a:rPr spc="210" dirty="0"/>
              <a:t>t</a:t>
            </a:r>
            <a:r>
              <a:rPr spc="430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470" dirty="0"/>
              <a:t>w</a:t>
            </a:r>
            <a:r>
              <a:rPr spc="155" dirty="0"/>
              <a:t>e</a:t>
            </a:r>
            <a:r>
              <a:rPr spc="145" dirty="0"/>
              <a:t>s</a:t>
            </a:r>
            <a:r>
              <a:rPr spc="540" dirty="0"/>
              <a:t>t</a:t>
            </a:r>
            <a:r>
              <a:rPr spc="85" dirty="0"/>
              <a:t> </a:t>
            </a:r>
            <a:r>
              <a:rPr spc="240" dirty="0"/>
              <a:t>c</a:t>
            </a:r>
            <a:r>
              <a:rPr spc="280" dirty="0"/>
              <a:t>o</a:t>
            </a:r>
            <a:r>
              <a:rPr spc="245" dirty="0"/>
              <a:t>ast</a:t>
            </a:r>
            <a:r>
              <a:rPr spc="75" dirty="0"/>
              <a:t> </a:t>
            </a:r>
            <a:r>
              <a:rPr spc="135" dirty="0"/>
              <a:t>o</a:t>
            </a:r>
            <a:r>
              <a:rPr spc="585" dirty="0"/>
              <a:t>f</a:t>
            </a:r>
            <a:r>
              <a:rPr spc="70" dirty="0"/>
              <a:t> </a:t>
            </a:r>
            <a:r>
              <a:rPr spc="585" dirty="0"/>
              <a:t>A</a:t>
            </a:r>
            <a:r>
              <a:rPr spc="250" dirty="0"/>
              <a:t>f</a:t>
            </a:r>
            <a:r>
              <a:rPr spc="640" dirty="0"/>
              <a:t>r</a:t>
            </a:r>
            <a:r>
              <a:rPr spc="160" dirty="0"/>
              <a:t>i</a:t>
            </a:r>
            <a:r>
              <a:rPr spc="385" dirty="0"/>
              <a:t>c</a:t>
            </a:r>
            <a:r>
              <a:rPr spc="100" dirty="0"/>
              <a:t>a,</a:t>
            </a:r>
            <a:r>
              <a:rPr spc="65" dirty="0"/>
              <a:t> </a:t>
            </a:r>
            <a:r>
              <a:rPr spc="100" dirty="0"/>
              <a:t>l</a:t>
            </a:r>
            <a:r>
              <a:rPr spc="135" dirty="0"/>
              <a:t>oo</a:t>
            </a:r>
            <a:r>
              <a:rPr spc="265" dirty="0"/>
              <a:t>k</a:t>
            </a:r>
            <a:r>
              <a:rPr spc="140" dirty="0"/>
              <a:t>ing</a:t>
            </a:r>
            <a:r>
              <a:rPr spc="85" dirty="0"/>
              <a:t> </a:t>
            </a:r>
            <a:r>
              <a:rPr spc="590" dirty="0"/>
              <a:t>f</a:t>
            </a:r>
            <a:r>
              <a:rPr spc="140" dirty="0"/>
              <a:t>o</a:t>
            </a:r>
            <a:r>
              <a:rPr spc="635" dirty="0"/>
              <a:t>r</a:t>
            </a:r>
            <a:r>
              <a:rPr spc="70" dirty="0"/>
              <a:t> </a:t>
            </a:r>
            <a:r>
              <a:rPr spc="65" dirty="0"/>
              <a:t>a</a:t>
            </a:r>
            <a:r>
              <a:rPr spc="85" dirty="0"/>
              <a:t> </a:t>
            </a:r>
            <a:r>
              <a:rPr spc="650" dirty="0"/>
              <a:t>r</a:t>
            </a:r>
            <a:r>
              <a:rPr spc="140" dirty="0"/>
              <a:t>o</a:t>
            </a:r>
            <a:r>
              <a:rPr spc="440" dirty="0"/>
              <a:t>u</a:t>
            </a:r>
            <a:r>
              <a:rPr spc="229" dirty="0"/>
              <a:t>t</a:t>
            </a:r>
            <a:r>
              <a:rPr spc="155" dirty="0"/>
              <a:t>e</a:t>
            </a:r>
            <a:r>
              <a:rPr spc="70" dirty="0"/>
              <a:t> </a:t>
            </a:r>
            <a:r>
              <a:rPr spc="330" dirty="0"/>
              <a:t>to</a:t>
            </a:r>
            <a:r>
              <a:rPr spc="80" dirty="0"/>
              <a:t> </a:t>
            </a:r>
            <a:r>
              <a:rPr spc="210" dirty="0"/>
              <a:t>A</a:t>
            </a:r>
            <a:r>
              <a:rPr spc="170" dirty="0"/>
              <a:t>s</a:t>
            </a:r>
            <a:r>
              <a:rPr spc="160" dirty="0"/>
              <a:t>i</a:t>
            </a:r>
            <a:r>
              <a:rPr spc="40" dirty="0"/>
              <a:t>a?</a:t>
            </a:r>
            <a:r>
              <a:rPr spc="100" dirty="0"/>
              <a:t> </a:t>
            </a:r>
            <a:r>
              <a:rPr spc="25" dirty="0"/>
              <a:t>(</a:t>
            </a:r>
            <a:r>
              <a:rPr spc="60" dirty="0"/>
              <a:t>P</a:t>
            </a:r>
            <a:r>
              <a:rPr spc="640" dirty="0"/>
              <a:t>r</a:t>
            </a:r>
            <a:r>
              <a:rPr spc="160" dirty="0"/>
              <a:t>i</a:t>
            </a:r>
            <a:r>
              <a:rPr spc="240" dirty="0"/>
              <a:t>n</a:t>
            </a:r>
            <a:r>
              <a:rPr spc="229" dirty="0"/>
              <a:t>c</a:t>
            </a:r>
            <a:r>
              <a:rPr spc="155" dirty="0"/>
              <a:t>e</a:t>
            </a:r>
            <a:r>
              <a:rPr spc="60" dirty="0"/>
              <a:t> </a:t>
            </a:r>
            <a:r>
              <a:rPr spc="-50" dirty="0"/>
              <a:t>H</a:t>
            </a:r>
            <a:r>
              <a:rPr spc="110" dirty="0"/>
              <a:t>e</a:t>
            </a:r>
            <a:r>
              <a:rPr spc="120" dirty="0"/>
              <a:t>n</a:t>
            </a:r>
            <a:r>
              <a:rPr spc="640" dirty="0"/>
              <a:t>r</a:t>
            </a:r>
            <a:r>
              <a:rPr spc="200" dirty="0"/>
              <a:t>y</a:t>
            </a:r>
            <a:r>
              <a:rPr spc="70" dirty="0"/>
              <a:t> </a:t>
            </a:r>
            <a:r>
              <a:rPr spc="210" dirty="0"/>
              <a:t>t</a:t>
            </a:r>
            <a:r>
              <a:rPr spc="434" dirty="0"/>
              <a:t>h</a:t>
            </a:r>
            <a:r>
              <a:rPr spc="155" dirty="0"/>
              <a:t>e</a:t>
            </a:r>
            <a:r>
              <a:rPr spc="75" dirty="0"/>
              <a:t> </a:t>
            </a:r>
            <a:r>
              <a:rPr spc="-25" dirty="0"/>
              <a:t>N</a:t>
            </a:r>
            <a:r>
              <a:rPr spc="175" dirty="0"/>
              <a:t>a</a:t>
            </a:r>
            <a:r>
              <a:rPr spc="170" dirty="0"/>
              <a:t>v</a:t>
            </a:r>
            <a:r>
              <a:rPr spc="160" dirty="0"/>
              <a:t>i</a:t>
            </a:r>
            <a:r>
              <a:rPr spc="110" dirty="0"/>
              <a:t>g</a:t>
            </a:r>
            <a:r>
              <a:rPr spc="114" dirty="0"/>
              <a:t>a</a:t>
            </a:r>
            <a:r>
              <a:rPr spc="220" dirty="0"/>
              <a:t>t</a:t>
            </a:r>
            <a:r>
              <a:rPr spc="450" dirty="0"/>
              <a:t>o</a:t>
            </a:r>
            <a:r>
              <a:rPr spc="635" dirty="0"/>
              <a:t>r</a:t>
            </a:r>
            <a:r>
              <a:rPr spc="50" dirty="0"/>
              <a:t> 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130" dirty="0"/>
              <a:t>a</a:t>
            </a:r>
            <a:r>
              <a:rPr spc="70" dirty="0"/>
              <a:t>l</a:t>
            </a:r>
            <a:r>
              <a:rPr spc="125" dirty="0"/>
              <a:t>so</a:t>
            </a:r>
            <a:r>
              <a:rPr spc="75" dirty="0"/>
              <a:t> </a:t>
            </a:r>
            <a:r>
              <a:rPr spc="590" dirty="0"/>
              <a:t>f</a:t>
            </a:r>
            <a:r>
              <a:rPr spc="640" dirty="0"/>
              <a:t>r</a:t>
            </a:r>
            <a:r>
              <a:rPr spc="135" dirty="0"/>
              <a:t>o</a:t>
            </a:r>
            <a:r>
              <a:rPr spc="100" dirty="0"/>
              <a:t>m</a:t>
            </a:r>
            <a:r>
              <a:rPr spc="65" dirty="0"/>
              <a:t> </a:t>
            </a:r>
            <a:r>
              <a:rPr spc="210" dirty="0"/>
              <a:t>t</a:t>
            </a:r>
            <a:r>
              <a:rPr spc="430" dirty="0"/>
              <a:t>h</a:t>
            </a:r>
            <a:r>
              <a:rPr spc="160" dirty="0"/>
              <a:t>i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240" dirty="0"/>
              <a:t>c</a:t>
            </a:r>
            <a:r>
              <a:rPr spc="275" dirty="0"/>
              <a:t>o</a:t>
            </a:r>
            <a:r>
              <a:rPr spc="110" dirty="0"/>
              <a:t>u</a:t>
            </a:r>
            <a:r>
              <a:rPr spc="114" dirty="0"/>
              <a:t>n</a:t>
            </a:r>
            <a:r>
              <a:rPr spc="375" dirty="0"/>
              <a:t>tr</a:t>
            </a:r>
            <a:r>
              <a:rPr spc="630" dirty="0"/>
              <a:t>y</a:t>
            </a:r>
            <a:r>
              <a:rPr spc="60" dirty="0"/>
              <a:t>.)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3902709"/>
            <a:ext cx="4618355" cy="245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3580" indent="-69088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215" algn="l"/>
              </a:tabLst>
            </a:pPr>
            <a:r>
              <a:rPr sz="4000" spc="225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endParaRPr sz="4000">
              <a:latin typeface="Arial"/>
              <a:cs typeface="Arial"/>
            </a:endParaRPr>
          </a:p>
          <a:p>
            <a:pPr marL="691515" indent="-67881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150" algn="l"/>
              </a:tabLst>
            </a:pP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Portugal</a:t>
            </a:r>
            <a:endParaRPr sz="4000">
              <a:latin typeface="Arial"/>
              <a:cs typeface="Arial"/>
            </a:endParaRPr>
          </a:p>
          <a:p>
            <a:pPr marL="694690" indent="-68199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325" algn="l"/>
              </a:tabLst>
            </a:pP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Spain</a:t>
            </a:r>
            <a:endParaRPr sz="4000">
              <a:latin typeface="Arial"/>
              <a:cs typeface="Arial"/>
            </a:endParaRPr>
          </a:p>
          <a:p>
            <a:pPr marL="701675" indent="-68897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2310" algn="l"/>
              </a:tabLst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Unit</a:t>
            </a:r>
            <a:r>
              <a:rPr sz="4000" spc="18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Ki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gdom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32892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41376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09829" y="0"/>
            <a:ext cx="69469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190" dirty="0">
                <a:latin typeface="Verdana"/>
                <a:cs typeface="Verdana"/>
              </a:rPr>
              <a:t>19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3275" y="196595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2360" y="951738"/>
            <a:ext cx="9592945" cy="20313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0000"/>
              </a:lnSpc>
            </a:pP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ich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2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505" dirty="0">
                <a:solidFill>
                  <a:srgbClr val="FFFFFF"/>
                </a:solidFill>
                <a:latin typeface="Arial"/>
                <a:cs typeface="Arial"/>
              </a:rPr>
              <a:t>try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59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ui</a:t>
            </a: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459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4400" spc="14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4400" spc="150" dirty="0">
                <a:solidFill>
                  <a:srgbClr val="FFFFFF"/>
                </a:solidFill>
                <a:latin typeface="Lucida Sans"/>
                <a:cs typeface="Lucida Sans"/>
              </a:rPr>
              <a:t>s</a:t>
            </a:r>
            <a:r>
              <a:rPr sz="4400" spc="180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4400" spc="-1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165" dirty="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sz="4400" spc="31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4400" spc="25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4400" spc="-320" dirty="0">
                <a:solidFill>
                  <a:srgbClr val="FFFFFF"/>
                </a:solidFill>
                <a:latin typeface="Lucida Sans"/>
                <a:cs typeface="Lucida Sans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Lucida Sans"/>
                <a:cs typeface="Lucida Sans"/>
              </a:rPr>
              <a:t>any</a:t>
            </a:r>
            <a:r>
              <a:rPr sz="4400" spc="35" dirty="0">
                <a:solidFill>
                  <a:srgbClr val="FFFFFF"/>
                </a:solidFill>
                <a:latin typeface="Lucida Sans"/>
                <a:cs typeface="Lucida Sans"/>
              </a:rPr>
              <a:t>’s</a:t>
            </a:r>
            <a:r>
              <a:rPr sz="4400" spc="-9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-110" dirty="0">
                <a:solidFill>
                  <a:srgbClr val="FFFFFF"/>
                </a:solidFill>
                <a:latin typeface="Lucida Sans"/>
                <a:cs typeface="Lucida Sans"/>
              </a:rPr>
              <a:t>g</a:t>
            </a:r>
            <a:r>
              <a:rPr sz="4400" spc="-95" dirty="0">
                <a:solidFill>
                  <a:srgbClr val="FFFFFF"/>
                </a:solidFill>
                <a:latin typeface="Lucida Sans"/>
                <a:cs typeface="Lucida Sans"/>
              </a:rPr>
              <a:t>o</a:t>
            </a:r>
            <a:r>
              <a:rPr sz="4400" spc="185" dirty="0">
                <a:solidFill>
                  <a:srgbClr val="FFFFFF"/>
                </a:solidFill>
                <a:latin typeface="Lucida Sans"/>
                <a:cs typeface="Lucida Sans"/>
              </a:rPr>
              <a:t>v</a:t>
            </a:r>
            <a:r>
              <a:rPr sz="4400" spc="31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4400" spc="250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4400" spc="-140" dirty="0">
                <a:solidFill>
                  <a:srgbClr val="FFFFFF"/>
                </a:solidFill>
                <a:latin typeface="Lucida Sans"/>
                <a:cs typeface="Lucida Sans"/>
              </a:rPr>
              <a:t>nm</a:t>
            </a:r>
            <a:r>
              <a:rPr sz="4400" spc="-95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4400" dirty="0">
                <a:solidFill>
                  <a:srgbClr val="FFFFFF"/>
                </a:solidFill>
                <a:latin typeface="Lucida Sans"/>
                <a:cs typeface="Lucida Sans"/>
              </a:rPr>
              <a:t>nt</a:t>
            </a:r>
            <a:r>
              <a:rPr sz="4400" spc="-10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215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4400" spc="155" dirty="0">
                <a:solidFill>
                  <a:srgbClr val="FFFFFF"/>
                </a:solidFill>
                <a:latin typeface="Lucida Sans"/>
                <a:cs typeface="Lucida Sans"/>
              </a:rPr>
              <a:t>f</a:t>
            </a:r>
            <a:r>
              <a:rPr sz="4400" spc="130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4400" spc="20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4400" spc="375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4400" spc="29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390" dirty="0">
                <a:solidFill>
                  <a:srgbClr val="FFFFFF"/>
                </a:solidFill>
                <a:latin typeface="Arial"/>
                <a:cs typeface="Arial"/>
              </a:rPr>
              <a:t>ar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-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02360" y="3634613"/>
            <a:ext cx="5074285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56285" indent="-74358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6920" algn="l"/>
              </a:tabLst>
            </a:pP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47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tes</a:t>
            </a:r>
            <a:endParaRPr sz="44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6920" algn="l"/>
              </a:tabLst>
            </a:pPr>
            <a:r>
              <a:rPr sz="4400" spc="-1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254" dirty="0">
                <a:solidFill>
                  <a:srgbClr val="FFFFFF"/>
                </a:solidFill>
                <a:latin typeface="Arial"/>
                <a:cs typeface="Arial"/>
              </a:rPr>
              <a:t>ov</a:t>
            </a: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385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nion</a:t>
            </a:r>
            <a:endParaRPr sz="44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6920" algn="l"/>
              </a:tabLst>
            </a:pPr>
            <a:r>
              <a:rPr sz="4400" spc="509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4400">
              <a:latin typeface="Arial"/>
              <a:cs typeface="Arial"/>
            </a:endParaRPr>
          </a:p>
          <a:p>
            <a:pPr marL="756285" indent="-74358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6920" algn="l"/>
              </a:tabLst>
            </a:pPr>
            <a:r>
              <a:rPr sz="4400" spc="-5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ted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20" dirty="0">
                <a:solidFill>
                  <a:srgbClr val="FFFFFF"/>
                </a:solidFill>
                <a:latin typeface="Arial"/>
                <a:cs typeface="Arial"/>
              </a:rPr>
              <a:t>K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4400" spc="140" dirty="0">
                <a:solidFill>
                  <a:srgbClr val="FFFFFF"/>
                </a:solidFill>
                <a:latin typeface="Arial"/>
                <a:cs typeface="Arial"/>
              </a:rPr>
              <a:t>dom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254251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54430" y="0"/>
            <a:ext cx="99821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5910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54430" y="0"/>
            <a:ext cx="436626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1153795" cy="929005"/>
          </a:xfrm>
          <a:custGeom>
            <a:avLst/>
            <a:gdLst/>
            <a:ahLst/>
            <a:cxnLst/>
            <a:rect l="l" t="t" r="r" b="b"/>
            <a:pathLst>
              <a:path w="1153795" h="929005">
                <a:moveTo>
                  <a:pt x="0" y="928877"/>
                </a:moveTo>
                <a:lnTo>
                  <a:pt x="1153668" y="928877"/>
                </a:lnTo>
                <a:lnTo>
                  <a:pt x="1153668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1153795" cy="929005"/>
          </a:xfrm>
          <a:custGeom>
            <a:avLst/>
            <a:gdLst/>
            <a:ahLst/>
            <a:cxnLst/>
            <a:rect l="l" t="t" r="r" b="b"/>
            <a:pathLst>
              <a:path w="1153795" h="929005">
                <a:moveTo>
                  <a:pt x="0" y="928877"/>
                </a:moveTo>
                <a:lnTo>
                  <a:pt x="1153668" y="928877"/>
                </a:lnTo>
                <a:lnTo>
                  <a:pt x="1153668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5140" y="0"/>
            <a:ext cx="98234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80" dirty="0">
                <a:latin typeface="Verdana"/>
                <a:cs typeface="Verdana"/>
              </a:rPr>
              <a:t>20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160" dirty="0"/>
              <a:t>E</a:t>
            </a:r>
            <a:r>
              <a:rPr spc="145" dirty="0"/>
              <a:t>u</a:t>
            </a:r>
            <a:r>
              <a:rPr spc="640" dirty="0"/>
              <a:t>r</a:t>
            </a:r>
            <a:r>
              <a:rPr spc="140" dirty="0"/>
              <a:t>o</a:t>
            </a:r>
            <a:r>
              <a:rPr spc="110" dirty="0"/>
              <a:t>p</a:t>
            </a:r>
            <a:r>
              <a:rPr spc="120" dirty="0"/>
              <a:t>e</a:t>
            </a:r>
            <a:r>
              <a:rPr spc="85" dirty="0"/>
              <a:t>an</a:t>
            </a:r>
            <a:r>
              <a:rPr spc="55" dirty="0"/>
              <a:t> </a:t>
            </a:r>
            <a:r>
              <a:rPr spc="390" dirty="0"/>
              <a:t>c</a:t>
            </a:r>
            <a:r>
              <a:rPr spc="140" dirty="0"/>
              <a:t>o</a:t>
            </a:r>
            <a:r>
              <a:rPr spc="110" dirty="0"/>
              <a:t>u</a:t>
            </a:r>
            <a:r>
              <a:rPr spc="120" dirty="0"/>
              <a:t>n</a:t>
            </a:r>
            <a:r>
              <a:rPr spc="530" dirty="0"/>
              <a:t>t</a:t>
            </a:r>
            <a:r>
              <a:rPr spc="650" dirty="0"/>
              <a:t>r</a:t>
            </a:r>
            <a:r>
              <a:rPr spc="160" dirty="0"/>
              <a:t>i</a:t>
            </a:r>
            <a:r>
              <a:rPr spc="125" dirty="0"/>
              <a:t>es</a:t>
            </a:r>
            <a:r>
              <a:rPr spc="60" dirty="0"/>
              <a:t> </a:t>
            </a:r>
            <a:r>
              <a:rPr spc="130" dirty="0"/>
              <a:t>e</a:t>
            </a:r>
            <a:r>
              <a:rPr spc="125" dirty="0"/>
              <a:t>s</a:t>
            </a:r>
            <a:r>
              <a:rPr spc="200" dirty="0"/>
              <a:t>t</a:t>
            </a:r>
            <a:r>
              <a:rPr spc="409" dirty="0"/>
              <a:t>a</a:t>
            </a:r>
            <a:r>
              <a:rPr spc="200" dirty="0"/>
              <a:t>b</a:t>
            </a:r>
            <a:r>
              <a:rPr spc="100" dirty="0"/>
              <a:t>l</a:t>
            </a:r>
            <a:r>
              <a:rPr spc="160" dirty="0"/>
              <a:t>i</a:t>
            </a:r>
            <a:r>
              <a:rPr spc="100" dirty="0"/>
              <a:t>s</a:t>
            </a:r>
            <a:r>
              <a:rPr spc="125" dirty="0"/>
              <a:t>h</a:t>
            </a:r>
            <a:r>
              <a:rPr spc="155" dirty="0"/>
              <a:t>ed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10775315" cy="4895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ns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24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75" dirty="0">
                <a:solidFill>
                  <a:srgbClr val="FFFFFF"/>
                </a:solidFill>
                <a:latin typeface="Arial"/>
                <a:cs typeface="Arial"/>
              </a:rPr>
              <a:t>mp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40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4000" spc="2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a,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58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000" spc="6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a,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000" spc="43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1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000" spc="484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3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39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000">
              <a:latin typeface="Arial"/>
              <a:cs typeface="Arial"/>
            </a:endParaRPr>
          </a:p>
          <a:p>
            <a:pPr>
              <a:lnSpc>
                <a:spcPts val="4800"/>
              </a:lnSpc>
              <a:spcBef>
                <a:spcPts val="2"/>
              </a:spcBef>
            </a:pPr>
            <a:endParaRPr sz="4800"/>
          </a:p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France,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Belg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um,</a:t>
            </a:r>
            <a:r>
              <a:rPr sz="40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Spain,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204" dirty="0">
                <a:solidFill>
                  <a:srgbClr val="FFFFFF"/>
                </a:solidFill>
                <a:latin typeface="Arial"/>
                <a:cs typeface="Arial"/>
              </a:rPr>
              <a:t>tugal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France,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Kingdom,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-10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pain,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Port</a:t>
            </a:r>
            <a:r>
              <a:rPr sz="4000" spc="31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gal</a:t>
            </a:r>
            <a:endParaRPr sz="4000">
              <a:latin typeface="Arial"/>
              <a:cs typeface="Arial"/>
            </a:endParaRPr>
          </a:p>
          <a:p>
            <a:pPr marL="12700" marR="137096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5960" algn="l"/>
              </a:tabLst>
            </a:pP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Germany,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France,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70" dirty="0">
                <a:solidFill>
                  <a:srgbClr val="FFFFFF"/>
                </a:solidFill>
                <a:latin typeface="Arial"/>
                <a:cs typeface="Arial"/>
              </a:rPr>
              <a:t>United</a:t>
            </a:r>
            <a:r>
              <a:rPr sz="40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45" dirty="0">
                <a:solidFill>
                  <a:srgbClr val="FFFFFF"/>
                </a:solidFill>
                <a:latin typeface="Arial"/>
                <a:cs typeface="Arial"/>
              </a:rPr>
              <a:t>Kingdom,</a:t>
            </a:r>
            <a:r>
              <a:rPr sz="40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60" dirty="0">
                <a:solidFill>
                  <a:srgbClr val="FFFFFF"/>
                </a:solidFill>
                <a:latin typeface="Arial"/>
                <a:cs typeface="Arial"/>
              </a:rPr>
              <a:t>Spain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3580" algn="l"/>
              </a:tabLst>
            </a:pPr>
            <a:r>
              <a:rPr sz="4000" spc="150" dirty="0">
                <a:solidFill>
                  <a:srgbClr val="FFFFFF"/>
                </a:solidFill>
                <a:latin typeface="Arial"/>
                <a:cs typeface="Arial"/>
              </a:rPr>
              <a:t>Italy,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France,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4000" spc="250" dirty="0">
                <a:solidFill>
                  <a:srgbClr val="FFFFFF"/>
                </a:solidFill>
                <a:latin typeface="Arial"/>
                <a:cs typeface="Arial"/>
              </a:rPr>
              <a:t>rtugal,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0" dirty="0">
                <a:solidFill>
                  <a:srgbClr val="FFFFFF"/>
                </a:solidFill>
                <a:latin typeface="Arial"/>
                <a:cs typeface="Arial"/>
              </a:rPr>
              <a:t>Sp</a:t>
            </a:r>
            <a:r>
              <a:rPr sz="4000" spc="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9265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82677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095755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180594" cy="82677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826769"/>
          </a:xfrm>
          <a:custGeom>
            <a:avLst/>
            <a:gdLst/>
            <a:ahLst/>
            <a:cxnLst/>
            <a:rect l="l" t="t" r="r" b="b"/>
            <a:pathLst>
              <a:path w="914400" h="826769">
                <a:moveTo>
                  <a:pt x="0" y="826770"/>
                </a:moveTo>
                <a:lnTo>
                  <a:pt x="914400" y="826770"/>
                </a:lnTo>
                <a:lnTo>
                  <a:pt x="914400" y="0"/>
                </a:lnTo>
                <a:lnTo>
                  <a:pt x="0" y="0"/>
                </a:lnTo>
                <a:lnTo>
                  <a:pt x="0" y="8267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826769"/>
          </a:xfrm>
          <a:custGeom>
            <a:avLst/>
            <a:gdLst/>
            <a:ahLst/>
            <a:cxnLst/>
            <a:rect l="l" t="t" r="r" b="b"/>
            <a:pathLst>
              <a:path w="914400" h="826769">
                <a:moveTo>
                  <a:pt x="0" y="826770"/>
                </a:moveTo>
                <a:lnTo>
                  <a:pt x="914400" y="826770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826769"/>
          </a:xfrm>
          <a:custGeom>
            <a:avLst/>
            <a:gdLst/>
            <a:ahLst/>
            <a:cxnLst/>
            <a:rect l="l" t="t" r="r" b="b"/>
            <a:pathLst>
              <a:path h="826769">
                <a:moveTo>
                  <a:pt x="0" y="0"/>
                </a:moveTo>
                <a:lnTo>
                  <a:pt x="0" y="82677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41477" y="0"/>
            <a:ext cx="23050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15" dirty="0">
                <a:latin typeface="Verdana"/>
                <a:cs typeface="Verdana"/>
              </a:rPr>
              <a:t>1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710" dirty="0"/>
              <a:t>r</a:t>
            </a:r>
            <a:r>
              <a:rPr sz="4400" spc="195" dirty="0"/>
              <a:t>e</a:t>
            </a:r>
            <a:r>
              <a:rPr sz="4400" spc="85" dirty="0"/>
              <a:t>l</a:t>
            </a:r>
            <a:r>
              <a:rPr sz="4400" spc="190" dirty="0"/>
              <a:t>i</a:t>
            </a:r>
            <a:r>
              <a:rPr sz="4400" spc="145" dirty="0"/>
              <a:t>gion</a:t>
            </a:r>
            <a:r>
              <a:rPr sz="4400" spc="75" dirty="0"/>
              <a:t> </a:t>
            </a:r>
            <a:r>
              <a:rPr sz="4400" spc="240" dirty="0"/>
              <a:t>d</a:t>
            </a:r>
            <a:r>
              <a:rPr sz="4400" spc="105" dirty="0"/>
              <a:t>i</a:t>
            </a:r>
            <a:r>
              <a:rPr sz="4400" spc="170" dirty="0"/>
              <a:t>d</a:t>
            </a:r>
            <a:r>
              <a:rPr sz="4400" spc="7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120" dirty="0"/>
              <a:t>e</a:t>
            </a:r>
            <a:r>
              <a:rPr sz="4400" spc="125" dirty="0"/>
              <a:t>a</a:t>
            </a:r>
            <a:r>
              <a:rPr sz="4400" spc="710" dirty="0"/>
              <a:t>r</a:t>
            </a:r>
            <a:r>
              <a:rPr sz="4400" spc="170" dirty="0"/>
              <a:t>ly</a:t>
            </a:r>
            <a:r>
              <a:rPr sz="4400" spc="90" dirty="0"/>
              <a:t> </a:t>
            </a:r>
            <a:r>
              <a:rPr sz="4400" spc="175" dirty="0"/>
              <a:t>E</a:t>
            </a:r>
            <a:r>
              <a:rPr sz="4400" spc="150" dirty="0"/>
              <a:t>u</a:t>
            </a:r>
            <a:r>
              <a:rPr sz="4400" spc="710" dirty="0"/>
              <a:t>r</a:t>
            </a:r>
            <a:r>
              <a:rPr sz="4400" spc="120" dirty="0"/>
              <a:t>o</a:t>
            </a:r>
            <a:r>
              <a:rPr sz="4400" spc="130" dirty="0"/>
              <a:t>p</a:t>
            </a:r>
            <a:r>
              <a:rPr sz="4400" spc="120" dirty="0"/>
              <a:t>ean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9184640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5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345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509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4400" spc="32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ead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ia,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6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29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ica,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25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56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5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ica</a:t>
            </a:r>
            <a:r>
              <a:rPr sz="4400" spc="27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Islam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Hinduism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Judai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Christianity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681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1165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1937" y="0"/>
            <a:ext cx="490220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195" dirty="0">
                <a:latin typeface="Verdana"/>
                <a:cs typeface="Verdana"/>
              </a:rPr>
              <a:t>2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145" dirty="0"/>
              <a:t>o</a:t>
            </a:r>
            <a:r>
              <a:rPr sz="4400" spc="70" dirty="0"/>
              <a:t> </a:t>
            </a:r>
            <a:r>
              <a:rPr sz="4400" spc="315" dirty="0"/>
              <a:t>w</a:t>
            </a:r>
            <a:r>
              <a:rPr sz="4400" spc="250" dirty="0"/>
              <a:t>a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75" dirty="0"/>
              <a:t>l</a:t>
            </a:r>
            <a:r>
              <a:rPr sz="4400" spc="200" dirty="0"/>
              <a:t>e</a:t>
            </a:r>
            <a:r>
              <a:rPr sz="4400" spc="120" dirty="0"/>
              <a:t>a</a:t>
            </a:r>
            <a:r>
              <a:rPr sz="4400" spc="130" dirty="0"/>
              <a:t>d</a:t>
            </a:r>
            <a:r>
              <a:rPr sz="4400" spc="445" dirty="0"/>
              <a:t>er</a:t>
            </a:r>
            <a:r>
              <a:rPr sz="4400" spc="80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240" dirty="0"/>
              <a:t>t</a:t>
            </a:r>
            <a:r>
              <a:rPr sz="4400" spc="500" dirty="0"/>
              <a:t>h</a:t>
            </a:r>
            <a:r>
              <a:rPr sz="4400" spc="170" dirty="0"/>
              <a:t>e</a:t>
            </a:r>
            <a:r>
              <a:rPr sz="4400" spc="80" dirty="0"/>
              <a:t> </a:t>
            </a:r>
            <a:r>
              <a:rPr sz="4400" spc="30" dirty="0"/>
              <a:t>N</a:t>
            </a:r>
            <a:r>
              <a:rPr sz="4400" spc="25" dirty="0"/>
              <a:t>a</a:t>
            </a:r>
            <a:r>
              <a:rPr sz="4400" spc="204" dirty="0"/>
              <a:t>zi</a:t>
            </a:r>
            <a:r>
              <a:rPr sz="4400" spc="90" dirty="0"/>
              <a:t> </a:t>
            </a:r>
            <a:r>
              <a:rPr sz="4400" spc="95" dirty="0"/>
              <a:t>p</a:t>
            </a:r>
            <a:r>
              <a:rPr sz="4400" spc="100" dirty="0"/>
              <a:t>a</a:t>
            </a:r>
            <a:r>
              <a:rPr sz="4400" spc="710" dirty="0"/>
              <a:t>r</a:t>
            </a:r>
            <a:r>
              <a:rPr sz="4400" spc="409" dirty="0"/>
              <a:t>ty</a:t>
            </a:r>
            <a:endParaRPr sz="4400"/>
          </a:p>
          <a:p>
            <a:pPr marL="12700">
              <a:lnSpc>
                <a:spcPct val="100000"/>
              </a:lnSpc>
            </a:pPr>
            <a:r>
              <a:rPr sz="4400" spc="135" dirty="0"/>
              <a:t>in</a:t>
            </a:r>
            <a:r>
              <a:rPr sz="4400" spc="100" dirty="0"/>
              <a:t> </a:t>
            </a:r>
            <a:r>
              <a:rPr sz="4400" spc="-95" dirty="0"/>
              <a:t>G</a:t>
            </a:r>
            <a:r>
              <a:rPr sz="4400" spc="560" dirty="0"/>
              <a:t>e</a:t>
            </a:r>
            <a:r>
              <a:rPr sz="4400" spc="345" dirty="0"/>
              <a:t>r</a:t>
            </a:r>
            <a:r>
              <a:rPr sz="4400" spc="114" dirty="0"/>
              <a:t>m</a:t>
            </a:r>
            <a:r>
              <a:rPr sz="4400" spc="140" dirty="0"/>
              <a:t>any</a:t>
            </a:r>
            <a:r>
              <a:rPr sz="4400" spc="60" dirty="0"/>
              <a:t> </a:t>
            </a:r>
            <a:r>
              <a:rPr sz="4400" spc="170" dirty="0"/>
              <a:t>d</a:t>
            </a:r>
            <a:r>
              <a:rPr sz="4400" spc="175" dirty="0"/>
              <a:t>u</a:t>
            </a:r>
            <a:r>
              <a:rPr sz="4400" spc="705" dirty="0"/>
              <a:t>r</a:t>
            </a:r>
            <a:r>
              <a:rPr sz="4400" spc="75" dirty="0"/>
              <a:t>i</a:t>
            </a:r>
            <a:r>
              <a:rPr sz="4400" spc="204" dirty="0"/>
              <a:t>n</a:t>
            </a:r>
            <a:r>
              <a:rPr sz="4400" spc="170" dirty="0"/>
              <a:t>g</a:t>
            </a:r>
            <a:r>
              <a:rPr sz="4400" spc="65" dirty="0"/>
              <a:t> </a:t>
            </a:r>
            <a:r>
              <a:rPr sz="4400" spc="165" dirty="0"/>
              <a:t>W</a:t>
            </a:r>
            <a:r>
              <a:rPr sz="4400" spc="105" dirty="0"/>
              <a:t>o</a:t>
            </a:r>
            <a:r>
              <a:rPr sz="4400" spc="705" dirty="0"/>
              <a:t>r</a:t>
            </a:r>
            <a:r>
              <a:rPr sz="4400" spc="135" dirty="0"/>
              <a:t>ld</a:t>
            </a:r>
            <a:r>
              <a:rPr sz="4400" spc="65" dirty="0"/>
              <a:t> </a:t>
            </a:r>
            <a:r>
              <a:rPr sz="4400" spc="80" dirty="0"/>
              <a:t>W</a:t>
            </a:r>
            <a:r>
              <a:rPr sz="4400" spc="55" dirty="0"/>
              <a:t>a</a:t>
            </a:r>
            <a:r>
              <a:rPr sz="4400" spc="700" dirty="0"/>
              <a:t>r</a:t>
            </a:r>
            <a:r>
              <a:rPr sz="4400" spc="80" dirty="0"/>
              <a:t> </a:t>
            </a:r>
            <a:r>
              <a:rPr sz="4400" spc="-100" dirty="0"/>
              <a:t>I</a:t>
            </a:r>
            <a:r>
              <a:rPr sz="4400" spc="-95" dirty="0"/>
              <a:t>I</a:t>
            </a:r>
            <a:r>
              <a:rPr sz="4400" spc="20" dirty="0"/>
              <a:t>?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2864103"/>
            <a:ext cx="5347970" cy="270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280" dirty="0">
                <a:solidFill>
                  <a:srgbClr val="FFFFFF"/>
                </a:solidFill>
                <a:latin typeface="Arial"/>
                <a:cs typeface="Arial"/>
              </a:rPr>
              <a:t>Adolf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Hitl</a:t>
            </a: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7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4400">
              <a:latin typeface="Arial"/>
              <a:cs typeface="Arial"/>
            </a:endParaRPr>
          </a:p>
          <a:p>
            <a:pPr marL="758825" indent="-7461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59460" algn="l"/>
              </a:tabLst>
            </a:pP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Vladimir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endParaRPr sz="4400">
              <a:latin typeface="Arial"/>
              <a:cs typeface="Arial"/>
            </a:endParaRPr>
          </a:p>
          <a:p>
            <a:pPr marL="764540" indent="-75184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5175" algn="l"/>
              </a:tabLst>
            </a:pPr>
            <a:r>
              <a:rPr sz="4400" spc="130" dirty="0">
                <a:solidFill>
                  <a:srgbClr val="FFFFFF"/>
                </a:solidFill>
                <a:latin typeface="Arial"/>
                <a:cs typeface="Arial"/>
              </a:rPr>
              <a:t>Wilhelm</a:t>
            </a:r>
            <a:r>
              <a:rPr sz="4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II</a:t>
            </a:r>
            <a:endParaRPr sz="4400">
              <a:latin typeface="Arial"/>
              <a:cs typeface="Arial"/>
            </a:endParaRPr>
          </a:p>
          <a:p>
            <a:pPr marL="772160" indent="-7594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795" algn="l"/>
              </a:tabLst>
            </a:pP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Woodrow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Wil</a:t>
            </a:r>
            <a:r>
              <a:rPr sz="4400" spc="114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2247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7085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4985" y="0"/>
            <a:ext cx="48196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29" dirty="0">
                <a:latin typeface="Verdana"/>
                <a:cs typeface="Verdana"/>
              </a:rPr>
              <a:t>3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11809" y="856234"/>
            <a:ext cx="10772140" cy="49568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120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3600" spc="110" dirty="0">
                <a:solidFill>
                  <a:srgbClr val="FFFFFF"/>
                </a:solidFill>
                <a:latin typeface="Lucida Sans"/>
                <a:cs typeface="Lucida Sans"/>
              </a:rPr>
              <a:t>h</a:t>
            </a:r>
            <a:r>
              <a:rPr sz="3600" spc="90" dirty="0">
                <a:solidFill>
                  <a:srgbClr val="FFFFFF"/>
                </a:solidFill>
                <a:latin typeface="Lucida Sans"/>
                <a:cs typeface="Lucida Sans"/>
              </a:rPr>
              <a:t>y</a:t>
            </a:r>
            <a:r>
              <a:rPr sz="36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600" spc="225" dirty="0">
                <a:solidFill>
                  <a:srgbClr val="FFFFFF"/>
                </a:solidFill>
                <a:latin typeface="Lucida Sans"/>
                <a:cs typeface="Lucida Sans"/>
              </a:rPr>
              <a:t>w</a:t>
            </a:r>
            <a:r>
              <a:rPr sz="3600" spc="75" dirty="0">
                <a:solidFill>
                  <a:srgbClr val="FFFFFF"/>
                </a:solidFill>
                <a:latin typeface="Lucida Sans"/>
                <a:cs typeface="Lucida Sans"/>
              </a:rPr>
              <a:t>as</a:t>
            </a:r>
            <a:r>
              <a:rPr sz="3600" spc="-55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600" spc="375" dirty="0">
                <a:solidFill>
                  <a:srgbClr val="FFFFFF"/>
                </a:solidFill>
                <a:latin typeface="Lucida Sans"/>
                <a:cs typeface="Lucida Sans"/>
              </a:rPr>
              <a:t>P</a:t>
            </a:r>
            <a:r>
              <a:rPr sz="3600" spc="295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3600" spc="-85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3600" spc="-170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3600" spc="300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3600" spc="14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r>
              <a:rPr sz="3600" spc="-8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600" spc="25" dirty="0">
                <a:solidFill>
                  <a:srgbClr val="FFFFFF"/>
                </a:solidFill>
                <a:latin typeface="Lucida Sans"/>
                <a:cs typeface="Lucida Sans"/>
              </a:rPr>
              <a:t>He</a:t>
            </a:r>
            <a:r>
              <a:rPr sz="3600" spc="85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3600" spc="75" dirty="0">
                <a:solidFill>
                  <a:srgbClr val="FFFFFF"/>
                </a:solidFill>
                <a:latin typeface="Lucida Sans"/>
                <a:cs typeface="Lucida Sans"/>
              </a:rPr>
              <a:t>r</a:t>
            </a:r>
            <a:r>
              <a:rPr sz="3600" spc="90" dirty="0">
                <a:solidFill>
                  <a:srgbClr val="FFFFFF"/>
                </a:solidFill>
                <a:latin typeface="Lucida Sans"/>
                <a:cs typeface="Lucida Sans"/>
              </a:rPr>
              <a:t>y</a:t>
            </a:r>
            <a:r>
              <a:rPr sz="3600" spc="-6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3600" spc="-180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3600" spc="-75" dirty="0">
                <a:solidFill>
                  <a:srgbClr val="FFFFFF"/>
                </a:solidFill>
                <a:latin typeface="Lucida Sans"/>
                <a:cs typeface="Lucida Sans"/>
              </a:rPr>
              <a:t>i</a:t>
            </a:r>
            <a:r>
              <a:rPr sz="3600" spc="300" dirty="0">
                <a:solidFill>
                  <a:srgbClr val="FFFFFF"/>
                </a:solidFill>
                <a:latin typeface="Lucida Sans"/>
                <a:cs typeface="Lucida Sans"/>
              </a:rPr>
              <a:t>c</a:t>
            </a:r>
            <a:r>
              <a:rPr sz="3600" spc="-60" dirty="0">
                <a:solidFill>
                  <a:srgbClr val="FFFFFF"/>
                </a:solidFill>
                <a:latin typeface="Lucida Sans"/>
                <a:cs typeface="Lucida Sans"/>
              </a:rPr>
              <a:t>k</a:t>
            </a:r>
            <a:r>
              <a:rPr sz="3600" spc="-45" dirty="0">
                <a:solidFill>
                  <a:srgbClr val="FFFFFF"/>
                </a:solidFill>
                <a:latin typeface="Lucida Sans"/>
                <a:cs typeface="Lucida Sans"/>
              </a:rPr>
              <a:t>n</a:t>
            </a:r>
            <a:r>
              <a:rPr sz="3600" spc="-30" dirty="0">
                <a:solidFill>
                  <a:srgbClr val="FFFFFF"/>
                </a:solidFill>
                <a:latin typeface="Lucida Sans"/>
                <a:cs typeface="Lucida Sans"/>
              </a:rPr>
              <a:t>a</a:t>
            </a:r>
            <a:r>
              <a:rPr sz="3600" spc="-80" dirty="0">
                <a:solidFill>
                  <a:srgbClr val="FFFFFF"/>
                </a:solidFill>
                <a:latin typeface="Lucida Sans"/>
                <a:cs typeface="Lucida Sans"/>
              </a:rPr>
              <a:t>med </a:t>
            </a:r>
            <a:r>
              <a:rPr sz="3600" spc="400" dirty="0">
                <a:solidFill>
                  <a:srgbClr val="FFFFFF"/>
                </a:solidFill>
                <a:latin typeface="Lucida Sans"/>
                <a:cs typeface="Lucida Sans"/>
              </a:rPr>
              <a:t>“</a:t>
            </a:r>
            <a:r>
              <a:rPr sz="3600" spc="140" dirty="0">
                <a:solidFill>
                  <a:srgbClr val="FFFFFF"/>
                </a:solidFill>
                <a:latin typeface="Lucida Sans"/>
                <a:cs typeface="Lucida Sans"/>
              </a:rPr>
              <a:t>t</a:t>
            </a:r>
            <a:r>
              <a:rPr sz="3600" spc="-125" dirty="0">
                <a:solidFill>
                  <a:srgbClr val="FFFFFF"/>
                </a:solidFill>
                <a:latin typeface="Lucida Sans"/>
                <a:cs typeface="Lucida Sans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Lucida Sans"/>
                <a:cs typeface="Lucida Sans"/>
              </a:rPr>
              <a:t>e</a:t>
            </a:r>
            <a:endParaRPr sz="3600">
              <a:latin typeface="Lucida Sans"/>
              <a:cs typeface="Lucida Sans"/>
            </a:endParaRPr>
          </a:p>
          <a:p>
            <a:pPr marL="12700">
              <a:lnSpc>
                <a:spcPct val="100000"/>
              </a:lnSpc>
            </a:pPr>
            <a:r>
              <a:rPr sz="3600" spc="25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44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29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434" dirty="0">
                <a:solidFill>
                  <a:srgbClr val="FFFFFF"/>
                </a:solidFill>
                <a:latin typeface="Lucida Sans"/>
                <a:cs typeface="Lucida Sans"/>
              </a:rPr>
              <a:t>”?</a:t>
            </a:r>
            <a:endParaRPr sz="3600">
              <a:latin typeface="Lucida Sans"/>
              <a:cs typeface="Lucida Sans"/>
            </a:endParaRPr>
          </a:p>
          <a:p>
            <a:pPr>
              <a:lnSpc>
                <a:spcPts val="4300"/>
              </a:lnSpc>
              <a:spcBef>
                <a:spcPts val="22"/>
              </a:spcBef>
            </a:pPr>
            <a:endParaRPr sz="4300"/>
          </a:p>
          <a:p>
            <a:pPr marL="632460" indent="-619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33095" algn="l"/>
              </a:tabLst>
            </a:pPr>
            <a:r>
              <a:rPr sz="3600" spc="4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Prince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4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409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114" dirty="0">
                <a:solidFill>
                  <a:srgbClr val="FFFFFF"/>
                </a:solidFill>
                <a:latin typeface="Arial"/>
                <a:cs typeface="Arial"/>
              </a:rPr>
              <a:t>gal.</a:t>
            </a:r>
            <a:endParaRPr sz="3600">
              <a:latin typeface="Arial"/>
              <a:cs typeface="Arial"/>
            </a:endParaRPr>
          </a:p>
          <a:p>
            <a:pPr marL="622300" indent="-6096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22935" algn="l"/>
              </a:tabLst>
            </a:pPr>
            <a:r>
              <a:rPr sz="3600" spc="4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discov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ered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a 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229" dirty="0">
                <a:solidFill>
                  <a:srgbClr val="FFFFFF"/>
                </a:solidFill>
                <a:latin typeface="Arial"/>
                <a:cs typeface="Arial"/>
              </a:rPr>
              <a:t>rade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54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3600" spc="3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315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254" dirty="0">
                <a:solidFill>
                  <a:srgbClr val="FFFFFF"/>
                </a:solidFill>
                <a:latin typeface="Arial"/>
                <a:cs typeface="Arial"/>
              </a:rPr>
              <a:t>ro</a:t>
            </a:r>
            <a:r>
              <a:rPr sz="3600" spc="325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Americas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Asia.</a:t>
            </a:r>
            <a:endParaRPr sz="3600">
              <a:latin typeface="Arial"/>
              <a:cs typeface="Arial"/>
            </a:endParaRPr>
          </a:p>
          <a:p>
            <a:pPr marL="624840" indent="-61214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625475" algn="l"/>
              </a:tabLst>
            </a:pPr>
            <a:r>
              <a:rPr sz="3600" spc="4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80" dirty="0">
                <a:solidFill>
                  <a:srgbClr val="FFFFFF"/>
                </a:solidFill>
                <a:latin typeface="Arial"/>
                <a:cs typeface="Arial"/>
              </a:rPr>
              <a:t>funded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10" dirty="0">
                <a:solidFill>
                  <a:srgbClr val="FFFFFF"/>
                </a:solidFill>
                <a:latin typeface="Arial"/>
                <a:cs typeface="Arial"/>
              </a:rPr>
              <a:t>many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voyag</a:t>
            </a:r>
            <a:r>
              <a:rPr sz="3600" spc="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36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40" dirty="0">
                <a:solidFill>
                  <a:srgbClr val="FFFFFF"/>
                </a:solidFill>
                <a:latin typeface="Arial"/>
                <a:cs typeface="Arial"/>
              </a:rPr>
              <a:t>set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3600" spc="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70" dirty="0">
                <a:solidFill>
                  <a:srgbClr val="FFFFFF"/>
                </a:solidFill>
                <a:latin typeface="Arial"/>
                <a:cs typeface="Arial"/>
              </a:rPr>
              <a:t>first</a:t>
            </a:r>
            <a:endParaRPr sz="36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3600" spc="155" dirty="0">
                <a:solidFill>
                  <a:srgbClr val="FFFFFF"/>
                </a:solidFill>
                <a:latin typeface="Arial"/>
                <a:cs typeface="Arial"/>
              </a:rPr>
              <a:t>school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3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na</a:t>
            </a:r>
            <a:r>
              <a:rPr sz="3600" spc="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600" spc="95" dirty="0">
                <a:solidFill>
                  <a:srgbClr val="FFFFFF"/>
                </a:solidFill>
                <a:latin typeface="Arial"/>
                <a:cs typeface="Arial"/>
              </a:rPr>
              <a:t>ig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600" spc="200" dirty="0">
                <a:solidFill>
                  <a:srgbClr val="FFFFFF"/>
                </a:solidFill>
                <a:latin typeface="Arial"/>
                <a:cs typeface="Arial"/>
              </a:rPr>
              <a:t>tion.</a:t>
            </a:r>
            <a:endParaRPr sz="3600">
              <a:latin typeface="Arial"/>
              <a:cs typeface="Arial"/>
            </a:endParaRPr>
          </a:p>
          <a:p>
            <a:pPr marL="631190" indent="-618490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4"/>
              <a:tabLst>
                <a:tab pos="631825" algn="l"/>
              </a:tabLst>
            </a:pPr>
            <a:r>
              <a:rPr sz="3600" spc="45" dirty="0">
                <a:solidFill>
                  <a:srgbClr val="FFFFFF"/>
                </a:solidFill>
                <a:latin typeface="Arial"/>
                <a:cs typeface="Arial"/>
              </a:rPr>
              <a:t>He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540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3600" spc="120" dirty="0">
                <a:solidFill>
                  <a:srgbClr val="FFFFFF"/>
                </a:solidFill>
                <a:latin typeface="Arial"/>
                <a:cs typeface="Arial"/>
              </a:rPr>
              <a:t>unded</a:t>
            </a:r>
            <a:r>
              <a:rPr sz="36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8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375" dirty="0">
                <a:solidFill>
                  <a:srgbClr val="FFFFFF"/>
                </a:solidFill>
                <a:latin typeface="Arial"/>
                <a:cs typeface="Arial"/>
              </a:rPr>
              <a:t>fi</a:t>
            </a:r>
            <a:r>
              <a:rPr sz="3600" spc="50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29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36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50" dirty="0">
                <a:solidFill>
                  <a:srgbClr val="FFFFFF"/>
                </a:solidFill>
                <a:latin typeface="Arial"/>
                <a:cs typeface="Arial"/>
              </a:rPr>
              <a:t>voyage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204" dirty="0">
                <a:solidFill>
                  <a:srgbClr val="FFFFFF"/>
                </a:solidFill>
                <a:latin typeface="Arial"/>
                <a:cs typeface="Arial"/>
              </a:rPr>
              <a:t>aro</a:t>
            </a:r>
            <a:r>
              <a:rPr sz="3600" spc="25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3600" spc="100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36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1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600" spc="39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3600" spc="14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6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600" spc="434" dirty="0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sz="3600" spc="235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3600" spc="125" dirty="0">
                <a:solidFill>
                  <a:srgbClr val="FFFFFF"/>
                </a:solidFill>
                <a:latin typeface="Arial"/>
                <a:cs typeface="Arial"/>
              </a:rPr>
              <a:t>ld.</a:t>
            </a:r>
            <a:endParaRPr sz="36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0"/>
            <a:ext cx="124358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15161" y="0"/>
            <a:ext cx="32842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95173" y="0"/>
            <a:ext cx="52387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75" dirty="0">
                <a:latin typeface="Verdana"/>
                <a:cs typeface="Verdana"/>
              </a:rPr>
              <a:t>4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240" dirty="0"/>
              <a:t>ich</a:t>
            </a:r>
            <a:r>
              <a:rPr sz="4400" spc="60" dirty="0"/>
              <a:t> </a:t>
            </a:r>
            <a:r>
              <a:rPr sz="4400" spc="400" dirty="0"/>
              <a:t>of</a:t>
            </a:r>
            <a:r>
              <a:rPr sz="4400" spc="114" dirty="0"/>
              <a:t> </a:t>
            </a:r>
            <a:r>
              <a:rPr sz="4400" spc="305" dirty="0"/>
              <a:t>the</a:t>
            </a:r>
            <a:r>
              <a:rPr sz="4400" spc="80" dirty="0"/>
              <a:t> </a:t>
            </a:r>
            <a:r>
              <a:rPr sz="4400" spc="265" dirty="0"/>
              <a:t>f</a:t>
            </a:r>
            <a:r>
              <a:rPr sz="4400" spc="550" dirty="0"/>
              <a:t>o</a:t>
            </a:r>
            <a:r>
              <a:rPr sz="4400" spc="105" dirty="0"/>
              <a:t>l</a:t>
            </a:r>
            <a:r>
              <a:rPr sz="4400" spc="120" dirty="0"/>
              <a:t>l</a:t>
            </a:r>
            <a:r>
              <a:rPr sz="4400" spc="225" dirty="0"/>
              <a:t>owing</a:t>
            </a:r>
            <a:r>
              <a:rPr sz="4400" spc="80" dirty="0"/>
              <a:t> </a:t>
            </a:r>
            <a:r>
              <a:rPr sz="4400" spc="175" dirty="0"/>
              <a:t>E</a:t>
            </a:r>
            <a:r>
              <a:rPr sz="4400" spc="150" dirty="0"/>
              <a:t>u</a:t>
            </a:r>
            <a:r>
              <a:rPr sz="4400" spc="710" dirty="0"/>
              <a:t>r</a:t>
            </a:r>
            <a:r>
              <a:rPr sz="4400" spc="145" dirty="0"/>
              <a:t>op</a:t>
            </a:r>
            <a:r>
              <a:rPr sz="4400" spc="150" dirty="0"/>
              <a:t>e</a:t>
            </a:r>
            <a:r>
              <a:rPr sz="4400" spc="95" dirty="0"/>
              <a:t>an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10169525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365" dirty="0">
                <a:solidFill>
                  <a:srgbClr val="FFFFFF"/>
                </a:solidFill>
                <a:latin typeface="Arial"/>
                <a:cs typeface="Arial"/>
              </a:rPr>
              <a:t>tries</a:t>
            </a: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3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-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3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3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-1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3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220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60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0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lo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65" dirty="0">
                <a:solidFill>
                  <a:srgbClr val="FFFFFF"/>
                </a:solidFill>
                <a:latin typeface="Arial"/>
                <a:cs typeface="Arial"/>
              </a:rPr>
              <a:t>ies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n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7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spc="285" dirty="0">
                <a:solidFill>
                  <a:srgbClr val="FFFFFF"/>
                </a:solidFill>
                <a:latin typeface="Arial"/>
                <a:cs typeface="Arial"/>
              </a:rPr>
              <a:t>erica</a:t>
            </a:r>
            <a:r>
              <a:rPr sz="4400" spc="35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65" dirty="0">
                <a:solidFill>
                  <a:srgbClr val="FFFFFF"/>
                </a:solidFill>
                <a:latin typeface="Arial"/>
                <a:cs typeface="Arial"/>
              </a:rPr>
              <a:t>Spain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50" dirty="0">
                <a:solidFill>
                  <a:srgbClr val="FFFFFF"/>
                </a:solidFill>
                <a:latin typeface="Arial"/>
                <a:cs typeface="Arial"/>
              </a:rPr>
              <a:t>France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245" dirty="0">
                <a:solidFill>
                  <a:srgbClr val="FFFFFF"/>
                </a:solidFill>
                <a:latin typeface="Arial"/>
                <a:cs typeface="Arial"/>
              </a:rPr>
              <a:t>Portugal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Germany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157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29641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25653" y="0"/>
            <a:ext cx="461645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420" dirty="0">
                <a:latin typeface="Verdana"/>
                <a:cs typeface="Verdana"/>
              </a:rPr>
              <a:t>5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85" dirty="0"/>
              <a:t>W</a:t>
            </a:r>
            <a:r>
              <a:rPr sz="4400" spc="125" dirty="0"/>
              <a:t>h</a:t>
            </a:r>
            <a:r>
              <a:rPr sz="4400" spc="345" dirty="0"/>
              <a:t>at</a:t>
            </a:r>
            <a:r>
              <a:rPr sz="4400" spc="80" dirty="0"/>
              <a:t> </a:t>
            </a:r>
            <a:r>
              <a:rPr sz="4400" spc="315" dirty="0"/>
              <a:t>w</a:t>
            </a:r>
            <a:r>
              <a:rPr sz="4400" spc="250" dirty="0"/>
              <a:t>a</a:t>
            </a:r>
            <a:r>
              <a:rPr sz="4400" spc="700" dirty="0"/>
              <a:t>r</a:t>
            </a:r>
            <a:r>
              <a:rPr sz="4400" spc="80" dirty="0"/>
              <a:t> </a:t>
            </a:r>
            <a:r>
              <a:rPr sz="4400" spc="315" dirty="0"/>
              <a:t>w</a:t>
            </a:r>
            <a:r>
              <a:rPr sz="4400" spc="250" dirty="0"/>
              <a:t>a</a:t>
            </a:r>
            <a:r>
              <a:rPr sz="4400" spc="130" dirty="0"/>
              <a:t>s</a:t>
            </a:r>
            <a:r>
              <a:rPr sz="4400" spc="80" dirty="0"/>
              <a:t> </a:t>
            </a:r>
            <a:r>
              <a:rPr sz="4400" spc="95" dirty="0"/>
              <a:t>a </a:t>
            </a:r>
            <a:r>
              <a:rPr sz="4400" spc="720" dirty="0"/>
              <a:t>r</a:t>
            </a:r>
            <a:r>
              <a:rPr sz="4400" spc="170" dirty="0"/>
              <a:t>e</a:t>
            </a:r>
            <a:r>
              <a:rPr sz="4400" spc="165" dirty="0"/>
              <a:t>s</a:t>
            </a:r>
            <a:r>
              <a:rPr sz="4400" spc="195" dirty="0"/>
              <a:t>u</a:t>
            </a:r>
            <a:r>
              <a:rPr sz="4400" spc="90" dirty="0"/>
              <a:t>l</a:t>
            </a:r>
            <a:r>
              <a:rPr sz="4400" spc="595" dirty="0"/>
              <a:t>t</a:t>
            </a:r>
            <a:r>
              <a:rPr sz="4400" spc="65" dirty="0"/>
              <a:t> </a:t>
            </a:r>
            <a:r>
              <a:rPr sz="4400" spc="400" dirty="0"/>
              <a:t>of</a:t>
            </a:r>
            <a:r>
              <a:rPr sz="4400" spc="85" dirty="0"/>
              <a:t> </a:t>
            </a:r>
            <a:r>
              <a:rPr sz="4400" spc="114" dirty="0"/>
              <a:t>m</a:t>
            </a:r>
            <a:r>
              <a:rPr sz="4400" spc="190" dirty="0"/>
              <a:t>i</a:t>
            </a:r>
            <a:r>
              <a:rPr sz="4400" spc="145" dirty="0"/>
              <a:t>l</a:t>
            </a:r>
            <a:r>
              <a:rPr sz="4400" spc="160" dirty="0"/>
              <a:t>i</a:t>
            </a:r>
            <a:r>
              <a:rPr sz="4400" spc="295" dirty="0"/>
              <a:t>tarism</a:t>
            </a:r>
            <a:endParaRPr sz="4400"/>
          </a:p>
        </p:txBody>
      </p:sp>
      <p:sp>
        <p:nvSpPr>
          <p:cNvPr id="7" name="object 7"/>
          <p:cNvSpPr txBox="1"/>
          <p:nvPr/>
        </p:nvSpPr>
        <p:spPr>
          <a:xfrm>
            <a:off x="711809" y="1522729"/>
            <a:ext cx="10245090" cy="47142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42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35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ona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ism</a:t>
            </a:r>
            <a:r>
              <a:rPr sz="4400" spc="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50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5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400" spc="15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385" dirty="0">
                <a:solidFill>
                  <a:srgbClr val="FFFFFF"/>
                </a:solidFill>
                <a:latin typeface="Arial"/>
                <a:cs typeface="Arial"/>
              </a:rPr>
              <a:t>te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85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235" dirty="0">
                <a:solidFill>
                  <a:srgbClr val="FFFFFF"/>
                </a:solidFill>
                <a:latin typeface="Arial"/>
                <a:cs typeface="Arial"/>
              </a:rPr>
              <a:t>nete</a:t>
            </a:r>
            <a:r>
              <a:rPr sz="4400" spc="27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265" dirty="0">
                <a:solidFill>
                  <a:srgbClr val="FFFFFF"/>
                </a:solidFill>
                <a:latin typeface="Arial"/>
                <a:cs typeface="Arial"/>
              </a:rPr>
              <a:t>nth</a:t>
            </a:r>
            <a:endParaRPr sz="4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10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400" spc="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2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400" spc="7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ly</a:t>
            </a:r>
            <a:r>
              <a:rPr sz="4400" spc="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30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80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50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229" dirty="0">
                <a:solidFill>
                  <a:srgbClr val="FFFFFF"/>
                </a:solidFill>
                <a:latin typeface="Arial"/>
                <a:cs typeface="Arial"/>
              </a:rPr>
              <a:t>ti</a:t>
            </a:r>
            <a:r>
              <a:rPr sz="4400" spc="52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365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sz="4400" spc="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85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4400" spc="32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459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400" spc="24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4400" spc="409" dirty="0">
                <a:solidFill>
                  <a:srgbClr val="FFFFFF"/>
                </a:solidFill>
                <a:latin typeface="Arial"/>
                <a:cs typeface="Arial"/>
              </a:rPr>
              <a:t>ur</a:t>
            </a:r>
            <a:r>
              <a:rPr sz="4400" spc="21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400" spc="1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400" spc="19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400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4400">
              <a:latin typeface="Arial"/>
              <a:cs typeface="Arial"/>
            </a:endParaRPr>
          </a:p>
          <a:p>
            <a:pPr>
              <a:lnSpc>
                <a:spcPts val="5200"/>
              </a:lnSpc>
              <a:spcBef>
                <a:spcPts val="81"/>
              </a:spcBef>
            </a:pPr>
            <a:endParaRPr sz="5200"/>
          </a:p>
          <a:p>
            <a:pPr marL="773430" indent="-76073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4065" algn="l"/>
              </a:tabLst>
            </a:pPr>
            <a:r>
              <a:rPr sz="4400" spc="145" dirty="0">
                <a:solidFill>
                  <a:srgbClr val="FFFFFF"/>
                </a:solidFill>
                <a:latin typeface="Arial"/>
                <a:cs typeface="Arial"/>
              </a:rPr>
              <a:t>Civil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endParaRPr sz="4400">
              <a:latin typeface="Arial"/>
              <a:cs typeface="Arial"/>
            </a:endParaRPr>
          </a:p>
          <a:p>
            <a:pPr marL="759460" indent="-74676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0095" algn="l"/>
              </a:tabLst>
            </a:pPr>
            <a:r>
              <a:rPr sz="4400" spc="204" dirty="0">
                <a:solidFill>
                  <a:srgbClr val="FFFFFF"/>
                </a:solidFill>
                <a:latin typeface="Arial"/>
                <a:cs typeface="Arial"/>
              </a:rPr>
              <a:t>Revolutionary</a:t>
            </a:r>
            <a:r>
              <a:rPr sz="4400" spc="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endParaRPr sz="4400">
              <a:latin typeface="Arial"/>
              <a:cs typeface="Arial"/>
            </a:endParaRPr>
          </a:p>
          <a:p>
            <a:pPr marL="763905" indent="-75120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64540" algn="l"/>
              </a:tabLst>
            </a:pPr>
            <a:r>
              <a:rPr sz="4400" spc="395" dirty="0">
                <a:solidFill>
                  <a:srgbClr val="FFFFFF"/>
                </a:solidFill>
                <a:latin typeface="Arial"/>
                <a:cs typeface="Arial"/>
              </a:rPr>
              <a:t>Wo</a:t>
            </a:r>
            <a:r>
              <a:rPr sz="4400" spc="18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400" spc="135" dirty="0">
                <a:solidFill>
                  <a:srgbClr val="FFFFFF"/>
                </a:solidFill>
                <a:latin typeface="Arial"/>
                <a:cs typeface="Arial"/>
              </a:rPr>
              <a:t>ld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r>
              <a:rPr sz="44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-10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endParaRPr sz="4400">
              <a:latin typeface="Arial"/>
              <a:cs typeface="Arial"/>
            </a:endParaRPr>
          </a:p>
          <a:p>
            <a:pPr marL="771525" indent="-758825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72160" algn="l"/>
              </a:tabLst>
            </a:pPr>
            <a:r>
              <a:rPr sz="4400" spc="110" dirty="0">
                <a:solidFill>
                  <a:srgbClr val="FFFFFF"/>
                </a:solidFill>
                <a:latin typeface="Arial"/>
                <a:cs typeface="Arial"/>
              </a:rPr>
              <a:t>Cold</a:t>
            </a:r>
            <a:r>
              <a:rPr sz="4400" spc="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295" dirty="0">
                <a:solidFill>
                  <a:srgbClr val="FFFFFF"/>
                </a:solidFill>
                <a:latin typeface="Arial"/>
                <a:cs typeface="Arial"/>
              </a:rPr>
              <a:t>War</a:t>
            </a:r>
            <a:endParaRPr sz="4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20723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5562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6509" y="0"/>
            <a:ext cx="480059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70" dirty="0">
                <a:latin typeface="Verdana"/>
                <a:cs typeface="Verdana"/>
              </a:rPr>
              <a:t>6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6857996"/>
                </a:moveTo>
                <a:lnTo>
                  <a:pt x="12192000" y="0"/>
                </a:ln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close/>
              </a:path>
            </a:pathLst>
          </a:custGeom>
          <a:solidFill>
            <a:srgbClr val="1CCDF7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19200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6857996"/>
                </a:moveTo>
                <a:lnTo>
                  <a:pt x="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7996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1752" y="164592"/>
            <a:ext cx="11585448" cy="6376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110" dirty="0"/>
              <a:t>W</a:t>
            </a:r>
            <a:r>
              <a:rPr spc="80" dirty="0"/>
              <a:t>h</a:t>
            </a:r>
            <a:r>
              <a:rPr spc="160" dirty="0"/>
              <a:t>i</a:t>
            </a:r>
            <a:r>
              <a:rPr spc="390" dirty="0"/>
              <a:t>c</a:t>
            </a:r>
            <a:r>
              <a:rPr spc="110" dirty="0"/>
              <a:t>h</a:t>
            </a:r>
            <a:r>
              <a:rPr spc="70" dirty="0"/>
              <a:t> </a:t>
            </a:r>
            <a:r>
              <a:rPr spc="285" dirty="0"/>
              <a:t>w</a:t>
            </a:r>
            <a:r>
              <a:rPr spc="225" dirty="0"/>
              <a:t>a</a:t>
            </a:r>
            <a:r>
              <a:rPr spc="120" dirty="0"/>
              <a:t>s</a:t>
            </a:r>
            <a:r>
              <a:rPr spc="85" dirty="0"/>
              <a:t> </a:t>
            </a:r>
            <a:r>
              <a:rPr spc="65" dirty="0"/>
              <a:t>a</a:t>
            </a:r>
            <a:r>
              <a:rPr spc="120" dirty="0"/>
              <a:t> </a:t>
            </a:r>
            <a:r>
              <a:rPr u="heavy" spc="-20" dirty="0"/>
              <a:t>C</a:t>
            </a:r>
            <a:r>
              <a:rPr u="heavy" spc="270" dirty="0"/>
              <a:t>A</a:t>
            </a:r>
            <a:r>
              <a:rPr u="heavy" spc="-90" dirty="0"/>
              <a:t>U</a:t>
            </a:r>
            <a:r>
              <a:rPr u="heavy" spc="-60" dirty="0"/>
              <a:t>S</a:t>
            </a:r>
            <a:r>
              <a:rPr u="heavy" spc="185" dirty="0"/>
              <a:t>E</a:t>
            </a:r>
            <a:r>
              <a:rPr spc="95" dirty="0"/>
              <a:t> </a:t>
            </a:r>
            <a:r>
              <a:rPr spc="140" dirty="0"/>
              <a:t>o</a:t>
            </a:r>
            <a:r>
              <a:rPr spc="585" dirty="0"/>
              <a:t>f</a:t>
            </a:r>
            <a:r>
              <a:rPr spc="90" dirty="0"/>
              <a:t> </a:t>
            </a:r>
            <a:r>
              <a:rPr spc="210" dirty="0"/>
              <a:t>t</a:t>
            </a:r>
            <a:r>
              <a:rPr spc="425" dirty="0"/>
              <a:t>h</a:t>
            </a:r>
            <a:r>
              <a:rPr spc="155" dirty="0"/>
              <a:t>e</a:t>
            </a:r>
            <a:r>
              <a:rPr spc="85" dirty="0"/>
              <a:t> </a:t>
            </a:r>
            <a:r>
              <a:rPr spc="-135" dirty="0"/>
              <a:t>R</a:t>
            </a:r>
            <a:r>
              <a:rPr spc="130" dirty="0"/>
              <a:t>u</a:t>
            </a:r>
            <a:r>
              <a:rPr spc="125" dirty="0"/>
              <a:t>s</a:t>
            </a:r>
            <a:r>
              <a:rPr spc="200" dirty="0"/>
              <a:t>s</a:t>
            </a:r>
            <a:r>
              <a:rPr spc="100" dirty="0"/>
              <a:t>i</a:t>
            </a:r>
            <a:r>
              <a:rPr spc="85" dirty="0"/>
              <a:t>an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11809" y="1463802"/>
            <a:ext cx="10270490" cy="4883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20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9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4000" spc="13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00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ut</a:t>
            </a:r>
            <a:r>
              <a:rPr sz="4000" spc="190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on?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704850" algn="l"/>
              </a:tabLst>
            </a:pP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20" dirty="0">
                <a:solidFill>
                  <a:srgbClr val="FFFFFF"/>
                </a:solidFill>
                <a:latin typeface="Arial"/>
                <a:cs typeface="Arial"/>
              </a:rPr>
              <a:t>czar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0" dirty="0">
                <a:solidFill>
                  <a:srgbClr val="FFFFFF"/>
                </a:solidFill>
                <a:latin typeface="Arial"/>
                <a:cs typeface="Arial"/>
              </a:rPr>
              <a:t>was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35" dirty="0">
                <a:solidFill>
                  <a:srgbClr val="FFFFFF"/>
                </a:solidFill>
                <a:latin typeface="Arial"/>
                <a:cs typeface="Arial"/>
              </a:rPr>
              <a:t>execut</a:t>
            </a: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4000" spc="165" dirty="0">
                <a:solidFill>
                  <a:srgbClr val="FFFFFF"/>
                </a:solidFill>
                <a:latin typeface="Arial"/>
                <a:cs typeface="Arial"/>
              </a:rPr>
              <a:t>d.</a:t>
            </a:r>
            <a:endParaRPr sz="4000">
              <a:latin typeface="Arial"/>
              <a:cs typeface="Arial"/>
            </a:endParaRPr>
          </a:p>
          <a:p>
            <a:pPr marL="692150" indent="-679450">
              <a:lnSpc>
                <a:spcPct val="100000"/>
              </a:lnSpc>
              <a:buClr>
                <a:srgbClr val="FFFFFF"/>
              </a:buClr>
              <a:buFont typeface="Arial"/>
              <a:buAutoNum type="alphaUcPeriod"/>
              <a:tabLst>
                <a:tab pos="692785" algn="l"/>
              </a:tabLst>
            </a:pPr>
            <a:r>
              <a:rPr sz="4000" spc="270" dirty="0">
                <a:solidFill>
                  <a:srgbClr val="FFFFFF"/>
                </a:solidFill>
                <a:latin typeface="Arial"/>
                <a:cs typeface="Arial"/>
              </a:rPr>
              <a:t>There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44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000" spc="305" dirty="0">
                <a:solidFill>
                  <a:srgbClr val="FFFFFF"/>
                </a:solidFill>
                <a:latin typeface="Arial"/>
                <a:cs typeface="Arial"/>
              </a:rPr>
              <a:t>ere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fo</a:t>
            </a:r>
            <a:r>
              <a:rPr sz="4000" spc="36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hortages</a:t>
            </a:r>
            <a:r>
              <a:rPr sz="4000" spc="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80" dirty="0">
                <a:solidFill>
                  <a:srgbClr val="FFFFFF"/>
                </a:solidFill>
                <a:latin typeface="Arial"/>
                <a:cs typeface="Arial"/>
              </a:rPr>
              <a:t>Russia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serfs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45" dirty="0">
                <a:solidFill>
                  <a:srgbClr val="FFFFFF"/>
                </a:solidFill>
                <a:latin typeface="Arial"/>
                <a:cs typeface="Arial"/>
              </a:rPr>
              <a:t>were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15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sz="4000" spc="29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rving.</a:t>
            </a:r>
            <a:endParaRPr sz="4000">
              <a:latin typeface="Arial"/>
              <a:cs typeface="Arial"/>
            </a:endParaRPr>
          </a:p>
          <a:p>
            <a:pPr marL="12700" marR="2072639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695960" algn="l"/>
              </a:tabLst>
            </a:pP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65" dirty="0">
                <a:solidFill>
                  <a:srgbClr val="FFFFFF"/>
                </a:solidFill>
                <a:latin typeface="Arial"/>
                <a:cs typeface="Arial"/>
              </a:rPr>
              <a:t>Ge</a:t>
            </a:r>
            <a:r>
              <a:rPr sz="4000" spc="14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mans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showed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30" dirty="0">
                <a:solidFill>
                  <a:srgbClr val="FFFFFF"/>
                </a:solidFill>
                <a:latin typeface="Arial"/>
                <a:cs typeface="Arial"/>
              </a:rPr>
              <a:t>signs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65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90" dirty="0">
                <a:solidFill>
                  <a:srgbClr val="FFFFFF"/>
                </a:solidFill>
                <a:latin typeface="Arial"/>
                <a:cs typeface="Arial"/>
              </a:rPr>
              <a:t>surrender.</a:t>
            </a:r>
            <a:endParaRPr sz="4000">
              <a:latin typeface="Arial"/>
              <a:cs typeface="Arial"/>
            </a:endParaRPr>
          </a:p>
          <a:p>
            <a:pPr marL="702945" indent="-690245">
              <a:lnSpc>
                <a:spcPct val="100000"/>
              </a:lnSpc>
              <a:buClr>
                <a:srgbClr val="FFFFFF"/>
              </a:buClr>
              <a:buFont typeface="Arial"/>
              <a:buAutoNum type="alphaUcPeriod" startAt="3"/>
              <a:tabLst>
                <a:tab pos="703580" algn="l"/>
              </a:tabLst>
            </a:pPr>
            <a:r>
              <a:rPr sz="4000" spc="45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4000" spc="2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4000" spc="240" dirty="0">
                <a:solidFill>
                  <a:srgbClr val="FFFFFF"/>
                </a:solidFill>
                <a:latin typeface="Arial"/>
                <a:cs typeface="Arial"/>
              </a:rPr>
              <a:t>diers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60" dirty="0">
                <a:solidFill>
                  <a:srgbClr val="FFFFFF"/>
                </a:solidFill>
                <a:latin typeface="Arial"/>
                <a:cs typeface="Arial"/>
              </a:rPr>
              <a:t>did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54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4000" spc="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know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4000" spc="1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4000" spc="459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3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4000" spc="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12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000" spc="325" dirty="0">
                <a:solidFill>
                  <a:srgbClr val="FFFFFF"/>
                </a:solidFill>
                <a:latin typeface="Arial"/>
                <a:cs typeface="Arial"/>
              </a:rPr>
              <a:t>their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0" spc="229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4000" spc="18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4000" spc="110" dirty="0">
                <a:solidFill>
                  <a:srgbClr val="FFFFFF"/>
                </a:solidFill>
                <a:latin typeface="Arial"/>
                <a:cs typeface="Arial"/>
              </a:rPr>
              <a:t>po</a:t>
            </a:r>
            <a:r>
              <a:rPr sz="4000" spc="9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4000" spc="155" dirty="0">
                <a:solidFill>
                  <a:srgbClr val="FFFFFF"/>
                </a:solidFill>
                <a:latin typeface="Arial"/>
                <a:cs typeface="Arial"/>
              </a:rPr>
              <a:t>s.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0"/>
            <a:ext cx="1014983" cy="1028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161" y="0"/>
            <a:ext cx="99822" cy="92887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0"/>
            <a:ext cx="1219199" cy="14097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15161" y="0"/>
            <a:ext cx="304038" cy="92887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  <a:lnTo>
                  <a:pt x="0" y="0"/>
                </a:lnTo>
                <a:lnTo>
                  <a:pt x="0" y="9288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61" y="0"/>
            <a:ext cx="914400" cy="929005"/>
          </a:xfrm>
          <a:custGeom>
            <a:avLst/>
            <a:gdLst/>
            <a:ahLst/>
            <a:cxnLst/>
            <a:rect l="l" t="t" r="r" b="b"/>
            <a:pathLst>
              <a:path w="914400" h="929005">
                <a:moveTo>
                  <a:pt x="0" y="928877"/>
                </a:moveTo>
                <a:lnTo>
                  <a:pt x="914400" y="928877"/>
                </a:lnTo>
                <a:lnTo>
                  <a:pt x="914400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1" y="0"/>
            <a:ext cx="0" cy="929005"/>
          </a:xfrm>
          <a:custGeom>
            <a:avLst/>
            <a:gdLst/>
            <a:ahLst/>
            <a:cxnLst/>
            <a:rect l="l" t="t" r="r" b="b"/>
            <a:pathLst>
              <a:path h="929005">
                <a:moveTo>
                  <a:pt x="0" y="0"/>
                </a:moveTo>
                <a:lnTo>
                  <a:pt x="0" y="928877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18033" y="0"/>
            <a:ext cx="476884" cy="903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09"/>
              </a:lnSpc>
            </a:pPr>
            <a:r>
              <a:rPr sz="6000" spc="-270" dirty="0">
                <a:latin typeface="Verdana"/>
                <a:cs typeface="Verdana"/>
              </a:rPr>
              <a:t>7</a:t>
            </a:r>
            <a:endParaRPr sz="60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743</Words>
  <Application>Microsoft Office PowerPoint</Application>
  <PresentationFormat>Custom</PresentationFormat>
  <Paragraphs>166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Which European countries established</vt:lpstr>
      <vt:lpstr>Which religion did the early European</vt:lpstr>
      <vt:lpstr>Who was the leader of the Nazi party in Germany during World War II?</vt:lpstr>
      <vt:lpstr>PowerPoint Presentation</vt:lpstr>
      <vt:lpstr>Which of the following European</vt:lpstr>
      <vt:lpstr>What war was a result of militarism</vt:lpstr>
      <vt:lpstr>Which was a CAUSE of the Russian</vt:lpstr>
      <vt:lpstr>Which person did the actions below?</vt:lpstr>
      <vt:lpstr>PowerPoint Presentation</vt:lpstr>
      <vt:lpstr>PowerPoint Presentation</vt:lpstr>
      <vt:lpstr>PowerPoint Presentation</vt:lpstr>
      <vt:lpstr>Which country was divided during the Cold War:</vt:lpstr>
      <vt:lpstr>What happened to people who spoke out against Hitler?</vt:lpstr>
      <vt:lpstr>PowerPoint Presentation</vt:lpstr>
      <vt:lpstr>The Holocaust is associated with which conflict?</vt:lpstr>
      <vt:lpstr>The time of tension without direct warfare from 1945 to 1991 is called:</vt:lpstr>
      <vt:lpstr>After World War II, which two</vt:lpstr>
      <vt:lpstr>The Berlin Wall was built in this country in 1961:</vt:lpstr>
      <vt:lpstr>Which country was the first to begin exploring the west coast of Africa, looking for a route to Asia? (Prince Henry the Navigator is also from this country.)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Trantow</dc:creator>
  <cp:lastModifiedBy>Susan</cp:lastModifiedBy>
  <cp:revision>4</cp:revision>
  <dcterms:created xsi:type="dcterms:W3CDTF">2014-03-08T17:40:41Z</dcterms:created>
  <dcterms:modified xsi:type="dcterms:W3CDTF">2014-03-09T00:24:56Z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2013-08-23T00:00:00Z</vt:filetime>
  </property>
  <property fmtid="{D5CDD505-2E9C-101B-9397-08002B2CF9AE}" pid="3" name="LastSaved">
    <vt:filetime>2014-03-08T00:00:00Z</vt:filetime>
  </property>
</Properties>
</file>