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822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3/8/2014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3/8/2014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3/8/2014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3/8/2014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3/8/2014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1809" y="854202"/>
            <a:ext cx="10768380" cy="2457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5317" y="1184402"/>
            <a:ext cx="11021364" cy="2542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3/8/2014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9"/>
                </a:moveTo>
                <a:lnTo>
                  <a:pt x="12192000" y="0"/>
                </a:lnTo>
              </a:path>
              <a:path w="12192000"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9879" y="292163"/>
            <a:ext cx="10873740" cy="6321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11451" y="1830323"/>
            <a:ext cx="8906256" cy="29291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55648" y="1874520"/>
            <a:ext cx="8718804" cy="27416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46401" y="2070469"/>
            <a:ext cx="8337168" cy="23546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97419" y="2485517"/>
            <a:ext cx="1456055" cy="1934845"/>
          </a:xfrm>
          <a:custGeom>
            <a:avLst/>
            <a:gdLst/>
            <a:ahLst/>
            <a:cxnLst/>
            <a:rect l="l" t="t" r="r" b="b"/>
            <a:pathLst>
              <a:path w="1456054" h="1934845">
                <a:moveTo>
                  <a:pt x="773937" y="0"/>
                </a:moveTo>
                <a:lnTo>
                  <a:pt x="803021" y="0"/>
                </a:lnTo>
                <a:lnTo>
                  <a:pt x="815480" y="899"/>
                </a:lnTo>
                <a:lnTo>
                  <a:pt x="856563" y="4959"/>
                </a:lnTo>
                <a:lnTo>
                  <a:pt x="908843" y="12037"/>
                </a:lnTo>
                <a:lnTo>
                  <a:pt x="922148" y="13994"/>
                </a:lnTo>
                <a:lnTo>
                  <a:pt x="933399" y="15602"/>
                </a:lnTo>
                <a:lnTo>
                  <a:pt x="943278" y="16941"/>
                </a:lnTo>
                <a:lnTo>
                  <a:pt x="958678" y="18972"/>
                </a:lnTo>
                <a:lnTo>
                  <a:pt x="969545" y="20432"/>
                </a:lnTo>
                <a:lnTo>
                  <a:pt x="980625" y="23064"/>
                </a:lnTo>
                <a:lnTo>
                  <a:pt x="993483" y="25876"/>
                </a:lnTo>
                <a:lnTo>
                  <a:pt x="1008671" y="28999"/>
                </a:lnTo>
                <a:lnTo>
                  <a:pt x="1020801" y="31630"/>
                </a:lnTo>
                <a:lnTo>
                  <a:pt x="1072979" y="44361"/>
                </a:lnTo>
                <a:lnTo>
                  <a:pt x="1112369" y="59937"/>
                </a:lnTo>
                <a:lnTo>
                  <a:pt x="1146900" y="77797"/>
                </a:lnTo>
                <a:lnTo>
                  <a:pt x="1165605" y="89788"/>
                </a:lnTo>
                <a:lnTo>
                  <a:pt x="1168019" y="91186"/>
                </a:lnTo>
                <a:lnTo>
                  <a:pt x="1174623" y="96138"/>
                </a:lnTo>
                <a:lnTo>
                  <a:pt x="1185545" y="104521"/>
                </a:lnTo>
                <a:lnTo>
                  <a:pt x="1198015" y="113968"/>
                </a:lnTo>
                <a:lnTo>
                  <a:pt x="1207058" y="120497"/>
                </a:lnTo>
                <a:lnTo>
                  <a:pt x="1216560" y="127113"/>
                </a:lnTo>
                <a:lnTo>
                  <a:pt x="1227065" y="135201"/>
                </a:lnTo>
                <a:lnTo>
                  <a:pt x="1240283" y="146010"/>
                </a:lnTo>
                <a:lnTo>
                  <a:pt x="1246974" y="151857"/>
                </a:lnTo>
                <a:lnTo>
                  <a:pt x="1253108" y="158115"/>
                </a:lnTo>
                <a:lnTo>
                  <a:pt x="1257553" y="162306"/>
                </a:lnTo>
                <a:lnTo>
                  <a:pt x="1260475" y="164846"/>
                </a:lnTo>
                <a:lnTo>
                  <a:pt x="1266316" y="169672"/>
                </a:lnTo>
                <a:lnTo>
                  <a:pt x="1270888" y="173736"/>
                </a:lnTo>
                <a:lnTo>
                  <a:pt x="1274318" y="177165"/>
                </a:lnTo>
                <a:lnTo>
                  <a:pt x="1277874" y="180594"/>
                </a:lnTo>
                <a:lnTo>
                  <a:pt x="1281302" y="183769"/>
                </a:lnTo>
                <a:lnTo>
                  <a:pt x="1284985" y="186436"/>
                </a:lnTo>
                <a:lnTo>
                  <a:pt x="1293635" y="197921"/>
                </a:lnTo>
                <a:lnTo>
                  <a:pt x="1317874" y="229095"/>
                </a:lnTo>
                <a:lnTo>
                  <a:pt x="1332610" y="247170"/>
                </a:lnTo>
                <a:lnTo>
                  <a:pt x="1340543" y="256978"/>
                </a:lnTo>
                <a:lnTo>
                  <a:pt x="1367893" y="298892"/>
                </a:lnTo>
                <a:lnTo>
                  <a:pt x="1386411" y="336329"/>
                </a:lnTo>
                <a:lnTo>
                  <a:pt x="1408157" y="382688"/>
                </a:lnTo>
                <a:lnTo>
                  <a:pt x="1424812" y="429006"/>
                </a:lnTo>
                <a:lnTo>
                  <a:pt x="1432686" y="465328"/>
                </a:lnTo>
                <a:lnTo>
                  <a:pt x="1435291" y="478079"/>
                </a:lnTo>
                <a:lnTo>
                  <a:pt x="1437986" y="490234"/>
                </a:lnTo>
                <a:lnTo>
                  <a:pt x="1439418" y="496824"/>
                </a:lnTo>
                <a:lnTo>
                  <a:pt x="1440052" y="499999"/>
                </a:lnTo>
                <a:lnTo>
                  <a:pt x="1440052" y="501015"/>
                </a:lnTo>
                <a:lnTo>
                  <a:pt x="1439926" y="501396"/>
                </a:lnTo>
                <a:lnTo>
                  <a:pt x="1440179" y="501777"/>
                </a:lnTo>
                <a:lnTo>
                  <a:pt x="1441196" y="503174"/>
                </a:lnTo>
                <a:lnTo>
                  <a:pt x="1442847" y="505713"/>
                </a:lnTo>
                <a:lnTo>
                  <a:pt x="1445005" y="509524"/>
                </a:lnTo>
                <a:lnTo>
                  <a:pt x="1447800" y="514477"/>
                </a:lnTo>
                <a:lnTo>
                  <a:pt x="1451482" y="519303"/>
                </a:lnTo>
                <a:lnTo>
                  <a:pt x="1456054" y="523875"/>
                </a:lnTo>
                <a:lnTo>
                  <a:pt x="1456054" y="535559"/>
                </a:lnTo>
                <a:lnTo>
                  <a:pt x="1456054" y="543687"/>
                </a:lnTo>
                <a:lnTo>
                  <a:pt x="1455038" y="550291"/>
                </a:lnTo>
                <a:lnTo>
                  <a:pt x="1452879" y="555244"/>
                </a:lnTo>
                <a:lnTo>
                  <a:pt x="1450848" y="560197"/>
                </a:lnTo>
                <a:lnTo>
                  <a:pt x="1449704" y="564261"/>
                </a:lnTo>
                <a:lnTo>
                  <a:pt x="1449704" y="567436"/>
                </a:lnTo>
                <a:lnTo>
                  <a:pt x="1450803" y="606283"/>
                </a:lnTo>
                <a:lnTo>
                  <a:pt x="1453900" y="644294"/>
                </a:lnTo>
                <a:lnTo>
                  <a:pt x="1454841" y="657201"/>
                </a:lnTo>
                <a:lnTo>
                  <a:pt x="1455503" y="669796"/>
                </a:lnTo>
                <a:lnTo>
                  <a:pt x="1455902" y="682179"/>
                </a:lnTo>
                <a:lnTo>
                  <a:pt x="1456052" y="694448"/>
                </a:lnTo>
                <a:lnTo>
                  <a:pt x="1456054" y="733171"/>
                </a:lnTo>
                <a:lnTo>
                  <a:pt x="1455356" y="747615"/>
                </a:lnTo>
                <a:lnTo>
                  <a:pt x="1452955" y="788768"/>
                </a:lnTo>
                <a:lnTo>
                  <a:pt x="1449091" y="838534"/>
                </a:lnTo>
                <a:lnTo>
                  <a:pt x="1443480" y="889232"/>
                </a:lnTo>
                <a:lnTo>
                  <a:pt x="1437627" y="927678"/>
                </a:lnTo>
                <a:lnTo>
                  <a:pt x="1428213" y="974636"/>
                </a:lnTo>
                <a:lnTo>
                  <a:pt x="1418170" y="1013608"/>
                </a:lnTo>
                <a:lnTo>
                  <a:pt x="1403252" y="1061359"/>
                </a:lnTo>
                <a:lnTo>
                  <a:pt x="1385491" y="1107612"/>
                </a:lnTo>
                <a:lnTo>
                  <a:pt x="1365234" y="1153362"/>
                </a:lnTo>
                <a:lnTo>
                  <a:pt x="1348399" y="1187783"/>
                </a:lnTo>
                <a:lnTo>
                  <a:pt x="1336548" y="1209548"/>
                </a:lnTo>
                <a:lnTo>
                  <a:pt x="1334897" y="1212596"/>
                </a:lnTo>
                <a:lnTo>
                  <a:pt x="1332610" y="1217422"/>
                </a:lnTo>
                <a:lnTo>
                  <a:pt x="1330325" y="1222248"/>
                </a:lnTo>
                <a:lnTo>
                  <a:pt x="1327530" y="1228090"/>
                </a:lnTo>
                <a:lnTo>
                  <a:pt x="1324355" y="1234821"/>
                </a:lnTo>
                <a:lnTo>
                  <a:pt x="1321180" y="1241552"/>
                </a:lnTo>
                <a:lnTo>
                  <a:pt x="1318132" y="1248029"/>
                </a:lnTo>
                <a:lnTo>
                  <a:pt x="1315338" y="1254125"/>
                </a:lnTo>
                <a:lnTo>
                  <a:pt x="1312545" y="1260221"/>
                </a:lnTo>
                <a:lnTo>
                  <a:pt x="1310512" y="1264285"/>
                </a:lnTo>
                <a:lnTo>
                  <a:pt x="1309497" y="1266444"/>
                </a:lnTo>
                <a:lnTo>
                  <a:pt x="1307591" y="1269492"/>
                </a:lnTo>
                <a:lnTo>
                  <a:pt x="1303527" y="1274826"/>
                </a:lnTo>
                <a:lnTo>
                  <a:pt x="1297558" y="1282446"/>
                </a:lnTo>
                <a:lnTo>
                  <a:pt x="1291589" y="1290193"/>
                </a:lnTo>
                <a:lnTo>
                  <a:pt x="1287272" y="1294892"/>
                </a:lnTo>
                <a:lnTo>
                  <a:pt x="1284604" y="1296670"/>
                </a:lnTo>
                <a:lnTo>
                  <a:pt x="1283715" y="1297559"/>
                </a:lnTo>
                <a:lnTo>
                  <a:pt x="1250214" y="1327369"/>
                </a:lnTo>
                <a:lnTo>
                  <a:pt x="1227261" y="1346497"/>
                </a:lnTo>
                <a:lnTo>
                  <a:pt x="1220314" y="1352356"/>
                </a:lnTo>
                <a:lnTo>
                  <a:pt x="1212850" y="1358646"/>
                </a:lnTo>
                <a:lnTo>
                  <a:pt x="1210055" y="1361059"/>
                </a:lnTo>
                <a:lnTo>
                  <a:pt x="1210945" y="1360678"/>
                </a:lnTo>
                <a:lnTo>
                  <a:pt x="1210182" y="1361694"/>
                </a:lnTo>
                <a:lnTo>
                  <a:pt x="1171244" y="1388886"/>
                </a:lnTo>
                <a:lnTo>
                  <a:pt x="1157985" y="1396365"/>
                </a:lnTo>
                <a:lnTo>
                  <a:pt x="1153032" y="1399159"/>
                </a:lnTo>
                <a:lnTo>
                  <a:pt x="1148079" y="1402080"/>
                </a:lnTo>
                <a:lnTo>
                  <a:pt x="1143380" y="1404493"/>
                </a:lnTo>
                <a:lnTo>
                  <a:pt x="1139189" y="1406652"/>
                </a:lnTo>
                <a:lnTo>
                  <a:pt x="1134999" y="1408811"/>
                </a:lnTo>
                <a:lnTo>
                  <a:pt x="1129410" y="1411097"/>
                </a:lnTo>
                <a:lnTo>
                  <a:pt x="1122552" y="1413764"/>
                </a:lnTo>
                <a:lnTo>
                  <a:pt x="1115568" y="1416431"/>
                </a:lnTo>
                <a:lnTo>
                  <a:pt x="1112011" y="1417828"/>
                </a:lnTo>
                <a:lnTo>
                  <a:pt x="1111630" y="1417828"/>
                </a:lnTo>
                <a:lnTo>
                  <a:pt x="1109726" y="1418717"/>
                </a:lnTo>
                <a:lnTo>
                  <a:pt x="1102740" y="1421257"/>
                </a:lnTo>
                <a:lnTo>
                  <a:pt x="1054066" y="1436264"/>
                </a:lnTo>
                <a:lnTo>
                  <a:pt x="1016692" y="1446326"/>
                </a:lnTo>
                <a:lnTo>
                  <a:pt x="989463" y="1453152"/>
                </a:lnTo>
                <a:lnTo>
                  <a:pt x="986154" y="1454404"/>
                </a:lnTo>
                <a:lnTo>
                  <a:pt x="982345" y="1455420"/>
                </a:lnTo>
                <a:lnTo>
                  <a:pt x="976883" y="1456563"/>
                </a:lnTo>
                <a:lnTo>
                  <a:pt x="971296" y="1457579"/>
                </a:lnTo>
                <a:lnTo>
                  <a:pt x="963929" y="1458976"/>
                </a:lnTo>
                <a:lnTo>
                  <a:pt x="954531" y="1460754"/>
                </a:lnTo>
                <a:lnTo>
                  <a:pt x="945260" y="1462659"/>
                </a:lnTo>
                <a:lnTo>
                  <a:pt x="938402" y="1464056"/>
                </a:lnTo>
                <a:lnTo>
                  <a:pt x="933830" y="1465072"/>
                </a:lnTo>
                <a:lnTo>
                  <a:pt x="929258" y="1466088"/>
                </a:lnTo>
                <a:lnTo>
                  <a:pt x="925829" y="1467104"/>
                </a:lnTo>
                <a:lnTo>
                  <a:pt x="923671" y="1467739"/>
                </a:lnTo>
                <a:lnTo>
                  <a:pt x="863091" y="1467739"/>
                </a:lnTo>
                <a:lnTo>
                  <a:pt x="849854" y="1467739"/>
                </a:lnTo>
                <a:lnTo>
                  <a:pt x="836836" y="1467739"/>
                </a:lnTo>
                <a:lnTo>
                  <a:pt x="824039" y="1467739"/>
                </a:lnTo>
                <a:lnTo>
                  <a:pt x="811463" y="1467739"/>
                </a:lnTo>
                <a:lnTo>
                  <a:pt x="771045" y="1466782"/>
                </a:lnTo>
                <a:lnTo>
                  <a:pt x="722760" y="1459014"/>
                </a:lnTo>
                <a:lnTo>
                  <a:pt x="708648" y="1456254"/>
                </a:lnTo>
                <a:lnTo>
                  <a:pt x="668416" y="1447897"/>
                </a:lnTo>
                <a:lnTo>
                  <a:pt x="630866" y="1439298"/>
                </a:lnTo>
                <a:lnTo>
                  <a:pt x="583907" y="1427179"/>
                </a:lnTo>
                <a:lnTo>
                  <a:pt x="545993" y="1415924"/>
                </a:lnTo>
                <a:lnTo>
                  <a:pt x="505496" y="1401339"/>
                </a:lnTo>
                <a:lnTo>
                  <a:pt x="462699" y="1380933"/>
                </a:lnTo>
                <a:lnTo>
                  <a:pt x="442468" y="1367917"/>
                </a:lnTo>
                <a:lnTo>
                  <a:pt x="441959" y="1371092"/>
                </a:lnTo>
                <a:lnTo>
                  <a:pt x="441705" y="1373378"/>
                </a:lnTo>
                <a:lnTo>
                  <a:pt x="441578" y="1375283"/>
                </a:lnTo>
                <a:lnTo>
                  <a:pt x="441451" y="1376807"/>
                </a:lnTo>
                <a:lnTo>
                  <a:pt x="441198" y="1379728"/>
                </a:lnTo>
                <a:lnTo>
                  <a:pt x="441198" y="1381506"/>
                </a:lnTo>
                <a:lnTo>
                  <a:pt x="441325" y="1382268"/>
                </a:lnTo>
                <a:lnTo>
                  <a:pt x="441325" y="1390777"/>
                </a:lnTo>
                <a:lnTo>
                  <a:pt x="441742" y="1429921"/>
                </a:lnTo>
                <a:lnTo>
                  <a:pt x="443645" y="1480194"/>
                </a:lnTo>
                <a:lnTo>
                  <a:pt x="444371" y="1492419"/>
                </a:lnTo>
                <a:lnTo>
                  <a:pt x="445165" y="1505966"/>
                </a:lnTo>
                <a:lnTo>
                  <a:pt x="446905" y="1544874"/>
                </a:lnTo>
                <a:lnTo>
                  <a:pt x="447675" y="1631442"/>
                </a:lnTo>
                <a:lnTo>
                  <a:pt x="446914" y="1641065"/>
                </a:lnTo>
                <a:lnTo>
                  <a:pt x="446232" y="1652918"/>
                </a:lnTo>
                <a:lnTo>
                  <a:pt x="444635" y="1696098"/>
                </a:lnTo>
                <a:lnTo>
                  <a:pt x="443166" y="1743423"/>
                </a:lnTo>
                <a:lnTo>
                  <a:pt x="442733" y="1757518"/>
                </a:lnTo>
                <a:lnTo>
                  <a:pt x="441814" y="1795669"/>
                </a:lnTo>
                <a:lnTo>
                  <a:pt x="441254" y="1838896"/>
                </a:lnTo>
                <a:lnTo>
                  <a:pt x="441283" y="1848083"/>
                </a:lnTo>
                <a:lnTo>
                  <a:pt x="438998" y="1861899"/>
                </a:lnTo>
                <a:lnTo>
                  <a:pt x="436112" y="1873552"/>
                </a:lnTo>
                <a:lnTo>
                  <a:pt x="431977" y="1888793"/>
                </a:lnTo>
                <a:lnTo>
                  <a:pt x="430665" y="1898786"/>
                </a:lnTo>
                <a:lnTo>
                  <a:pt x="412369" y="1917954"/>
                </a:lnTo>
                <a:lnTo>
                  <a:pt x="397620" y="1919532"/>
                </a:lnTo>
                <a:lnTo>
                  <a:pt x="386428" y="1920794"/>
                </a:lnTo>
                <a:lnTo>
                  <a:pt x="379349" y="1921637"/>
                </a:lnTo>
                <a:lnTo>
                  <a:pt x="373887" y="1922399"/>
                </a:lnTo>
                <a:lnTo>
                  <a:pt x="368173" y="1923034"/>
                </a:lnTo>
                <a:lnTo>
                  <a:pt x="362584" y="1923796"/>
                </a:lnTo>
                <a:lnTo>
                  <a:pt x="358775" y="1924431"/>
                </a:lnTo>
                <a:lnTo>
                  <a:pt x="356743" y="1925066"/>
                </a:lnTo>
                <a:lnTo>
                  <a:pt x="342472" y="1925898"/>
                </a:lnTo>
                <a:lnTo>
                  <a:pt x="304265" y="1927818"/>
                </a:lnTo>
                <a:lnTo>
                  <a:pt x="255474" y="1929348"/>
                </a:lnTo>
                <a:lnTo>
                  <a:pt x="226038" y="1929572"/>
                </a:lnTo>
                <a:lnTo>
                  <a:pt x="212268" y="1929811"/>
                </a:lnTo>
                <a:lnTo>
                  <a:pt x="200614" y="1930197"/>
                </a:lnTo>
                <a:lnTo>
                  <a:pt x="190388" y="1930734"/>
                </a:lnTo>
                <a:lnTo>
                  <a:pt x="176349" y="1931702"/>
                </a:lnTo>
                <a:lnTo>
                  <a:pt x="163599" y="1932522"/>
                </a:lnTo>
                <a:lnTo>
                  <a:pt x="151629" y="1933227"/>
                </a:lnTo>
                <a:lnTo>
                  <a:pt x="136625" y="1933916"/>
                </a:lnTo>
                <a:lnTo>
                  <a:pt x="123514" y="1934292"/>
                </a:lnTo>
                <a:lnTo>
                  <a:pt x="111650" y="1934399"/>
                </a:lnTo>
                <a:lnTo>
                  <a:pt x="100388" y="1934284"/>
                </a:lnTo>
                <a:lnTo>
                  <a:pt x="49868" y="1929752"/>
                </a:lnTo>
                <a:lnTo>
                  <a:pt x="13963" y="1903728"/>
                </a:lnTo>
                <a:lnTo>
                  <a:pt x="1650" y="1869059"/>
                </a:lnTo>
                <a:lnTo>
                  <a:pt x="1270" y="1863979"/>
                </a:lnTo>
                <a:lnTo>
                  <a:pt x="1015" y="1858518"/>
                </a:lnTo>
                <a:lnTo>
                  <a:pt x="1015" y="1852549"/>
                </a:lnTo>
                <a:lnTo>
                  <a:pt x="1015" y="1846453"/>
                </a:lnTo>
                <a:lnTo>
                  <a:pt x="888" y="1840738"/>
                </a:lnTo>
                <a:lnTo>
                  <a:pt x="507" y="1835150"/>
                </a:lnTo>
                <a:lnTo>
                  <a:pt x="126" y="1829562"/>
                </a:lnTo>
                <a:lnTo>
                  <a:pt x="0" y="1825371"/>
                </a:lnTo>
                <a:lnTo>
                  <a:pt x="0" y="1822704"/>
                </a:lnTo>
                <a:lnTo>
                  <a:pt x="0" y="1818259"/>
                </a:lnTo>
                <a:lnTo>
                  <a:pt x="126" y="1813179"/>
                </a:lnTo>
                <a:lnTo>
                  <a:pt x="507" y="1807464"/>
                </a:lnTo>
                <a:lnTo>
                  <a:pt x="888" y="1801749"/>
                </a:lnTo>
                <a:lnTo>
                  <a:pt x="1015" y="1795907"/>
                </a:lnTo>
                <a:lnTo>
                  <a:pt x="1015" y="1789938"/>
                </a:lnTo>
                <a:lnTo>
                  <a:pt x="1015" y="1783842"/>
                </a:lnTo>
                <a:lnTo>
                  <a:pt x="1270" y="1778635"/>
                </a:lnTo>
                <a:lnTo>
                  <a:pt x="1650" y="1774317"/>
                </a:lnTo>
                <a:lnTo>
                  <a:pt x="1904" y="1769872"/>
                </a:lnTo>
                <a:lnTo>
                  <a:pt x="2158" y="1767332"/>
                </a:lnTo>
                <a:lnTo>
                  <a:pt x="2158" y="1766697"/>
                </a:lnTo>
                <a:lnTo>
                  <a:pt x="2594" y="1754597"/>
                </a:lnTo>
                <a:lnTo>
                  <a:pt x="4233" y="1704793"/>
                </a:lnTo>
                <a:lnTo>
                  <a:pt x="5332" y="1665987"/>
                </a:lnTo>
                <a:lnTo>
                  <a:pt x="5998" y="1639134"/>
                </a:lnTo>
                <a:lnTo>
                  <a:pt x="6324" y="1625783"/>
                </a:lnTo>
                <a:lnTo>
                  <a:pt x="6647" y="1612691"/>
                </a:lnTo>
                <a:lnTo>
                  <a:pt x="6967" y="1599824"/>
                </a:lnTo>
                <a:lnTo>
                  <a:pt x="7283" y="1587148"/>
                </a:lnTo>
                <a:lnTo>
                  <a:pt x="7595" y="1574630"/>
                </a:lnTo>
                <a:lnTo>
                  <a:pt x="7902" y="1562235"/>
                </a:lnTo>
                <a:lnTo>
                  <a:pt x="8204" y="1549930"/>
                </a:lnTo>
                <a:lnTo>
                  <a:pt x="8500" y="1537681"/>
                </a:lnTo>
                <a:lnTo>
                  <a:pt x="8790" y="1525453"/>
                </a:lnTo>
                <a:lnTo>
                  <a:pt x="9157" y="1511085"/>
                </a:lnTo>
                <a:lnTo>
                  <a:pt x="10219" y="1470600"/>
                </a:lnTo>
                <a:lnTo>
                  <a:pt x="11642" y="1421088"/>
                </a:lnTo>
                <a:lnTo>
                  <a:pt x="12810" y="1385770"/>
                </a:lnTo>
                <a:lnTo>
                  <a:pt x="13254" y="1372247"/>
                </a:lnTo>
                <a:lnTo>
                  <a:pt x="14578" y="1332878"/>
                </a:lnTo>
                <a:lnTo>
                  <a:pt x="16337" y="1283071"/>
                </a:lnTo>
                <a:lnTo>
                  <a:pt x="16775" y="1271078"/>
                </a:lnTo>
                <a:lnTo>
                  <a:pt x="17235" y="1258020"/>
                </a:lnTo>
                <a:lnTo>
                  <a:pt x="18624" y="1219737"/>
                </a:lnTo>
                <a:lnTo>
                  <a:pt x="20519" y="1169554"/>
                </a:lnTo>
                <a:lnTo>
                  <a:pt x="21495" y="1144244"/>
                </a:lnTo>
                <a:lnTo>
                  <a:pt x="22053" y="1129355"/>
                </a:lnTo>
                <a:lnTo>
                  <a:pt x="23362" y="1087952"/>
                </a:lnTo>
                <a:lnTo>
                  <a:pt x="24322" y="1038757"/>
                </a:lnTo>
                <a:lnTo>
                  <a:pt x="24510" y="990505"/>
                </a:lnTo>
                <a:lnTo>
                  <a:pt x="24445" y="977191"/>
                </a:lnTo>
                <a:lnTo>
                  <a:pt x="24279" y="964782"/>
                </a:lnTo>
                <a:lnTo>
                  <a:pt x="24057" y="952416"/>
                </a:lnTo>
                <a:lnTo>
                  <a:pt x="23720" y="939343"/>
                </a:lnTo>
                <a:lnTo>
                  <a:pt x="23399" y="926748"/>
                </a:lnTo>
                <a:lnTo>
                  <a:pt x="23090" y="914283"/>
                </a:lnTo>
                <a:lnTo>
                  <a:pt x="22716" y="898148"/>
                </a:lnTo>
                <a:lnTo>
                  <a:pt x="22421" y="884632"/>
                </a:lnTo>
                <a:lnTo>
                  <a:pt x="22170" y="873030"/>
                </a:lnTo>
                <a:lnTo>
                  <a:pt x="21924" y="862640"/>
                </a:lnTo>
                <a:lnTo>
                  <a:pt x="21584" y="847799"/>
                </a:lnTo>
                <a:lnTo>
                  <a:pt x="21400" y="835119"/>
                </a:lnTo>
                <a:lnTo>
                  <a:pt x="21337" y="824058"/>
                </a:lnTo>
                <a:lnTo>
                  <a:pt x="21335" y="811149"/>
                </a:lnTo>
                <a:lnTo>
                  <a:pt x="21335" y="803910"/>
                </a:lnTo>
                <a:lnTo>
                  <a:pt x="21335" y="800354"/>
                </a:lnTo>
                <a:lnTo>
                  <a:pt x="21335" y="798957"/>
                </a:lnTo>
                <a:lnTo>
                  <a:pt x="21462" y="795147"/>
                </a:lnTo>
                <a:lnTo>
                  <a:pt x="21844" y="788797"/>
                </a:lnTo>
                <a:lnTo>
                  <a:pt x="22225" y="782447"/>
                </a:lnTo>
                <a:lnTo>
                  <a:pt x="22351" y="774827"/>
                </a:lnTo>
                <a:lnTo>
                  <a:pt x="22351" y="766063"/>
                </a:lnTo>
                <a:lnTo>
                  <a:pt x="22453" y="753414"/>
                </a:lnTo>
                <a:lnTo>
                  <a:pt x="22811" y="740674"/>
                </a:lnTo>
                <a:lnTo>
                  <a:pt x="23240" y="730631"/>
                </a:lnTo>
                <a:lnTo>
                  <a:pt x="23368" y="723646"/>
                </a:lnTo>
                <a:lnTo>
                  <a:pt x="23368" y="718438"/>
                </a:lnTo>
                <a:lnTo>
                  <a:pt x="23368" y="713486"/>
                </a:lnTo>
                <a:lnTo>
                  <a:pt x="23240" y="706374"/>
                </a:lnTo>
                <a:lnTo>
                  <a:pt x="22859" y="697103"/>
                </a:lnTo>
                <a:lnTo>
                  <a:pt x="22482" y="684356"/>
                </a:lnTo>
                <a:lnTo>
                  <a:pt x="22354" y="671697"/>
                </a:lnTo>
                <a:lnTo>
                  <a:pt x="22252" y="657562"/>
                </a:lnTo>
                <a:lnTo>
                  <a:pt x="21896" y="646090"/>
                </a:lnTo>
                <a:lnTo>
                  <a:pt x="21462" y="637667"/>
                </a:lnTo>
                <a:lnTo>
                  <a:pt x="21335" y="633095"/>
                </a:lnTo>
                <a:lnTo>
                  <a:pt x="21335" y="631190"/>
                </a:lnTo>
                <a:lnTo>
                  <a:pt x="21335" y="627253"/>
                </a:lnTo>
                <a:lnTo>
                  <a:pt x="21844" y="621411"/>
                </a:lnTo>
                <a:lnTo>
                  <a:pt x="22859" y="613663"/>
                </a:lnTo>
                <a:lnTo>
                  <a:pt x="24418" y="602070"/>
                </a:lnTo>
                <a:lnTo>
                  <a:pt x="26153" y="588727"/>
                </a:lnTo>
                <a:lnTo>
                  <a:pt x="30733" y="556006"/>
                </a:lnTo>
                <a:lnTo>
                  <a:pt x="30733" y="555752"/>
                </a:lnTo>
                <a:lnTo>
                  <a:pt x="30606" y="554609"/>
                </a:lnTo>
                <a:lnTo>
                  <a:pt x="30099" y="550418"/>
                </a:lnTo>
                <a:lnTo>
                  <a:pt x="29972" y="542798"/>
                </a:lnTo>
                <a:lnTo>
                  <a:pt x="30352" y="532130"/>
                </a:lnTo>
                <a:lnTo>
                  <a:pt x="30700" y="519688"/>
                </a:lnTo>
                <a:lnTo>
                  <a:pt x="31020" y="506993"/>
                </a:lnTo>
                <a:lnTo>
                  <a:pt x="31368" y="494043"/>
                </a:lnTo>
                <a:lnTo>
                  <a:pt x="31811" y="480836"/>
                </a:lnTo>
                <a:lnTo>
                  <a:pt x="32374" y="468173"/>
                </a:lnTo>
                <a:lnTo>
                  <a:pt x="33465" y="448437"/>
                </a:lnTo>
                <a:lnTo>
                  <a:pt x="33958" y="437998"/>
                </a:lnTo>
                <a:lnTo>
                  <a:pt x="34083" y="428156"/>
                </a:lnTo>
                <a:lnTo>
                  <a:pt x="34326" y="414918"/>
                </a:lnTo>
                <a:lnTo>
                  <a:pt x="34681" y="399901"/>
                </a:lnTo>
                <a:lnTo>
                  <a:pt x="34990" y="386645"/>
                </a:lnTo>
                <a:lnTo>
                  <a:pt x="35264" y="374587"/>
                </a:lnTo>
                <a:lnTo>
                  <a:pt x="35517" y="363168"/>
                </a:lnTo>
                <a:lnTo>
                  <a:pt x="35791" y="347559"/>
                </a:lnTo>
                <a:lnTo>
                  <a:pt x="36055" y="334016"/>
                </a:lnTo>
                <a:lnTo>
                  <a:pt x="36312" y="322039"/>
                </a:lnTo>
                <a:lnTo>
                  <a:pt x="36565" y="311129"/>
                </a:lnTo>
                <a:lnTo>
                  <a:pt x="36995" y="292042"/>
                </a:lnTo>
                <a:lnTo>
                  <a:pt x="37181" y="280916"/>
                </a:lnTo>
                <a:lnTo>
                  <a:pt x="37210" y="277241"/>
                </a:lnTo>
                <a:lnTo>
                  <a:pt x="37083" y="273812"/>
                </a:lnTo>
                <a:lnTo>
                  <a:pt x="36702" y="266700"/>
                </a:lnTo>
                <a:lnTo>
                  <a:pt x="36322" y="259587"/>
                </a:lnTo>
                <a:lnTo>
                  <a:pt x="36195" y="251333"/>
                </a:lnTo>
                <a:lnTo>
                  <a:pt x="36195" y="242062"/>
                </a:lnTo>
                <a:lnTo>
                  <a:pt x="36056" y="229174"/>
                </a:lnTo>
                <a:lnTo>
                  <a:pt x="35743" y="216613"/>
                </a:lnTo>
                <a:lnTo>
                  <a:pt x="35305" y="205740"/>
                </a:lnTo>
                <a:lnTo>
                  <a:pt x="35051" y="198120"/>
                </a:lnTo>
                <a:lnTo>
                  <a:pt x="35051" y="191897"/>
                </a:lnTo>
                <a:lnTo>
                  <a:pt x="35051" y="188595"/>
                </a:lnTo>
                <a:lnTo>
                  <a:pt x="35305" y="181356"/>
                </a:lnTo>
                <a:lnTo>
                  <a:pt x="35686" y="170053"/>
                </a:lnTo>
                <a:lnTo>
                  <a:pt x="35943" y="157874"/>
                </a:lnTo>
                <a:lnTo>
                  <a:pt x="36133" y="145134"/>
                </a:lnTo>
                <a:lnTo>
                  <a:pt x="36201" y="128011"/>
                </a:lnTo>
                <a:lnTo>
                  <a:pt x="36321" y="114948"/>
                </a:lnTo>
                <a:lnTo>
                  <a:pt x="36515" y="104578"/>
                </a:lnTo>
                <a:lnTo>
                  <a:pt x="37028" y="87130"/>
                </a:lnTo>
                <a:lnTo>
                  <a:pt x="37202" y="77178"/>
                </a:lnTo>
                <a:lnTo>
                  <a:pt x="52248" y="39645"/>
                </a:lnTo>
                <a:lnTo>
                  <a:pt x="89846" y="20933"/>
                </a:lnTo>
                <a:lnTo>
                  <a:pt x="141072" y="11825"/>
                </a:lnTo>
                <a:lnTo>
                  <a:pt x="178144" y="10561"/>
                </a:lnTo>
                <a:lnTo>
                  <a:pt x="198391" y="11018"/>
                </a:lnTo>
                <a:lnTo>
                  <a:pt x="209875" y="10593"/>
                </a:lnTo>
                <a:lnTo>
                  <a:pt x="225353" y="9859"/>
                </a:lnTo>
                <a:lnTo>
                  <a:pt x="237840" y="9574"/>
                </a:lnTo>
                <a:lnTo>
                  <a:pt x="248305" y="9525"/>
                </a:lnTo>
                <a:lnTo>
                  <a:pt x="261185" y="8532"/>
                </a:lnTo>
                <a:lnTo>
                  <a:pt x="273394" y="5489"/>
                </a:lnTo>
                <a:lnTo>
                  <a:pt x="428751" y="3175"/>
                </a:lnTo>
                <a:lnTo>
                  <a:pt x="450723" y="27432"/>
                </a:lnTo>
                <a:lnTo>
                  <a:pt x="459104" y="119125"/>
                </a:lnTo>
                <a:lnTo>
                  <a:pt x="463927" y="109123"/>
                </a:lnTo>
                <a:lnTo>
                  <a:pt x="498550" y="73925"/>
                </a:lnTo>
                <a:lnTo>
                  <a:pt x="539351" y="53233"/>
                </a:lnTo>
                <a:lnTo>
                  <a:pt x="576089" y="38041"/>
                </a:lnTo>
                <a:lnTo>
                  <a:pt x="618345" y="24088"/>
                </a:lnTo>
                <a:lnTo>
                  <a:pt x="659431" y="14085"/>
                </a:lnTo>
                <a:lnTo>
                  <a:pt x="706039" y="6528"/>
                </a:lnTo>
                <a:lnTo>
                  <a:pt x="748270" y="2446"/>
                </a:lnTo>
                <a:lnTo>
                  <a:pt x="770295" y="347"/>
                </a:lnTo>
                <a:lnTo>
                  <a:pt x="773937" y="0"/>
                </a:lnTo>
                <a:close/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58307" y="2478023"/>
            <a:ext cx="1436370" cy="1478280"/>
          </a:xfrm>
          <a:custGeom>
            <a:avLst/>
            <a:gdLst/>
            <a:ahLst/>
            <a:cxnLst/>
            <a:rect l="l" t="t" r="r" b="b"/>
            <a:pathLst>
              <a:path w="1436370" h="1478279">
                <a:moveTo>
                  <a:pt x="780034" y="0"/>
                </a:moveTo>
                <a:lnTo>
                  <a:pt x="791844" y="0"/>
                </a:lnTo>
                <a:lnTo>
                  <a:pt x="794131" y="0"/>
                </a:lnTo>
                <a:lnTo>
                  <a:pt x="797178" y="253"/>
                </a:lnTo>
                <a:lnTo>
                  <a:pt x="801115" y="635"/>
                </a:lnTo>
                <a:lnTo>
                  <a:pt x="805052" y="888"/>
                </a:lnTo>
                <a:lnTo>
                  <a:pt x="806449" y="1142"/>
                </a:lnTo>
                <a:lnTo>
                  <a:pt x="805307" y="1142"/>
                </a:lnTo>
                <a:lnTo>
                  <a:pt x="820319" y="1847"/>
                </a:lnTo>
                <a:lnTo>
                  <a:pt x="833863" y="2498"/>
                </a:lnTo>
                <a:lnTo>
                  <a:pt x="845948" y="3085"/>
                </a:lnTo>
                <a:lnTo>
                  <a:pt x="856585" y="3597"/>
                </a:lnTo>
                <a:lnTo>
                  <a:pt x="869460" y="4657"/>
                </a:lnTo>
                <a:lnTo>
                  <a:pt x="881950" y="6395"/>
                </a:lnTo>
                <a:lnTo>
                  <a:pt x="894310" y="8843"/>
                </a:lnTo>
                <a:lnTo>
                  <a:pt x="909626" y="12606"/>
                </a:lnTo>
                <a:lnTo>
                  <a:pt x="923360" y="15904"/>
                </a:lnTo>
                <a:lnTo>
                  <a:pt x="969754" y="26073"/>
                </a:lnTo>
                <a:lnTo>
                  <a:pt x="1019749" y="34457"/>
                </a:lnTo>
                <a:lnTo>
                  <a:pt x="1030076" y="38533"/>
                </a:lnTo>
                <a:lnTo>
                  <a:pt x="1069780" y="57661"/>
                </a:lnTo>
                <a:lnTo>
                  <a:pt x="1096821" y="72460"/>
                </a:lnTo>
                <a:lnTo>
                  <a:pt x="1107693" y="78512"/>
                </a:lnTo>
                <a:lnTo>
                  <a:pt x="1119800" y="85132"/>
                </a:lnTo>
                <a:lnTo>
                  <a:pt x="1136223" y="94076"/>
                </a:lnTo>
                <a:lnTo>
                  <a:pt x="1146483" y="99872"/>
                </a:lnTo>
                <a:lnTo>
                  <a:pt x="1176216" y="125961"/>
                </a:lnTo>
                <a:lnTo>
                  <a:pt x="1211225" y="161243"/>
                </a:lnTo>
                <a:lnTo>
                  <a:pt x="1242089" y="194051"/>
                </a:lnTo>
                <a:lnTo>
                  <a:pt x="1258696" y="213613"/>
                </a:lnTo>
                <a:lnTo>
                  <a:pt x="1260220" y="215773"/>
                </a:lnTo>
                <a:lnTo>
                  <a:pt x="1261744" y="217804"/>
                </a:lnTo>
                <a:lnTo>
                  <a:pt x="1266063" y="224027"/>
                </a:lnTo>
                <a:lnTo>
                  <a:pt x="1273047" y="234187"/>
                </a:lnTo>
                <a:lnTo>
                  <a:pt x="1281052" y="245845"/>
                </a:lnTo>
                <a:lnTo>
                  <a:pt x="1288051" y="255795"/>
                </a:lnTo>
                <a:lnTo>
                  <a:pt x="1295908" y="266700"/>
                </a:lnTo>
                <a:lnTo>
                  <a:pt x="1298956" y="271017"/>
                </a:lnTo>
                <a:lnTo>
                  <a:pt x="1299971" y="272668"/>
                </a:lnTo>
                <a:lnTo>
                  <a:pt x="1307158" y="283797"/>
                </a:lnTo>
                <a:lnTo>
                  <a:pt x="1327367" y="317215"/>
                </a:lnTo>
                <a:lnTo>
                  <a:pt x="1351139" y="361829"/>
                </a:lnTo>
                <a:lnTo>
                  <a:pt x="1367405" y="397550"/>
                </a:lnTo>
                <a:lnTo>
                  <a:pt x="1382491" y="435434"/>
                </a:lnTo>
                <a:lnTo>
                  <a:pt x="1398212" y="482109"/>
                </a:lnTo>
                <a:lnTo>
                  <a:pt x="1410816" y="530756"/>
                </a:lnTo>
                <a:lnTo>
                  <a:pt x="1418612" y="568453"/>
                </a:lnTo>
                <a:lnTo>
                  <a:pt x="1426334" y="617354"/>
                </a:lnTo>
                <a:lnTo>
                  <a:pt x="1430624" y="656575"/>
                </a:lnTo>
                <a:lnTo>
                  <a:pt x="1433628" y="695210"/>
                </a:lnTo>
                <a:lnTo>
                  <a:pt x="1435643" y="744620"/>
                </a:lnTo>
                <a:lnTo>
                  <a:pt x="1435862" y="771398"/>
                </a:lnTo>
                <a:lnTo>
                  <a:pt x="1434593" y="782764"/>
                </a:lnTo>
                <a:lnTo>
                  <a:pt x="1433335" y="794919"/>
                </a:lnTo>
                <a:lnTo>
                  <a:pt x="1432098" y="807871"/>
                </a:lnTo>
                <a:lnTo>
                  <a:pt x="1430891" y="821633"/>
                </a:lnTo>
                <a:lnTo>
                  <a:pt x="1429720" y="834982"/>
                </a:lnTo>
                <a:lnTo>
                  <a:pt x="1428599" y="847852"/>
                </a:lnTo>
                <a:lnTo>
                  <a:pt x="1427524" y="860376"/>
                </a:lnTo>
                <a:lnTo>
                  <a:pt x="1426489" y="872688"/>
                </a:lnTo>
                <a:lnTo>
                  <a:pt x="1425490" y="884920"/>
                </a:lnTo>
                <a:lnTo>
                  <a:pt x="1424308" y="898585"/>
                </a:lnTo>
                <a:lnTo>
                  <a:pt x="1419204" y="955833"/>
                </a:lnTo>
                <a:lnTo>
                  <a:pt x="1413639" y="995032"/>
                </a:lnTo>
                <a:lnTo>
                  <a:pt x="1406043" y="1032844"/>
                </a:lnTo>
                <a:lnTo>
                  <a:pt x="1392683" y="1080689"/>
                </a:lnTo>
                <a:lnTo>
                  <a:pt x="1379805" y="1117217"/>
                </a:lnTo>
                <a:lnTo>
                  <a:pt x="1360898" y="1163116"/>
                </a:lnTo>
                <a:lnTo>
                  <a:pt x="1337717" y="1199178"/>
                </a:lnTo>
                <a:lnTo>
                  <a:pt x="1330455" y="1209081"/>
                </a:lnTo>
                <a:lnTo>
                  <a:pt x="1324213" y="1217715"/>
                </a:lnTo>
                <a:lnTo>
                  <a:pt x="1315587" y="1229862"/>
                </a:lnTo>
                <a:lnTo>
                  <a:pt x="1307960" y="1240404"/>
                </a:lnTo>
                <a:lnTo>
                  <a:pt x="1278157" y="1279043"/>
                </a:lnTo>
                <a:lnTo>
                  <a:pt x="1246420" y="1316080"/>
                </a:lnTo>
                <a:lnTo>
                  <a:pt x="1219202" y="1345007"/>
                </a:lnTo>
                <a:lnTo>
                  <a:pt x="1187892" y="1367354"/>
                </a:lnTo>
                <a:lnTo>
                  <a:pt x="1145010" y="1394070"/>
                </a:lnTo>
                <a:lnTo>
                  <a:pt x="1107615" y="1414037"/>
                </a:lnTo>
                <a:lnTo>
                  <a:pt x="1063323" y="1434433"/>
                </a:lnTo>
                <a:lnTo>
                  <a:pt x="1026119" y="1448447"/>
                </a:lnTo>
                <a:lnTo>
                  <a:pt x="989536" y="1459910"/>
                </a:lnTo>
                <a:lnTo>
                  <a:pt x="941139" y="1471155"/>
                </a:lnTo>
                <a:lnTo>
                  <a:pt x="902210" y="1476368"/>
                </a:lnTo>
                <a:lnTo>
                  <a:pt x="865881" y="1477728"/>
                </a:lnTo>
                <a:lnTo>
                  <a:pt x="854055" y="1477395"/>
                </a:lnTo>
                <a:lnTo>
                  <a:pt x="851535" y="1477390"/>
                </a:lnTo>
                <a:lnTo>
                  <a:pt x="846836" y="1477390"/>
                </a:lnTo>
                <a:lnTo>
                  <a:pt x="839723" y="1477390"/>
                </a:lnTo>
                <a:lnTo>
                  <a:pt x="832612" y="1477390"/>
                </a:lnTo>
                <a:lnTo>
                  <a:pt x="824991" y="1477264"/>
                </a:lnTo>
                <a:lnTo>
                  <a:pt x="816737" y="1476883"/>
                </a:lnTo>
                <a:lnTo>
                  <a:pt x="808609" y="1476502"/>
                </a:lnTo>
                <a:lnTo>
                  <a:pt x="801242" y="1476120"/>
                </a:lnTo>
                <a:lnTo>
                  <a:pt x="794638" y="1475867"/>
                </a:lnTo>
                <a:lnTo>
                  <a:pt x="788035" y="1475486"/>
                </a:lnTo>
                <a:lnTo>
                  <a:pt x="780414" y="1475232"/>
                </a:lnTo>
                <a:lnTo>
                  <a:pt x="771651" y="1475232"/>
                </a:lnTo>
                <a:lnTo>
                  <a:pt x="768222" y="1471802"/>
                </a:lnTo>
                <a:lnTo>
                  <a:pt x="765937" y="1469770"/>
                </a:lnTo>
                <a:lnTo>
                  <a:pt x="765047" y="1469389"/>
                </a:lnTo>
                <a:lnTo>
                  <a:pt x="764793" y="1469263"/>
                </a:lnTo>
                <a:lnTo>
                  <a:pt x="761872" y="1469644"/>
                </a:lnTo>
                <a:lnTo>
                  <a:pt x="758189" y="1470278"/>
                </a:lnTo>
                <a:lnTo>
                  <a:pt x="753363" y="1471040"/>
                </a:lnTo>
                <a:lnTo>
                  <a:pt x="747394" y="1472057"/>
                </a:lnTo>
                <a:lnTo>
                  <a:pt x="741426" y="1473073"/>
                </a:lnTo>
                <a:lnTo>
                  <a:pt x="733932" y="1474089"/>
                </a:lnTo>
                <a:lnTo>
                  <a:pt x="724788" y="1474977"/>
                </a:lnTo>
                <a:lnTo>
                  <a:pt x="715771" y="1475867"/>
                </a:lnTo>
                <a:lnTo>
                  <a:pt x="709929" y="1475994"/>
                </a:lnTo>
                <a:lnTo>
                  <a:pt x="707389" y="1475232"/>
                </a:lnTo>
                <a:lnTo>
                  <a:pt x="706754" y="1475232"/>
                </a:lnTo>
                <a:lnTo>
                  <a:pt x="700785" y="1474724"/>
                </a:lnTo>
                <a:lnTo>
                  <a:pt x="689355" y="1473581"/>
                </a:lnTo>
                <a:lnTo>
                  <a:pt x="677361" y="1472173"/>
                </a:lnTo>
                <a:lnTo>
                  <a:pt x="664734" y="1470553"/>
                </a:lnTo>
                <a:lnTo>
                  <a:pt x="646833" y="1467995"/>
                </a:lnTo>
                <a:lnTo>
                  <a:pt x="633882" y="1466164"/>
                </a:lnTo>
                <a:lnTo>
                  <a:pt x="624329" y="1464824"/>
                </a:lnTo>
                <a:lnTo>
                  <a:pt x="610742" y="1462913"/>
                </a:lnTo>
                <a:lnTo>
                  <a:pt x="605408" y="1462024"/>
                </a:lnTo>
                <a:lnTo>
                  <a:pt x="603757" y="1461389"/>
                </a:lnTo>
                <a:lnTo>
                  <a:pt x="593470" y="1461389"/>
                </a:lnTo>
                <a:lnTo>
                  <a:pt x="564514" y="1453388"/>
                </a:lnTo>
                <a:lnTo>
                  <a:pt x="561466" y="1452371"/>
                </a:lnTo>
                <a:lnTo>
                  <a:pt x="554863" y="1450975"/>
                </a:lnTo>
                <a:lnTo>
                  <a:pt x="544576" y="1449196"/>
                </a:lnTo>
                <a:lnTo>
                  <a:pt x="533258" y="1447044"/>
                </a:lnTo>
                <a:lnTo>
                  <a:pt x="520697" y="1444546"/>
                </a:lnTo>
                <a:lnTo>
                  <a:pt x="508126" y="1442212"/>
                </a:lnTo>
                <a:lnTo>
                  <a:pt x="503935" y="1441577"/>
                </a:lnTo>
                <a:lnTo>
                  <a:pt x="496569" y="1440180"/>
                </a:lnTo>
                <a:lnTo>
                  <a:pt x="489330" y="1438909"/>
                </a:lnTo>
                <a:lnTo>
                  <a:pt x="450419" y="1425509"/>
                </a:lnTo>
                <a:lnTo>
                  <a:pt x="418591" y="1405889"/>
                </a:lnTo>
                <a:lnTo>
                  <a:pt x="416178" y="1404874"/>
                </a:lnTo>
                <a:lnTo>
                  <a:pt x="411860" y="1403350"/>
                </a:lnTo>
                <a:lnTo>
                  <a:pt x="407542" y="1401699"/>
                </a:lnTo>
                <a:lnTo>
                  <a:pt x="402589" y="1399539"/>
                </a:lnTo>
                <a:lnTo>
                  <a:pt x="397001" y="1397127"/>
                </a:lnTo>
                <a:lnTo>
                  <a:pt x="374650" y="1388109"/>
                </a:lnTo>
                <a:lnTo>
                  <a:pt x="372744" y="1387220"/>
                </a:lnTo>
                <a:lnTo>
                  <a:pt x="327134" y="1360639"/>
                </a:lnTo>
                <a:lnTo>
                  <a:pt x="287792" y="1328382"/>
                </a:lnTo>
                <a:lnTo>
                  <a:pt x="259841" y="1302428"/>
                </a:lnTo>
                <a:lnTo>
                  <a:pt x="233379" y="1276303"/>
                </a:lnTo>
                <a:lnTo>
                  <a:pt x="224481" y="1267833"/>
                </a:lnTo>
                <a:lnTo>
                  <a:pt x="189806" y="1231861"/>
                </a:lnTo>
                <a:lnTo>
                  <a:pt x="164736" y="1202691"/>
                </a:lnTo>
                <a:lnTo>
                  <a:pt x="140268" y="1171278"/>
                </a:lnTo>
                <a:lnTo>
                  <a:pt x="117842" y="1138836"/>
                </a:lnTo>
                <a:lnTo>
                  <a:pt x="92269" y="1095646"/>
                </a:lnTo>
                <a:lnTo>
                  <a:pt x="69512" y="1048813"/>
                </a:lnTo>
                <a:lnTo>
                  <a:pt x="53425" y="1011165"/>
                </a:lnTo>
                <a:lnTo>
                  <a:pt x="37085" y="967480"/>
                </a:lnTo>
                <a:lnTo>
                  <a:pt x="25172" y="928283"/>
                </a:lnTo>
                <a:lnTo>
                  <a:pt x="14115" y="881066"/>
                </a:lnTo>
                <a:lnTo>
                  <a:pt x="7847" y="841540"/>
                </a:lnTo>
                <a:lnTo>
                  <a:pt x="2926" y="792661"/>
                </a:lnTo>
                <a:lnTo>
                  <a:pt x="761" y="743738"/>
                </a:lnTo>
                <a:lnTo>
                  <a:pt x="71" y="705021"/>
                </a:lnTo>
                <a:lnTo>
                  <a:pt x="0" y="603630"/>
                </a:lnTo>
                <a:lnTo>
                  <a:pt x="2973" y="590798"/>
                </a:lnTo>
                <a:lnTo>
                  <a:pt x="12514" y="553159"/>
                </a:lnTo>
                <a:lnTo>
                  <a:pt x="26620" y="504880"/>
                </a:lnTo>
                <a:lnTo>
                  <a:pt x="39776" y="466467"/>
                </a:lnTo>
                <a:lnTo>
                  <a:pt x="54157" y="430247"/>
                </a:lnTo>
                <a:lnTo>
                  <a:pt x="74544" y="386914"/>
                </a:lnTo>
                <a:lnTo>
                  <a:pt x="94308" y="351759"/>
                </a:lnTo>
                <a:lnTo>
                  <a:pt x="121310" y="309674"/>
                </a:lnTo>
                <a:lnTo>
                  <a:pt x="152165" y="268738"/>
                </a:lnTo>
                <a:lnTo>
                  <a:pt x="177254" y="239683"/>
                </a:lnTo>
                <a:lnTo>
                  <a:pt x="211998" y="204351"/>
                </a:lnTo>
                <a:lnTo>
                  <a:pt x="221083" y="195895"/>
                </a:lnTo>
                <a:lnTo>
                  <a:pt x="231271" y="186294"/>
                </a:lnTo>
                <a:lnTo>
                  <a:pt x="260915" y="160674"/>
                </a:lnTo>
                <a:lnTo>
                  <a:pt x="300706" y="132085"/>
                </a:lnTo>
                <a:lnTo>
                  <a:pt x="344299" y="106624"/>
                </a:lnTo>
                <a:lnTo>
                  <a:pt x="374395" y="91693"/>
                </a:lnTo>
                <a:lnTo>
                  <a:pt x="376681" y="90550"/>
                </a:lnTo>
                <a:lnTo>
                  <a:pt x="380238" y="88646"/>
                </a:lnTo>
                <a:lnTo>
                  <a:pt x="383666" y="86740"/>
                </a:lnTo>
                <a:lnTo>
                  <a:pt x="388238" y="84709"/>
                </a:lnTo>
                <a:lnTo>
                  <a:pt x="393700" y="82676"/>
                </a:lnTo>
                <a:lnTo>
                  <a:pt x="399160" y="80517"/>
                </a:lnTo>
                <a:lnTo>
                  <a:pt x="403605" y="78739"/>
                </a:lnTo>
                <a:lnTo>
                  <a:pt x="406780" y="77470"/>
                </a:lnTo>
                <a:lnTo>
                  <a:pt x="409955" y="76200"/>
                </a:lnTo>
                <a:lnTo>
                  <a:pt x="413638" y="74422"/>
                </a:lnTo>
                <a:lnTo>
                  <a:pt x="417575" y="72389"/>
                </a:lnTo>
                <a:lnTo>
                  <a:pt x="423163" y="72389"/>
                </a:lnTo>
                <a:lnTo>
                  <a:pt x="429894" y="71881"/>
                </a:lnTo>
                <a:lnTo>
                  <a:pt x="438022" y="70865"/>
                </a:lnTo>
                <a:lnTo>
                  <a:pt x="446023" y="69850"/>
                </a:lnTo>
                <a:lnTo>
                  <a:pt x="449071" y="69341"/>
                </a:lnTo>
                <a:lnTo>
                  <a:pt x="446913" y="69214"/>
                </a:lnTo>
                <a:lnTo>
                  <a:pt x="447420" y="68834"/>
                </a:lnTo>
                <a:lnTo>
                  <a:pt x="468756" y="51053"/>
                </a:lnTo>
                <a:lnTo>
                  <a:pt x="475488" y="51053"/>
                </a:lnTo>
                <a:lnTo>
                  <a:pt x="479297" y="51053"/>
                </a:lnTo>
                <a:lnTo>
                  <a:pt x="480313" y="50800"/>
                </a:lnTo>
                <a:lnTo>
                  <a:pt x="481329" y="50673"/>
                </a:lnTo>
                <a:lnTo>
                  <a:pt x="483869" y="50037"/>
                </a:lnTo>
                <a:lnTo>
                  <a:pt x="487933" y="49022"/>
                </a:lnTo>
                <a:lnTo>
                  <a:pt x="491997" y="48005"/>
                </a:lnTo>
                <a:lnTo>
                  <a:pt x="495553" y="47243"/>
                </a:lnTo>
                <a:lnTo>
                  <a:pt x="498601" y="46609"/>
                </a:lnTo>
                <a:lnTo>
                  <a:pt x="501776" y="45974"/>
                </a:lnTo>
                <a:lnTo>
                  <a:pt x="503681" y="45338"/>
                </a:lnTo>
                <a:lnTo>
                  <a:pt x="504316" y="44576"/>
                </a:lnTo>
                <a:lnTo>
                  <a:pt x="510793" y="43052"/>
                </a:lnTo>
                <a:lnTo>
                  <a:pt x="519048" y="41021"/>
                </a:lnTo>
                <a:lnTo>
                  <a:pt x="528954" y="38480"/>
                </a:lnTo>
                <a:lnTo>
                  <a:pt x="540772" y="35569"/>
                </a:lnTo>
                <a:lnTo>
                  <a:pt x="553229" y="32431"/>
                </a:lnTo>
                <a:lnTo>
                  <a:pt x="568345" y="28670"/>
                </a:lnTo>
                <a:lnTo>
                  <a:pt x="580563" y="25656"/>
                </a:lnTo>
                <a:lnTo>
                  <a:pt x="591081" y="23101"/>
                </a:lnTo>
                <a:lnTo>
                  <a:pt x="606043" y="19430"/>
                </a:lnTo>
                <a:lnTo>
                  <a:pt x="612775" y="18161"/>
                </a:lnTo>
                <a:lnTo>
                  <a:pt x="615188" y="18161"/>
                </a:lnTo>
                <a:lnTo>
                  <a:pt x="623864" y="15898"/>
                </a:lnTo>
                <a:lnTo>
                  <a:pt x="664943" y="10631"/>
                </a:lnTo>
                <a:lnTo>
                  <a:pt x="703869" y="7121"/>
                </a:lnTo>
                <a:lnTo>
                  <a:pt x="717118" y="5951"/>
                </a:lnTo>
                <a:lnTo>
                  <a:pt x="755941" y="2394"/>
                </a:lnTo>
                <a:lnTo>
                  <a:pt x="778684" y="148"/>
                </a:lnTo>
                <a:lnTo>
                  <a:pt x="780034" y="0"/>
                </a:lnTo>
                <a:close/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51735" y="2070607"/>
            <a:ext cx="1141730" cy="1885314"/>
          </a:xfrm>
          <a:custGeom>
            <a:avLst/>
            <a:gdLst/>
            <a:ahLst/>
            <a:cxnLst/>
            <a:rect l="l" t="t" r="r" b="b"/>
            <a:pathLst>
              <a:path w="1141730" h="1885314">
                <a:moveTo>
                  <a:pt x="613156" y="0"/>
                </a:moveTo>
                <a:lnTo>
                  <a:pt x="651291" y="340"/>
                </a:lnTo>
                <a:lnTo>
                  <a:pt x="689396" y="1362"/>
                </a:lnTo>
                <a:lnTo>
                  <a:pt x="727465" y="3065"/>
                </a:lnTo>
                <a:lnTo>
                  <a:pt x="765494" y="5449"/>
                </a:lnTo>
                <a:lnTo>
                  <a:pt x="803476" y="8515"/>
                </a:lnTo>
                <a:lnTo>
                  <a:pt x="828797" y="10875"/>
                </a:lnTo>
                <a:lnTo>
                  <a:pt x="841455" y="12028"/>
                </a:lnTo>
                <a:lnTo>
                  <a:pt x="892004" y="16298"/>
                </a:lnTo>
                <a:lnTo>
                  <a:pt x="942547" y="20038"/>
                </a:lnTo>
                <a:lnTo>
                  <a:pt x="993252" y="23266"/>
                </a:lnTo>
                <a:lnTo>
                  <a:pt x="1018717" y="24693"/>
                </a:lnTo>
                <a:lnTo>
                  <a:pt x="1035444" y="31567"/>
                </a:lnTo>
                <a:lnTo>
                  <a:pt x="1061720" y="62483"/>
                </a:lnTo>
                <a:lnTo>
                  <a:pt x="1063370" y="65531"/>
                </a:lnTo>
                <a:lnTo>
                  <a:pt x="1064387" y="66928"/>
                </a:lnTo>
                <a:lnTo>
                  <a:pt x="1065276" y="68452"/>
                </a:lnTo>
                <a:lnTo>
                  <a:pt x="1069847" y="72136"/>
                </a:lnTo>
                <a:lnTo>
                  <a:pt x="1081746" y="115825"/>
                </a:lnTo>
                <a:lnTo>
                  <a:pt x="1084474" y="153868"/>
                </a:lnTo>
                <a:lnTo>
                  <a:pt x="1085491" y="168347"/>
                </a:lnTo>
                <a:lnTo>
                  <a:pt x="1086327" y="181344"/>
                </a:lnTo>
                <a:lnTo>
                  <a:pt x="1087035" y="193376"/>
                </a:lnTo>
                <a:lnTo>
                  <a:pt x="1087671" y="204957"/>
                </a:lnTo>
                <a:lnTo>
                  <a:pt x="1088637" y="224989"/>
                </a:lnTo>
                <a:lnTo>
                  <a:pt x="1089107" y="234399"/>
                </a:lnTo>
                <a:lnTo>
                  <a:pt x="1089152" y="236219"/>
                </a:lnTo>
                <a:lnTo>
                  <a:pt x="1089152" y="239775"/>
                </a:lnTo>
                <a:lnTo>
                  <a:pt x="1089152" y="245871"/>
                </a:lnTo>
                <a:lnTo>
                  <a:pt x="1089152" y="252094"/>
                </a:lnTo>
                <a:lnTo>
                  <a:pt x="1089278" y="258063"/>
                </a:lnTo>
                <a:lnTo>
                  <a:pt x="1089659" y="263651"/>
                </a:lnTo>
                <a:lnTo>
                  <a:pt x="1090040" y="269366"/>
                </a:lnTo>
                <a:lnTo>
                  <a:pt x="1090168" y="274319"/>
                </a:lnTo>
                <a:lnTo>
                  <a:pt x="1090168" y="278891"/>
                </a:lnTo>
                <a:lnTo>
                  <a:pt x="1090168" y="283337"/>
                </a:lnTo>
                <a:lnTo>
                  <a:pt x="1090168" y="287019"/>
                </a:lnTo>
                <a:lnTo>
                  <a:pt x="1090168" y="289813"/>
                </a:lnTo>
                <a:lnTo>
                  <a:pt x="1090168" y="289432"/>
                </a:lnTo>
                <a:lnTo>
                  <a:pt x="1089914" y="292862"/>
                </a:lnTo>
                <a:lnTo>
                  <a:pt x="1089406" y="299846"/>
                </a:lnTo>
                <a:lnTo>
                  <a:pt x="1089025" y="306958"/>
                </a:lnTo>
                <a:lnTo>
                  <a:pt x="1088644" y="313563"/>
                </a:lnTo>
                <a:lnTo>
                  <a:pt x="1088263" y="319531"/>
                </a:lnTo>
                <a:lnTo>
                  <a:pt x="1087882" y="325500"/>
                </a:lnTo>
                <a:lnTo>
                  <a:pt x="1087501" y="331088"/>
                </a:lnTo>
                <a:lnTo>
                  <a:pt x="1087246" y="336168"/>
                </a:lnTo>
                <a:lnTo>
                  <a:pt x="1086993" y="341249"/>
                </a:lnTo>
                <a:lnTo>
                  <a:pt x="1086865" y="346328"/>
                </a:lnTo>
                <a:lnTo>
                  <a:pt x="1086993" y="351408"/>
                </a:lnTo>
                <a:lnTo>
                  <a:pt x="1077440" y="366904"/>
                </a:lnTo>
                <a:lnTo>
                  <a:pt x="1069987" y="379056"/>
                </a:lnTo>
                <a:lnTo>
                  <a:pt x="1064648" y="387836"/>
                </a:lnTo>
                <a:lnTo>
                  <a:pt x="1057318" y="397416"/>
                </a:lnTo>
                <a:lnTo>
                  <a:pt x="1022211" y="416727"/>
                </a:lnTo>
                <a:lnTo>
                  <a:pt x="975842" y="425796"/>
                </a:lnTo>
                <a:lnTo>
                  <a:pt x="925672" y="429037"/>
                </a:lnTo>
                <a:lnTo>
                  <a:pt x="900557" y="429640"/>
                </a:lnTo>
                <a:lnTo>
                  <a:pt x="895857" y="429387"/>
                </a:lnTo>
                <a:lnTo>
                  <a:pt x="889507" y="429005"/>
                </a:lnTo>
                <a:lnTo>
                  <a:pt x="883157" y="428751"/>
                </a:lnTo>
                <a:lnTo>
                  <a:pt x="876300" y="428497"/>
                </a:lnTo>
                <a:lnTo>
                  <a:pt x="868807" y="428497"/>
                </a:lnTo>
                <a:lnTo>
                  <a:pt x="861313" y="428497"/>
                </a:lnTo>
                <a:lnTo>
                  <a:pt x="854075" y="428370"/>
                </a:lnTo>
                <a:lnTo>
                  <a:pt x="847216" y="427989"/>
                </a:lnTo>
                <a:lnTo>
                  <a:pt x="840358" y="427608"/>
                </a:lnTo>
                <a:lnTo>
                  <a:pt x="835787" y="427481"/>
                </a:lnTo>
                <a:lnTo>
                  <a:pt x="833374" y="427481"/>
                </a:lnTo>
                <a:lnTo>
                  <a:pt x="829818" y="427481"/>
                </a:lnTo>
                <a:lnTo>
                  <a:pt x="824357" y="427608"/>
                </a:lnTo>
                <a:lnTo>
                  <a:pt x="816863" y="427989"/>
                </a:lnTo>
                <a:lnTo>
                  <a:pt x="809370" y="428370"/>
                </a:lnTo>
                <a:lnTo>
                  <a:pt x="802005" y="428497"/>
                </a:lnTo>
                <a:lnTo>
                  <a:pt x="794512" y="428497"/>
                </a:lnTo>
                <a:lnTo>
                  <a:pt x="787145" y="428497"/>
                </a:lnTo>
                <a:lnTo>
                  <a:pt x="780414" y="428751"/>
                </a:lnTo>
                <a:lnTo>
                  <a:pt x="774572" y="429005"/>
                </a:lnTo>
                <a:lnTo>
                  <a:pt x="768731" y="429387"/>
                </a:lnTo>
                <a:lnTo>
                  <a:pt x="765556" y="429640"/>
                </a:lnTo>
                <a:lnTo>
                  <a:pt x="764920" y="429640"/>
                </a:lnTo>
                <a:lnTo>
                  <a:pt x="717918" y="431114"/>
                </a:lnTo>
                <a:lnTo>
                  <a:pt x="689806" y="432070"/>
                </a:lnTo>
                <a:lnTo>
                  <a:pt x="675360" y="432542"/>
                </a:lnTo>
                <a:lnTo>
                  <a:pt x="635685" y="433979"/>
                </a:lnTo>
                <a:lnTo>
                  <a:pt x="599795" y="435476"/>
                </a:lnTo>
                <a:lnTo>
                  <a:pt x="584084" y="436113"/>
                </a:lnTo>
                <a:lnTo>
                  <a:pt x="542683" y="437764"/>
                </a:lnTo>
                <a:lnTo>
                  <a:pt x="496845" y="439535"/>
                </a:lnTo>
                <a:lnTo>
                  <a:pt x="488314" y="442087"/>
                </a:lnTo>
                <a:lnTo>
                  <a:pt x="489076" y="440689"/>
                </a:lnTo>
                <a:lnTo>
                  <a:pt x="488569" y="445896"/>
                </a:lnTo>
                <a:lnTo>
                  <a:pt x="486790" y="457834"/>
                </a:lnTo>
                <a:lnTo>
                  <a:pt x="485114" y="469403"/>
                </a:lnTo>
                <a:lnTo>
                  <a:pt x="483365" y="481859"/>
                </a:lnTo>
                <a:lnTo>
                  <a:pt x="481544" y="495224"/>
                </a:lnTo>
                <a:lnTo>
                  <a:pt x="479853" y="508549"/>
                </a:lnTo>
                <a:lnTo>
                  <a:pt x="478244" y="521171"/>
                </a:lnTo>
                <a:lnTo>
                  <a:pt x="476675" y="533423"/>
                </a:lnTo>
                <a:lnTo>
                  <a:pt x="475105" y="545637"/>
                </a:lnTo>
                <a:lnTo>
                  <a:pt x="473095" y="561126"/>
                </a:lnTo>
                <a:lnTo>
                  <a:pt x="471452" y="573793"/>
                </a:lnTo>
                <a:lnTo>
                  <a:pt x="470152" y="583858"/>
                </a:lnTo>
                <a:lnTo>
                  <a:pt x="470026" y="585977"/>
                </a:lnTo>
                <a:lnTo>
                  <a:pt x="470026" y="590168"/>
                </a:lnTo>
                <a:lnTo>
                  <a:pt x="470026" y="597153"/>
                </a:lnTo>
                <a:lnTo>
                  <a:pt x="470026" y="604138"/>
                </a:lnTo>
                <a:lnTo>
                  <a:pt x="469645" y="609472"/>
                </a:lnTo>
                <a:lnTo>
                  <a:pt x="468883" y="613028"/>
                </a:lnTo>
                <a:lnTo>
                  <a:pt x="468883" y="618108"/>
                </a:lnTo>
                <a:lnTo>
                  <a:pt x="468883" y="623315"/>
                </a:lnTo>
                <a:lnTo>
                  <a:pt x="468883" y="628650"/>
                </a:lnTo>
                <a:lnTo>
                  <a:pt x="468883" y="633983"/>
                </a:lnTo>
                <a:lnTo>
                  <a:pt x="468756" y="636524"/>
                </a:lnTo>
                <a:lnTo>
                  <a:pt x="468502" y="636269"/>
                </a:lnTo>
                <a:lnTo>
                  <a:pt x="468630" y="636269"/>
                </a:lnTo>
                <a:lnTo>
                  <a:pt x="468502" y="636269"/>
                </a:lnTo>
                <a:lnTo>
                  <a:pt x="467613" y="636142"/>
                </a:lnTo>
                <a:lnTo>
                  <a:pt x="466216" y="636142"/>
                </a:lnTo>
                <a:lnTo>
                  <a:pt x="479499" y="638059"/>
                </a:lnTo>
                <a:lnTo>
                  <a:pt x="518248" y="642652"/>
                </a:lnTo>
                <a:lnTo>
                  <a:pt x="569229" y="646026"/>
                </a:lnTo>
                <a:lnTo>
                  <a:pt x="608219" y="647158"/>
                </a:lnTo>
                <a:lnTo>
                  <a:pt x="657255" y="647799"/>
                </a:lnTo>
                <a:lnTo>
                  <a:pt x="685545" y="647826"/>
                </a:lnTo>
                <a:lnTo>
                  <a:pt x="689482" y="647826"/>
                </a:lnTo>
                <a:lnTo>
                  <a:pt x="695197" y="647572"/>
                </a:lnTo>
                <a:lnTo>
                  <a:pt x="702818" y="646938"/>
                </a:lnTo>
                <a:lnTo>
                  <a:pt x="714501" y="646223"/>
                </a:lnTo>
                <a:lnTo>
                  <a:pt x="728015" y="645592"/>
                </a:lnTo>
                <a:lnTo>
                  <a:pt x="741442" y="645056"/>
                </a:lnTo>
                <a:lnTo>
                  <a:pt x="753738" y="644266"/>
                </a:lnTo>
                <a:lnTo>
                  <a:pt x="768095" y="643127"/>
                </a:lnTo>
                <a:lnTo>
                  <a:pt x="774191" y="642619"/>
                </a:lnTo>
                <a:lnTo>
                  <a:pt x="776986" y="642619"/>
                </a:lnTo>
                <a:lnTo>
                  <a:pt x="781303" y="642619"/>
                </a:lnTo>
                <a:lnTo>
                  <a:pt x="794824" y="642816"/>
                </a:lnTo>
                <a:lnTo>
                  <a:pt x="833574" y="645782"/>
                </a:lnTo>
                <a:lnTo>
                  <a:pt x="871825" y="652928"/>
                </a:lnTo>
                <a:lnTo>
                  <a:pt x="885088" y="655789"/>
                </a:lnTo>
                <a:lnTo>
                  <a:pt x="933777" y="664808"/>
                </a:lnTo>
                <a:lnTo>
                  <a:pt x="945547" y="666605"/>
                </a:lnTo>
                <a:lnTo>
                  <a:pt x="960090" y="668958"/>
                </a:lnTo>
                <a:lnTo>
                  <a:pt x="971141" y="670064"/>
                </a:lnTo>
                <a:lnTo>
                  <a:pt x="983884" y="671022"/>
                </a:lnTo>
                <a:lnTo>
                  <a:pt x="996331" y="672849"/>
                </a:lnTo>
                <a:lnTo>
                  <a:pt x="1033240" y="690310"/>
                </a:lnTo>
                <a:lnTo>
                  <a:pt x="1051383" y="723544"/>
                </a:lnTo>
                <a:lnTo>
                  <a:pt x="1054565" y="733907"/>
                </a:lnTo>
                <a:lnTo>
                  <a:pt x="1056894" y="740917"/>
                </a:lnTo>
                <a:lnTo>
                  <a:pt x="1058799" y="746759"/>
                </a:lnTo>
                <a:lnTo>
                  <a:pt x="1060450" y="752220"/>
                </a:lnTo>
                <a:lnTo>
                  <a:pt x="1062227" y="757681"/>
                </a:lnTo>
                <a:lnTo>
                  <a:pt x="1064768" y="765047"/>
                </a:lnTo>
                <a:lnTo>
                  <a:pt x="1068070" y="774572"/>
                </a:lnTo>
                <a:lnTo>
                  <a:pt x="1071499" y="784097"/>
                </a:lnTo>
                <a:lnTo>
                  <a:pt x="1073150" y="790575"/>
                </a:lnTo>
                <a:lnTo>
                  <a:pt x="1073150" y="794003"/>
                </a:lnTo>
                <a:lnTo>
                  <a:pt x="1071749" y="806763"/>
                </a:lnTo>
                <a:lnTo>
                  <a:pt x="1071607" y="819396"/>
                </a:lnTo>
                <a:lnTo>
                  <a:pt x="1072702" y="831925"/>
                </a:lnTo>
                <a:lnTo>
                  <a:pt x="1074696" y="844985"/>
                </a:lnTo>
                <a:lnTo>
                  <a:pt x="1076573" y="857482"/>
                </a:lnTo>
                <a:lnTo>
                  <a:pt x="1081575" y="895882"/>
                </a:lnTo>
                <a:lnTo>
                  <a:pt x="1082916" y="920341"/>
                </a:lnTo>
                <a:lnTo>
                  <a:pt x="1082653" y="933250"/>
                </a:lnTo>
                <a:lnTo>
                  <a:pt x="1074453" y="973399"/>
                </a:lnTo>
                <a:lnTo>
                  <a:pt x="1056122" y="1007278"/>
                </a:lnTo>
                <a:lnTo>
                  <a:pt x="1019965" y="1033317"/>
                </a:lnTo>
                <a:lnTo>
                  <a:pt x="972021" y="1047816"/>
                </a:lnTo>
                <a:lnTo>
                  <a:pt x="868426" y="1052956"/>
                </a:lnTo>
                <a:lnTo>
                  <a:pt x="860675" y="1053131"/>
                </a:lnTo>
                <a:lnTo>
                  <a:pt x="846323" y="1053622"/>
                </a:lnTo>
                <a:lnTo>
                  <a:pt x="831516" y="1054232"/>
                </a:lnTo>
                <a:lnTo>
                  <a:pt x="818160" y="1054772"/>
                </a:lnTo>
                <a:lnTo>
                  <a:pt x="805845" y="1055253"/>
                </a:lnTo>
                <a:lnTo>
                  <a:pt x="794159" y="1055684"/>
                </a:lnTo>
                <a:lnTo>
                  <a:pt x="782689" y="1056074"/>
                </a:lnTo>
                <a:lnTo>
                  <a:pt x="768807" y="1056591"/>
                </a:lnTo>
                <a:lnTo>
                  <a:pt x="755690" y="1057074"/>
                </a:lnTo>
                <a:lnTo>
                  <a:pt x="743229" y="1057543"/>
                </a:lnTo>
                <a:lnTo>
                  <a:pt x="731309" y="1058018"/>
                </a:lnTo>
                <a:lnTo>
                  <a:pt x="711995" y="1058736"/>
                </a:lnTo>
                <a:lnTo>
                  <a:pt x="699433" y="1059155"/>
                </a:lnTo>
                <a:lnTo>
                  <a:pt x="692370" y="1059305"/>
                </a:lnTo>
                <a:lnTo>
                  <a:pt x="682961" y="1059272"/>
                </a:lnTo>
                <a:lnTo>
                  <a:pt x="670959" y="1059158"/>
                </a:lnTo>
                <a:lnTo>
                  <a:pt x="656281" y="1058946"/>
                </a:lnTo>
                <a:lnTo>
                  <a:pt x="641786" y="1058703"/>
                </a:lnTo>
                <a:lnTo>
                  <a:pt x="628399" y="1058525"/>
                </a:lnTo>
                <a:lnTo>
                  <a:pt x="615842" y="1058404"/>
                </a:lnTo>
                <a:lnTo>
                  <a:pt x="603838" y="1058331"/>
                </a:lnTo>
                <a:lnTo>
                  <a:pt x="592111" y="1058296"/>
                </a:lnTo>
                <a:lnTo>
                  <a:pt x="576745" y="1058281"/>
                </a:lnTo>
                <a:lnTo>
                  <a:pt x="562858" y="1058237"/>
                </a:lnTo>
                <a:lnTo>
                  <a:pt x="513714" y="1057655"/>
                </a:lnTo>
                <a:lnTo>
                  <a:pt x="504570" y="1057402"/>
                </a:lnTo>
                <a:lnTo>
                  <a:pt x="502157" y="1057402"/>
                </a:lnTo>
                <a:lnTo>
                  <a:pt x="499981" y="1100581"/>
                </a:lnTo>
                <a:lnTo>
                  <a:pt x="496305" y="1141393"/>
                </a:lnTo>
                <a:lnTo>
                  <a:pt x="494867" y="1155374"/>
                </a:lnTo>
                <a:lnTo>
                  <a:pt x="493601" y="1168907"/>
                </a:lnTo>
                <a:lnTo>
                  <a:pt x="490762" y="1207334"/>
                </a:lnTo>
                <a:lnTo>
                  <a:pt x="489018" y="1255386"/>
                </a:lnTo>
                <a:lnTo>
                  <a:pt x="488705" y="1268007"/>
                </a:lnTo>
                <a:lnTo>
                  <a:pt x="488095" y="1287116"/>
                </a:lnTo>
                <a:lnTo>
                  <a:pt x="488059" y="1293485"/>
                </a:lnTo>
                <a:lnTo>
                  <a:pt x="488569" y="1295907"/>
                </a:lnTo>
                <a:lnTo>
                  <a:pt x="489331" y="1301368"/>
                </a:lnTo>
                <a:lnTo>
                  <a:pt x="490219" y="1309751"/>
                </a:lnTo>
                <a:lnTo>
                  <a:pt x="491417" y="1321318"/>
                </a:lnTo>
                <a:lnTo>
                  <a:pt x="492751" y="1334445"/>
                </a:lnTo>
                <a:lnTo>
                  <a:pt x="494073" y="1348523"/>
                </a:lnTo>
                <a:lnTo>
                  <a:pt x="495287" y="1360965"/>
                </a:lnTo>
                <a:lnTo>
                  <a:pt x="496504" y="1372626"/>
                </a:lnTo>
                <a:lnTo>
                  <a:pt x="498177" y="1389998"/>
                </a:lnTo>
                <a:lnTo>
                  <a:pt x="498727" y="1398480"/>
                </a:lnTo>
                <a:lnTo>
                  <a:pt x="498982" y="1399920"/>
                </a:lnTo>
                <a:lnTo>
                  <a:pt x="499490" y="1402968"/>
                </a:lnTo>
                <a:lnTo>
                  <a:pt x="500506" y="1407794"/>
                </a:lnTo>
                <a:lnTo>
                  <a:pt x="501522" y="1412620"/>
                </a:lnTo>
                <a:lnTo>
                  <a:pt x="502665" y="1417446"/>
                </a:lnTo>
                <a:lnTo>
                  <a:pt x="504063" y="1422527"/>
                </a:lnTo>
                <a:lnTo>
                  <a:pt x="504951" y="1425575"/>
                </a:lnTo>
                <a:lnTo>
                  <a:pt x="505459" y="1427352"/>
                </a:lnTo>
                <a:lnTo>
                  <a:pt x="505587" y="1427988"/>
                </a:lnTo>
                <a:lnTo>
                  <a:pt x="527431" y="1431925"/>
                </a:lnTo>
                <a:lnTo>
                  <a:pt x="1047495" y="1428622"/>
                </a:lnTo>
                <a:lnTo>
                  <a:pt x="1059792" y="1428307"/>
                </a:lnTo>
                <a:lnTo>
                  <a:pt x="1072577" y="1428317"/>
                </a:lnTo>
                <a:lnTo>
                  <a:pt x="1117014" y="1436343"/>
                </a:lnTo>
                <a:lnTo>
                  <a:pt x="1140597" y="1476013"/>
                </a:lnTo>
                <a:lnTo>
                  <a:pt x="1141221" y="1526920"/>
                </a:lnTo>
                <a:lnTo>
                  <a:pt x="1140968" y="1534032"/>
                </a:lnTo>
                <a:lnTo>
                  <a:pt x="1140587" y="1547748"/>
                </a:lnTo>
                <a:lnTo>
                  <a:pt x="1140092" y="1561666"/>
                </a:lnTo>
                <a:lnTo>
                  <a:pt x="1139658" y="1574234"/>
                </a:lnTo>
                <a:lnTo>
                  <a:pt x="1139027" y="1591276"/>
                </a:lnTo>
                <a:lnTo>
                  <a:pt x="1138584" y="1603070"/>
                </a:lnTo>
                <a:lnTo>
                  <a:pt x="1138046" y="1619249"/>
                </a:lnTo>
                <a:lnTo>
                  <a:pt x="1137920" y="1624075"/>
                </a:lnTo>
                <a:lnTo>
                  <a:pt x="1138046" y="1625853"/>
                </a:lnTo>
                <a:lnTo>
                  <a:pt x="1138046" y="1627377"/>
                </a:lnTo>
                <a:lnTo>
                  <a:pt x="1137412" y="1631568"/>
                </a:lnTo>
                <a:lnTo>
                  <a:pt x="1136141" y="1638299"/>
                </a:lnTo>
                <a:lnTo>
                  <a:pt x="1134999" y="1645158"/>
                </a:lnTo>
                <a:lnTo>
                  <a:pt x="1133856" y="1650872"/>
                </a:lnTo>
                <a:lnTo>
                  <a:pt x="1132713" y="1655444"/>
                </a:lnTo>
                <a:lnTo>
                  <a:pt x="1131696" y="1660016"/>
                </a:lnTo>
                <a:lnTo>
                  <a:pt x="1131062" y="1662810"/>
                </a:lnTo>
                <a:lnTo>
                  <a:pt x="1130934" y="1663827"/>
                </a:lnTo>
                <a:lnTo>
                  <a:pt x="1130681" y="1664842"/>
                </a:lnTo>
                <a:lnTo>
                  <a:pt x="1130553" y="1665985"/>
                </a:lnTo>
                <a:lnTo>
                  <a:pt x="1130553" y="1667383"/>
                </a:lnTo>
                <a:lnTo>
                  <a:pt x="1130553" y="1697608"/>
                </a:lnTo>
                <a:lnTo>
                  <a:pt x="1129548" y="1710175"/>
                </a:lnTo>
                <a:lnTo>
                  <a:pt x="1129778" y="1722858"/>
                </a:lnTo>
                <a:lnTo>
                  <a:pt x="1131148" y="1737164"/>
                </a:lnTo>
                <a:lnTo>
                  <a:pt x="1131825" y="1749677"/>
                </a:lnTo>
                <a:lnTo>
                  <a:pt x="1129158" y="1788492"/>
                </a:lnTo>
                <a:lnTo>
                  <a:pt x="1106075" y="1832482"/>
                </a:lnTo>
                <a:lnTo>
                  <a:pt x="1069326" y="1845319"/>
                </a:lnTo>
                <a:lnTo>
                  <a:pt x="1029952" y="1851184"/>
                </a:lnTo>
                <a:lnTo>
                  <a:pt x="992100" y="1856399"/>
                </a:lnTo>
                <a:lnTo>
                  <a:pt x="943368" y="1862797"/>
                </a:lnTo>
                <a:lnTo>
                  <a:pt x="931406" y="1864362"/>
                </a:lnTo>
                <a:lnTo>
                  <a:pt x="919505" y="1865932"/>
                </a:lnTo>
                <a:lnTo>
                  <a:pt x="907652" y="1867518"/>
                </a:lnTo>
                <a:lnTo>
                  <a:pt x="894673" y="1869226"/>
                </a:lnTo>
                <a:lnTo>
                  <a:pt x="856173" y="1873615"/>
                </a:lnTo>
                <a:lnTo>
                  <a:pt x="818167" y="1876919"/>
                </a:lnTo>
                <a:lnTo>
                  <a:pt x="767887" y="1879680"/>
                </a:lnTo>
                <a:lnTo>
                  <a:pt x="717593" y="1880615"/>
                </a:lnTo>
                <a:lnTo>
                  <a:pt x="704048" y="1880530"/>
                </a:lnTo>
                <a:lnTo>
                  <a:pt x="665198" y="1879281"/>
                </a:lnTo>
                <a:lnTo>
                  <a:pt x="615757" y="1875467"/>
                </a:lnTo>
                <a:lnTo>
                  <a:pt x="603086" y="1874488"/>
                </a:lnTo>
                <a:lnTo>
                  <a:pt x="552667" y="1872275"/>
                </a:lnTo>
                <a:lnTo>
                  <a:pt x="539873" y="1872125"/>
                </a:lnTo>
                <a:lnTo>
                  <a:pt x="525043" y="1868317"/>
                </a:lnTo>
                <a:lnTo>
                  <a:pt x="513321" y="1867197"/>
                </a:lnTo>
                <a:lnTo>
                  <a:pt x="498499" y="1870551"/>
                </a:lnTo>
                <a:lnTo>
                  <a:pt x="486422" y="1873653"/>
                </a:lnTo>
                <a:lnTo>
                  <a:pt x="475704" y="1876691"/>
                </a:lnTo>
                <a:lnTo>
                  <a:pt x="462704" y="1880226"/>
                </a:lnTo>
                <a:lnTo>
                  <a:pt x="450381" y="1882767"/>
                </a:lnTo>
                <a:lnTo>
                  <a:pt x="438213" y="1884472"/>
                </a:lnTo>
                <a:lnTo>
                  <a:pt x="421841" y="1884795"/>
                </a:lnTo>
                <a:lnTo>
                  <a:pt x="409031" y="1882859"/>
                </a:lnTo>
                <a:lnTo>
                  <a:pt x="398921" y="1878746"/>
                </a:lnTo>
                <a:lnTo>
                  <a:pt x="229743" y="1874139"/>
                </a:lnTo>
                <a:lnTo>
                  <a:pt x="227711" y="1873122"/>
                </a:lnTo>
                <a:lnTo>
                  <a:pt x="224027" y="1872106"/>
                </a:lnTo>
                <a:lnTo>
                  <a:pt x="218694" y="1871217"/>
                </a:lnTo>
                <a:lnTo>
                  <a:pt x="213487" y="1870328"/>
                </a:lnTo>
                <a:lnTo>
                  <a:pt x="207009" y="1869058"/>
                </a:lnTo>
                <a:lnTo>
                  <a:pt x="199262" y="1867153"/>
                </a:lnTo>
                <a:lnTo>
                  <a:pt x="191643" y="1865375"/>
                </a:lnTo>
                <a:lnTo>
                  <a:pt x="184150" y="1863978"/>
                </a:lnTo>
                <a:lnTo>
                  <a:pt x="176911" y="1862835"/>
                </a:lnTo>
                <a:lnTo>
                  <a:pt x="169544" y="1861819"/>
                </a:lnTo>
                <a:lnTo>
                  <a:pt x="165100" y="1860930"/>
                </a:lnTo>
                <a:lnTo>
                  <a:pt x="163321" y="1860295"/>
                </a:lnTo>
                <a:lnTo>
                  <a:pt x="158876" y="1860295"/>
                </a:lnTo>
                <a:lnTo>
                  <a:pt x="150368" y="1860295"/>
                </a:lnTo>
                <a:lnTo>
                  <a:pt x="154431" y="1860295"/>
                </a:lnTo>
                <a:lnTo>
                  <a:pt x="154939" y="1861439"/>
                </a:lnTo>
                <a:lnTo>
                  <a:pt x="152145" y="1863597"/>
                </a:lnTo>
                <a:lnTo>
                  <a:pt x="149351" y="1865629"/>
                </a:lnTo>
                <a:lnTo>
                  <a:pt x="144525" y="1866772"/>
                </a:lnTo>
                <a:lnTo>
                  <a:pt x="137668" y="1866772"/>
                </a:lnTo>
                <a:lnTo>
                  <a:pt x="100964" y="1845690"/>
                </a:lnTo>
                <a:lnTo>
                  <a:pt x="88983" y="1837646"/>
                </a:lnTo>
                <a:lnTo>
                  <a:pt x="76177" y="1833946"/>
                </a:lnTo>
                <a:lnTo>
                  <a:pt x="63504" y="1829857"/>
                </a:lnTo>
                <a:lnTo>
                  <a:pt x="53409" y="1822903"/>
                </a:lnTo>
                <a:lnTo>
                  <a:pt x="45290" y="1812960"/>
                </a:lnTo>
                <a:lnTo>
                  <a:pt x="38542" y="1799906"/>
                </a:lnTo>
                <a:lnTo>
                  <a:pt x="38931" y="1786577"/>
                </a:lnTo>
                <a:lnTo>
                  <a:pt x="39255" y="1773356"/>
                </a:lnTo>
                <a:lnTo>
                  <a:pt x="39514" y="1760241"/>
                </a:lnTo>
                <a:lnTo>
                  <a:pt x="39708" y="1747231"/>
                </a:lnTo>
                <a:lnTo>
                  <a:pt x="39835" y="1734327"/>
                </a:lnTo>
                <a:lnTo>
                  <a:pt x="39896" y="1721526"/>
                </a:lnTo>
                <a:lnTo>
                  <a:pt x="39890" y="1708828"/>
                </a:lnTo>
                <a:lnTo>
                  <a:pt x="39185" y="1659052"/>
                </a:lnTo>
                <a:lnTo>
                  <a:pt x="37940" y="1622295"/>
                </a:lnTo>
                <a:lnTo>
                  <a:pt x="37528" y="1609807"/>
                </a:lnTo>
                <a:lnTo>
                  <a:pt x="36528" y="1559553"/>
                </a:lnTo>
                <a:lnTo>
                  <a:pt x="36420" y="1534180"/>
                </a:lnTo>
                <a:lnTo>
                  <a:pt x="36465" y="1521417"/>
                </a:lnTo>
                <a:lnTo>
                  <a:pt x="36995" y="1482765"/>
                </a:lnTo>
                <a:lnTo>
                  <a:pt x="38318" y="1443921"/>
                </a:lnTo>
                <a:lnTo>
                  <a:pt x="40118" y="1405789"/>
                </a:lnTo>
                <a:lnTo>
                  <a:pt x="43096" y="1355577"/>
                </a:lnTo>
                <a:lnTo>
                  <a:pt x="43899" y="1342565"/>
                </a:lnTo>
                <a:lnTo>
                  <a:pt x="45915" y="1304108"/>
                </a:lnTo>
                <a:lnTo>
                  <a:pt x="47635" y="1253835"/>
                </a:lnTo>
                <a:lnTo>
                  <a:pt x="47878" y="1226946"/>
                </a:lnTo>
                <a:lnTo>
                  <a:pt x="47878" y="1227708"/>
                </a:lnTo>
                <a:lnTo>
                  <a:pt x="47497" y="1226184"/>
                </a:lnTo>
                <a:lnTo>
                  <a:pt x="46862" y="1222375"/>
                </a:lnTo>
                <a:lnTo>
                  <a:pt x="46100" y="1218564"/>
                </a:lnTo>
                <a:lnTo>
                  <a:pt x="45593" y="1214881"/>
                </a:lnTo>
                <a:lnTo>
                  <a:pt x="45338" y="1211199"/>
                </a:lnTo>
                <a:lnTo>
                  <a:pt x="44957" y="1207642"/>
                </a:lnTo>
                <a:lnTo>
                  <a:pt x="44450" y="1203959"/>
                </a:lnTo>
                <a:lnTo>
                  <a:pt x="43687" y="1200277"/>
                </a:lnTo>
                <a:lnTo>
                  <a:pt x="42925" y="1196466"/>
                </a:lnTo>
                <a:lnTo>
                  <a:pt x="42544" y="1193038"/>
                </a:lnTo>
                <a:lnTo>
                  <a:pt x="42544" y="1189736"/>
                </a:lnTo>
                <a:lnTo>
                  <a:pt x="42544" y="1188339"/>
                </a:lnTo>
                <a:lnTo>
                  <a:pt x="42544" y="1184402"/>
                </a:lnTo>
                <a:lnTo>
                  <a:pt x="42544" y="1178052"/>
                </a:lnTo>
                <a:lnTo>
                  <a:pt x="42544" y="1171702"/>
                </a:lnTo>
                <a:lnTo>
                  <a:pt x="42799" y="1165225"/>
                </a:lnTo>
                <a:lnTo>
                  <a:pt x="43052" y="1158493"/>
                </a:lnTo>
                <a:lnTo>
                  <a:pt x="43433" y="1151763"/>
                </a:lnTo>
                <a:lnTo>
                  <a:pt x="43687" y="1145539"/>
                </a:lnTo>
                <a:lnTo>
                  <a:pt x="43687" y="1128140"/>
                </a:lnTo>
                <a:lnTo>
                  <a:pt x="43306" y="1124330"/>
                </a:lnTo>
                <a:lnTo>
                  <a:pt x="42544" y="1117980"/>
                </a:lnTo>
                <a:lnTo>
                  <a:pt x="41909" y="1111630"/>
                </a:lnTo>
                <a:lnTo>
                  <a:pt x="40893" y="1105662"/>
                </a:lnTo>
                <a:lnTo>
                  <a:pt x="39877" y="1100327"/>
                </a:lnTo>
                <a:lnTo>
                  <a:pt x="38734" y="1094993"/>
                </a:lnTo>
                <a:lnTo>
                  <a:pt x="37464" y="1088643"/>
                </a:lnTo>
                <a:lnTo>
                  <a:pt x="35813" y="1081277"/>
                </a:lnTo>
                <a:lnTo>
                  <a:pt x="34162" y="1074039"/>
                </a:lnTo>
                <a:lnTo>
                  <a:pt x="32893" y="1068831"/>
                </a:lnTo>
                <a:lnTo>
                  <a:pt x="32131" y="1065783"/>
                </a:lnTo>
                <a:lnTo>
                  <a:pt x="30963" y="1041820"/>
                </a:lnTo>
                <a:lnTo>
                  <a:pt x="28708" y="994011"/>
                </a:lnTo>
                <a:lnTo>
                  <a:pt x="26560" y="946362"/>
                </a:lnTo>
                <a:lnTo>
                  <a:pt x="24522" y="898871"/>
                </a:lnTo>
                <a:lnTo>
                  <a:pt x="22592" y="851537"/>
                </a:lnTo>
                <a:lnTo>
                  <a:pt x="20773" y="804359"/>
                </a:lnTo>
                <a:lnTo>
                  <a:pt x="19065" y="757338"/>
                </a:lnTo>
                <a:lnTo>
                  <a:pt x="17468" y="710471"/>
                </a:lnTo>
                <a:lnTo>
                  <a:pt x="15984" y="663759"/>
                </a:lnTo>
                <a:lnTo>
                  <a:pt x="14612" y="617200"/>
                </a:lnTo>
                <a:lnTo>
                  <a:pt x="13969" y="593978"/>
                </a:lnTo>
                <a:lnTo>
                  <a:pt x="13320" y="570753"/>
                </a:lnTo>
                <a:lnTo>
                  <a:pt x="12008" y="524164"/>
                </a:lnTo>
                <a:lnTo>
                  <a:pt x="10679" y="477391"/>
                </a:lnTo>
                <a:lnTo>
                  <a:pt x="9331" y="430433"/>
                </a:lnTo>
                <a:lnTo>
                  <a:pt x="7963" y="383289"/>
                </a:lnTo>
                <a:lnTo>
                  <a:pt x="6572" y="335959"/>
                </a:lnTo>
                <a:lnTo>
                  <a:pt x="5158" y="288443"/>
                </a:lnTo>
                <a:lnTo>
                  <a:pt x="3718" y="240738"/>
                </a:lnTo>
                <a:lnTo>
                  <a:pt x="2252" y="192845"/>
                </a:lnTo>
                <a:lnTo>
                  <a:pt x="758" y="144762"/>
                </a:lnTo>
                <a:lnTo>
                  <a:pt x="0" y="120650"/>
                </a:lnTo>
                <a:lnTo>
                  <a:pt x="0" y="108965"/>
                </a:lnTo>
                <a:lnTo>
                  <a:pt x="8181" y="71729"/>
                </a:lnTo>
                <a:lnTo>
                  <a:pt x="26551" y="36832"/>
                </a:lnTo>
                <a:lnTo>
                  <a:pt x="70127" y="12397"/>
                </a:lnTo>
                <a:lnTo>
                  <a:pt x="83373" y="13253"/>
                </a:lnTo>
                <a:lnTo>
                  <a:pt x="94942" y="14975"/>
                </a:lnTo>
                <a:lnTo>
                  <a:pt x="105454" y="17500"/>
                </a:lnTo>
                <a:lnTo>
                  <a:pt x="119430" y="21155"/>
                </a:lnTo>
                <a:lnTo>
                  <a:pt x="131982" y="23441"/>
                </a:lnTo>
                <a:lnTo>
                  <a:pt x="143514" y="24445"/>
                </a:lnTo>
                <a:lnTo>
                  <a:pt x="169544" y="24511"/>
                </a:lnTo>
                <a:lnTo>
                  <a:pt x="169290" y="24511"/>
                </a:lnTo>
                <a:lnTo>
                  <a:pt x="172593" y="23494"/>
                </a:lnTo>
                <a:lnTo>
                  <a:pt x="179324" y="21336"/>
                </a:lnTo>
                <a:lnTo>
                  <a:pt x="186055" y="19176"/>
                </a:lnTo>
                <a:lnTo>
                  <a:pt x="190881" y="18161"/>
                </a:lnTo>
                <a:lnTo>
                  <a:pt x="194056" y="18161"/>
                </a:lnTo>
                <a:lnTo>
                  <a:pt x="205705" y="16531"/>
                </a:lnTo>
                <a:lnTo>
                  <a:pt x="217479" y="14986"/>
                </a:lnTo>
                <a:lnTo>
                  <a:pt x="265818" y="9642"/>
                </a:lnTo>
                <a:lnTo>
                  <a:pt x="316147" y="5637"/>
                </a:lnTo>
                <a:lnTo>
                  <a:pt x="355199" y="3514"/>
                </a:lnTo>
                <a:lnTo>
                  <a:pt x="395370" y="2143"/>
                </a:lnTo>
                <a:lnTo>
                  <a:pt x="439479" y="1426"/>
                </a:lnTo>
                <a:lnTo>
                  <a:pt x="482301" y="887"/>
                </a:lnTo>
                <a:lnTo>
                  <a:pt x="521821" y="474"/>
                </a:lnTo>
                <a:lnTo>
                  <a:pt x="569681" y="121"/>
                </a:lnTo>
                <a:lnTo>
                  <a:pt x="612400" y="0"/>
                </a:lnTo>
                <a:lnTo>
                  <a:pt x="613156" y="0"/>
                </a:lnTo>
                <a:close/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FFE80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11809" y="852170"/>
            <a:ext cx="9956800" cy="676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74875" algn="l"/>
              </a:tabLst>
            </a:pPr>
            <a:r>
              <a:rPr sz="4400" spc="3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12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04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4350" spc="150" baseline="2490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350" spc="142" baseline="24904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350" baseline="24904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4400" spc="5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400" spc="15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7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ge</a:t>
            </a:r>
            <a:r>
              <a:rPr sz="4400" spc="17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400" spc="59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7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9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00" spc="22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4400" spc="2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7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9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n </a:t>
            </a:r>
            <a:r>
              <a:rPr sz="4400" spc="400" dirty="0">
                <a:solidFill>
                  <a:srgbClr val="FFFFFF"/>
                </a:solidFill>
                <a:latin typeface="Arial"/>
                <a:cs typeface="Arial"/>
              </a:rPr>
              <a:t>Eu</a:t>
            </a:r>
            <a:r>
              <a:rPr sz="4400" spc="229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13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9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4400" spc="235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4400" spc="3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59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4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1809" y="1522729"/>
            <a:ext cx="8982710" cy="4701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70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400" spc="12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1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5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400" spc="295" dirty="0">
                <a:solidFill>
                  <a:srgbClr val="FFFFFF"/>
                </a:solidFill>
                <a:latin typeface="Arial"/>
                <a:cs typeface="Arial"/>
              </a:rPr>
              <a:t>rou</a:t>
            </a:r>
            <a:r>
              <a:rPr sz="4400" spc="34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4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-45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4400" spc="19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29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4400" spc="25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400" spc="305" dirty="0">
                <a:solidFill>
                  <a:srgbClr val="FFFFFF"/>
                </a:solidFill>
                <a:latin typeface="Arial"/>
                <a:cs typeface="Arial"/>
              </a:rPr>
              <a:t>ntrie</a:t>
            </a:r>
            <a:r>
              <a:rPr sz="4400" spc="4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400" spc="-75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sz="44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5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44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5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5916930" algn="l"/>
              </a:tabLst>
            </a:pPr>
            <a:r>
              <a:rPr sz="4400" spc="1035" dirty="0">
                <a:solidFill>
                  <a:srgbClr val="FFFFFF"/>
                </a:solidFill>
                <a:latin typeface="Arial"/>
                <a:cs typeface="Arial"/>
              </a:rPr>
              <a:t>_</a:t>
            </a:r>
            <a:r>
              <a:rPr sz="4400" spc="1025" dirty="0">
                <a:solidFill>
                  <a:srgbClr val="FFFFFF"/>
                </a:solidFill>
                <a:latin typeface="Arial"/>
                <a:cs typeface="Arial"/>
              </a:rPr>
              <a:t>_</a:t>
            </a:r>
            <a:r>
              <a:rPr sz="4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4400" spc="7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9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00" spc="22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4400" spc="2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455" dirty="0">
                <a:solidFill>
                  <a:srgbClr val="FFFFFF"/>
                </a:solidFill>
                <a:latin typeface="Arial"/>
                <a:cs typeface="Arial"/>
              </a:rPr>
              <a:t>r.</a:t>
            </a:r>
            <a:endParaRPr sz="4400">
              <a:latin typeface="Arial"/>
              <a:cs typeface="Arial"/>
            </a:endParaRPr>
          </a:p>
          <a:p>
            <a:pPr>
              <a:lnSpc>
                <a:spcPts val="5200"/>
              </a:lnSpc>
              <a:spcBef>
                <a:spcPts val="81"/>
              </a:spcBef>
            </a:pPr>
            <a:endParaRPr sz="5200"/>
          </a:p>
          <a:p>
            <a:pPr marL="773430" indent="-76073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4065" algn="l"/>
              </a:tabLst>
            </a:pPr>
            <a:r>
              <a:rPr sz="4400" spc="90" dirty="0">
                <a:solidFill>
                  <a:srgbClr val="FFFFFF"/>
                </a:solidFill>
                <a:latin typeface="Arial"/>
                <a:cs typeface="Arial"/>
              </a:rPr>
              <a:t>Rhine</a:t>
            </a:r>
            <a:endParaRPr sz="4400">
              <a:latin typeface="Arial"/>
              <a:cs typeface="Arial"/>
            </a:endParaRPr>
          </a:p>
          <a:p>
            <a:pPr marL="759460" indent="-74676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0095" algn="l"/>
              </a:tabLst>
            </a:pPr>
            <a:r>
              <a:rPr sz="4400" spc="125" dirty="0">
                <a:solidFill>
                  <a:srgbClr val="FFFFFF"/>
                </a:solidFill>
                <a:latin typeface="Arial"/>
                <a:cs typeface="Arial"/>
              </a:rPr>
              <a:t>Danube</a:t>
            </a:r>
            <a:endParaRPr sz="4400">
              <a:latin typeface="Arial"/>
              <a:cs typeface="Arial"/>
            </a:endParaRPr>
          </a:p>
          <a:p>
            <a:pPr marL="763905" indent="-75120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4540" algn="l"/>
              </a:tabLst>
            </a:pPr>
            <a:r>
              <a:rPr sz="4400" spc="110" dirty="0">
                <a:solidFill>
                  <a:srgbClr val="FFFFFF"/>
                </a:solidFill>
                <a:latin typeface="Arial"/>
                <a:cs typeface="Arial"/>
              </a:rPr>
              <a:t>Seine</a:t>
            </a:r>
            <a:endParaRPr sz="4400">
              <a:latin typeface="Arial"/>
              <a:cs typeface="Arial"/>
            </a:endParaRPr>
          </a:p>
          <a:p>
            <a:pPr marL="771525" indent="-7588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2160" algn="l"/>
              </a:tabLst>
            </a:pPr>
            <a:r>
              <a:rPr sz="4400" spc="155" dirty="0">
                <a:solidFill>
                  <a:srgbClr val="FFFFFF"/>
                </a:solidFill>
                <a:latin typeface="Arial"/>
                <a:cs typeface="Arial"/>
              </a:rPr>
              <a:t>Thames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219199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304038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9557" y="0"/>
            <a:ext cx="474980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310" dirty="0">
                <a:latin typeface="Verdana"/>
                <a:cs typeface="Verdana"/>
              </a:rPr>
              <a:t>8</a:t>
            </a:r>
            <a:endParaRPr sz="600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610453" y="2802681"/>
            <a:ext cx="4854575" cy="0"/>
          </a:xfrm>
          <a:custGeom>
            <a:avLst/>
            <a:gdLst/>
            <a:ahLst/>
            <a:cxnLst/>
            <a:rect l="l" t="t" r="r" b="b"/>
            <a:pathLst>
              <a:path w="4854575">
                <a:moveTo>
                  <a:pt x="0" y="0"/>
                </a:moveTo>
                <a:lnTo>
                  <a:pt x="4854234" y="0"/>
                </a:lnTo>
              </a:path>
            </a:pathLst>
          </a:custGeom>
          <a:ln w="39151">
            <a:solidFill>
              <a:srgbClr val="FEFEF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FFE80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85" dirty="0"/>
              <a:t>W</a:t>
            </a:r>
            <a:r>
              <a:rPr sz="4400" spc="125" dirty="0"/>
              <a:t>h</a:t>
            </a:r>
            <a:r>
              <a:rPr sz="4400" spc="345" dirty="0"/>
              <a:t>at</a:t>
            </a:r>
            <a:r>
              <a:rPr sz="4400" spc="80" dirty="0"/>
              <a:t> </a:t>
            </a:r>
            <a:r>
              <a:rPr sz="4400" spc="190" dirty="0"/>
              <a:t>i</a:t>
            </a:r>
            <a:r>
              <a:rPr sz="4400" spc="130" dirty="0"/>
              <a:t>s</a:t>
            </a:r>
            <a:r>
              <a:rPr sz="4400" spc="80" dirty="0"/>
              <a:t> </a:t>
            </a:r>
            <a:r>
              <a:rPr sz="4400" spc="240" dirty="0"/>
              <a:t>t</a:t>
            </a:r>
            <a:r>
              <a:rPr sz="4400" spc="500" dirty="0"/>
              <a:t>h</a:t>
            </a:r>
            <a:r>
              <a:rPr sz="4400" spc="170" dirty="0"/>
              <a:t>e</a:t>
            </a:r>
            <a:r>
              <a:rPr sz="4400" spc="80" dirty="0"/>
              <a:t> </a:t>
            </a:r>
            <a:r>
              <a:rPr sz="4400" spc="95" dirty="0"/>
              <a:t>n</a:t>
            </a:r>
            <a:r>
              <a:rPr sz="4400" spc="100" dirty="0"/>
              <a:t>a</a:t>
            </a:r>
            <a:r>
              <a:rPr sz="4400" spc="114" dirty="0"/>
              <a:t>m</a:t>
            </a:r>
            <a:r>
              <a:rPr sz="4400" spc="170" dirty="0"/>
              <a:t>e</a:t>
            </a:r>
            <a:r>
              <a:rPr sz="4400" spc="80" dirty="0"/>
              <a:t> </a:t>
            </a:r>
            <a:r>
              <a:rPr sz="4400" spc="400" dirty="0"/>
              <a:t>of</a:t>
            </a:r>
            <a:r>
              <a:rPr sz="4400" spc="85" dirty="0"/>
              <a:t> </a:t>
            </a:r>
            <a:r>
              <a:rPr sz="4400" spc="240" dirty="0"/>
              <a:t>t</a:t>
            </a:r>
            <a:r>
              <a:rPr sz="4400" spc="500" dirty="0"/>
              <a:t>h</a:t>
            </a:r>
            <a:r>
              <a:rPr sz="4400" spc="170" dirty="0"/>
              <a:t>e</a:t>
            </a:r>
            <a:r>
              <a:rPr sz="4400" spc="80" dirty="0"/>
              <a:t> </a:t>
            </a:r>
            <a:r>
              <a:rPr sz="4400" spc="114" dirty="0"/>
              <a:t>m</a:t>
            </a:r>
            <a:r>
              <a:rPr sz="4400" spc="145" dirty="0"/>
              <a:t>o</a:t>
            </a:r>
            <a:r>
              <a:rPr sz="4400" spc="155" dirty="0"/>
              <a:t>u</a:t>
            </a:r>
            <a:r>
              <a:rPr sz="4400" spc="204" dirty="0"/>
              <a:t>ntain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711809" y="1522729"/>
            <a:ext cx="9836785" cy="4714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70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1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ge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5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400" spc="345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4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400" spc="10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00" spc="180" dirty="0">
                <a:solidFill>
                  <a:srgbClr val="FFFFFF"/>
                </a:solidFill>
                <a:latin typeface="Arial"/>
                <a:cs typeface="Arial"/>
              </a:rPr>
              <a:t>vides</a:t>
            </a:r>
            <a:r>
              <a:rPr sz="4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5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6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400" spc="3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210" dirty="0">
                <a:solidFill>
                  <a:srgbClr val="FFFFFF"/>
                </a:solidFill>
                <a:latin typeface="Arial"/>
                <a:cs typeface="Arial"/>
              </a:rPr>
              <a:t>ntin</a:t>
            </a:r>
            <a:r>
              <a:rPr sz="4400" spc="3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270" dirty="0">
                <a:solidFill>
                  <a:srgbClr val="FFFFFF"/>
                </a:solidFill>
                <a:latin typeface="Arial"/>
                <a:cs typeface="Arial"/>
              </a:rPr>
              <a:t>nts</a:t>
            </a:r>
            <a:r>
              <a:rPr sz="4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4400" spc="17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15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400" spc="7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13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1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29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19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400" spc="19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4400">
              <a:latin typeface="Arial"/>
              <a:cs typeface="Arial"/>
            </a:endParaRPr>
          </a:p>
          <a:p>
            <a:pPr>
              <a:lnSpc>
                <a:spcPts val="5200"/>
              </a:lnSpc>
              <a:spcBef>
                <a:spcPts val="81"/>
              </a:spcBef>
            </a:pPr>
            <a:endParaRPr sz="5200"/>
          </a:p>
          <a:p>
            <a:pPr marL="773430" indent="-76073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4065" algn="l"/>
              </a:tabLst>
            </a:pPr>
            <a:r>
              <a:rPr sz="4400" spc="145" dirty="0">
                <a:solidFill>
                  <a:srgbClr val="FFFFFF"/>
                </a:solidFill>
                <a:latin typeface="Arial"/>
                <a:cs typeface="Arial"/>
              </a:rPr>
              <a:t>Alps</a:t>
            </a:r>
            <a:endParaRPr sz="4400">
              <a:latin typeface="Arial"/>
              <a:cs typeface="Arial"/>
            </a:endParaRPr>
          </a:p>
          <a:p>
            <a:pPr marL="759460" indent="-74676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0095" algn="l"/>
              </a:tabLst>
            </a:pPr>
            <a:r>
              <a:rPr sz="4400" spc="200" dirty="0">
                <a:solidFill>
                  <a:srgbClr val="FFFFFF"/>
                </a:solidFill>
                <a:latin typeface="Arial"/>
                <a:cs typeface="Arial"/>
              </a:rPr>
              <a:t>Ural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35" dirty="0">
                <a:solidFill>
                  <a:srgbClr val="FFFFFF"/>
                </a:solidFill>
                <a:latin typeface="Arial"/>
                <a:cs typeface="Arial"/>
              </a:rPr>
              <a:t>Mountains</a:t>
            </a:r>
            <a:endParaRPr sz="4400">
              <a:latin typeface="Arial"/>
              <a:cs typeface="Arial"/>
            </a:endParaRPr>
          </a:p>
          <a:p>
            <a:pPr marL="763905" indent="-75120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4540" algn="l"/>
              </a:tabLst>
            </a:pPr>
            <a:r>
              <a:rPr sz="4400" spc="204" dirty="0">
                <a:solidFill>
                  <a:srgbClr val="FFFFFF"/>
                </a:solidFill>
                <a:latin typeface="Arial"/>
                <a:cs typeface="Arial"/>
              </a:rPr>
              <a:t>Pyrenees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35" dirty="0">
                <a:solidFill>
                  <a:srgbClr val="FFFFFF"/>
                </a:solidFill>
                <a:latin typeface="Arial"/>
                <a:cs typeface="Arial"/>
              </a:rPr>
              <a:t>Mountains</a:t>
            </a:r>
            <a:endParaRPr sz="4400">
              <a:latin typeface="Arial"/>
              <a:cs typeface="Arial"/>
            </a:endParaRPr>
          </a:p>
          <a:p>
            <a:pPr marL="771525" indent="-7588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2160" algn="l"/>
              </a:tabLst>
            </a:pPr>
            <a:r>
              <a:rPr sz="4400" spc="18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400" spc="1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1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30" dirty="0">
                <a:solidFill>
                  <a:srgbClr val="FFFFFF"/>
                </a:solidFill>
                <a:latin typeface="Arial"/>
                <a:cs typeface="Arial"/>
              </a:rPr>
              <a:t>Mountai</a:t>
            </a:r>
            <a:r>
              <a:rPr sz="4400" spc="12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1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226819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311658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1937" y="0"/>
            <a:ext cx="490855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55" dirty="0">
                <a:latin typeface="Verdana"/>
                <a:cs typeface="Verdana"/>
              </a:rPr>
              <a:t>9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FFE80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85" dirty="0"/>
              <a:t>W</a:t>
            </a:r>
            <a:r>
              <a:rPr sz="4400" spc="125" dirty="0"/>
              <a:t>h</a:t>
            </a:r>
            <a:r>
              <a:rPr sz="4400" spc="240" dirty="0"/>
              <a:t>ich</a:t>
            </a:r>
            <a:r>
              <a:rPr sz="4400" spc="60" dirty="0"/>
              <a:t> </a:t>
            </a:r>
            <a:r>
              <a:rPr sz="4400" spc="175" dirty="0"/>
              <a:t>E</a:t>
            </a:r>
            <a:r>
              <a:rPr sz="4400" spc="150" dirty="0"/>
              <a:t>u</a:t>
            </a:r>
            <a:r>
              <a:rPr sz="4400" spc="710" dirty="0"/>
              <a:t>r</a:t>
            </a:r>
            <a:r>
              <a:rPr sz="4400" spc="120" dirty="0"/>
              <a:t>o</a:t>
            </a:r>
            <a:r>
              <a:rPr sz="4400" spc="130" dirty="0"/>
              <a:t>p</a:t>
            </a:r>
            <a:r>
              <a:rPr sz="4400" spc="120" dirty="0"/>
              <a:t>ean</a:t>
            </a:r>
            <a:r>
              <a:rPr sz="4400" spc="70" dirty="0"/>
              <a:t> </a:t>
            </a:r>
            <a:r>
              <a:rPr sz="4400" spc="145" dirty="0"/>
              <a:t>p</a:t>
            </a:r>
            <a:r>
              <a:rPr sz="4400" spc="150" dirty="0"/>
              <a:t>e</a:t>
            </a:r>
            <a:r>
              <a:rPr sz="4400" spc="195" dirty="0"/>
              <a:t>n</a:t>
            </a:r>
            <a:r>
              <a:rPr sz="4400" spc="90" dirty="0"/>
              <a:t>i</a:t>
            </a:r>
            <a:r>
              <a:rPr sz="4400" spc="120" dirty="0"/>
              <a:t>n</a:t>
            </a:r>
            <a:r>
              <a:rPr sz="4400" spc="125" dirty="0"/>
              <a:t>s</a:t>
            </a:r>
            <a:r>
              <a:rPr sz="4400" spc="114" dirty="0"/>
              <a:t>ula</a:t>
            </a:r>
            <a:r>
              <a:rPr sz="4400" spc="80" dirty="0"/>
              <a:t> </a:t>
            </a:r>
            <a:r>
              <a:rPr sz="4400" spc="190" dirty="0"/>
              <a:t>i</a:t>
            </a:r>
            <a:r>
              <a:rPr sz="4400" spc="130" dirty="0"/>
              <a:t>s</a:t>
            </a:r>
            <a:r>
              <a:rPr sz="4400" spc="80" dirty="0"/>
              <a:t> </a:t>
            </a:r>
            <a:r>
              <a:rPr sz="4400" spc="370" dirty="0"/>
              <a:t>c</a:t>
            </a:r>
            <a:r>
              <a:rPr sz="4400" spc="175" dirty="0"/>
              <a:t>l</a:t>
            </a:r>
            <a:r>
              <a:rPr sz="4400" spc="145" dirty="0"/>
              <a:t>o</a:t>
            </a:r>
            <a:r>
              <a:rPr sz="4400" spc="140" dirty="0"/>
              <a:t>s</a:t>
            </a:r>
            <a:r>
              <a:rPr sz="4400" spc="290" dirty="0"/>
              <a:t>est</a:t>
            </a:r>
            <a:r>
              <a:rPr sz="4400" spc="65" dirty="0"/>
              <a:t> </a:t>
            </a:r>
            <a:r>
              <a:rPr sz="4400" spc="385" dirty="0"/>
              <a:t>to</a:t>
            </a:r>
            <a:endParaRPr sz="4400"/>
          </a:p>
          <a:p>
            <a:pPr marL="12700">
              <a:lnSpc>
                <a:spcPct val="100000"/>
              </a:lnSpc>
            </a:pPr>
            <a:r>
              <a:rPr sz="4400" spc="240" dirty="0"/>
              <a:t>t</a:t>
            </a:r>
            <a:r>
              <a:rPr sz="4400" spc="500" dirty="0"/>
              <a:t>h</a:t>
            </a:r>
            <a:r>
              <a:rPr sz="4400" spc="170" dirty="0"/>
              <a:t>e</a:t>
            </a:r>
            <a:r>
              <a:rPr sz="4400" spc="75" dirty="0"/>
              <a:t> </a:t>
            </a:r>
            <a:r>
              <a:rPr sz="4400" spc="675" dirty="0"/>
              <a:t>A</a:t>
            </a:r>
            <a:r>
              <a:rPr sz="4400" spc="350" dirty="0"/>
              <a:t>r</a:t>
            </a:r>
            <a:r>
              <a:rPr sz="4400" spc="409" dirty="0"/>
              <a:t>ctic</a:t>
            </a:r>
            <a:r>
              <a:rPr sz="4400" spc="60" dirty="0"/>
              <a:t> </a:t>
            </a:r>
            <a:r>
              <a:rPr sz="4400" spc="125" dirty="0"/>
              <a:t>C</a:t>
            </a:r>
            <a:r>
              <a:rPr sz="4400" spc="50" dirty="0"/>
              <a:t>i</a:t>
            </a:r>
            <a:r>
              <a:rPr sz="4400" spc="705" dirty="0"/>
              <a:t>r</a:t>
            </a:r>
            <a:r>
              <a:rPr sz="4400" spc="204" dirty="0"/>
              <a:t>cl</a:t>
            </a:r>
            <a:r>
              <a:rPr sz="4400" spc="350" dirty="0"/>
              <a:t>e</a:t>
            </a:r>
            <a:r>
              <a:rPr sz="4400" spc="20" dirty="0"/>
              <a:t>?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711809" y="2864103"/>
            <a:ext cx="4370705" cy="270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3430" indent="-76073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4065" algn="l"/>
              </a:tabLst>
            </a:pPr>
            <a:r>
              <a:rPr sz="4400" spc="130" dirty="0">
                <a:solidFill>
                  <a:srgbClr val="FFFFFF"/>
                </a:solidFill>
                <a:latin typeface="Arial"/>
                <a:cs typeface="Arial"/>
              </a:rPr>
              <a:t>Scandin</a:t>
            </a:r>
            <a:r>
              <a:rPr sz="4400" spc="145" dirty="0">
                <a:solidFill>
                  <a:srgbClr val="FFFFFF"/>
                </a:solidFill>
                <a:latin typeface="Arial"/>
                <a:cs typeface="Arial"/>
              </a:rPr>
              <a:t>avian</a:t>
            </a:r>
            <a:endParaRPr sz="4400">
              <a:latin typeface="Arial"/>
              <a:cs typeface="Arial"/>
            </a:endParaRPr>
          </a:p>
          <a:p>
            <a:pPr marL="759460" indent="-74676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0095" algn="l"/>
              </a:tabLst>
            </a:pPr>
            <a:r>
              <a:rPr sz="4400" spc="190" dirty="0">
                <a:solidFill>
                  <a:srgbClr val="FFFFFF"/>
                </a:solidFill>
                <a:latin typeface="Arial"/>
                <a:cs typeface="Arial"/>
              </a:rPr>
              <a:t>Iberian</a:t>
            </a:r>
            <a:endParaRPr sz="4400">
              <a:latin typeface="Arial"/>
              <a:cs typeface="Arial"/>
            </a:endParaRPr>
          </a:p>
          <a:p>
            <a:pPr marL="763905" indent="-75120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4540" algn="l"/>
              </a:tabLst>
            </a:pPr>
            <a:r>
              <a:rPr sz="4400" spc="150" dirty="0">
                <a:solidFill>
                  <a:srgbClr val="FFFFFF"/>
                </a:solidFill>
                <a:latin typeface="Arial"/>
                <a:cs typeface="Arial"/>
              </a:rPr>
              <a:t>Italian</a:t>
            </a:r>
            <a:endParaRPr sz="4400">
              <a:latin typeface="Arial"/>
              <a:cs typeface="Arial"/>
            </a:endParaRPr>
          </a:p>
          <a:p>
            <a:pPr marL="771525" indent="-7588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2160" algn="l"/>
              </a:tabLst>
            </a:pPr>
            <a:r>
              <a:rPr sz="4400" spc="130" dirty="0">
                <a:solidFill>
                  <a:srgbClr val="FFFFFF"/>
                </a:solidFill>
                <a:latin typeface="Arial"/>
                <a:cs typeface="Arial"/>
              </a:rPr>
              <a:t>Balkan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341119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425958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6113" y="0"/>
            <a:ext cx="720725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115" dirty="0">
                <a:latin typeface="Verdana"/>
                <a:cs typeface="Verdana"/>
              </a:rPr>
              <a:t>10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FFE80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11809" y="852170"/>
            <a:ext cx="10748645" cy="1347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2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4400" spc="53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33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5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4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2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400" spc="1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400" spc="64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44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400" dirty="0">
                <a:solidFill>
                  <a:srgbClr val="FFFFFF"/>
                </a:solidFill>
                <a:latin typeface="Arial"/>
                <a:cs typeface="Arial"/>
              </a:rPr>
              <a:t>Eu</a:t>
            </a:r>
            <a:r>
              <a:rPr sz="4400" spc="22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45" dirty="0">
                <a:solidFill>
                  <a:srgbClr val="FFFFFF"/>
                </a:solidFill>
                <a:latin typeface="Arial"/>
                <a:cs typeface="Arial"/>
              </a:rPr>
              <a:t>ope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9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00" spc="1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6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400" spc="3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44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4400" spc="29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4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29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9936480" algn="l"/>
              </a:tabLst>
            </a:pP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4400" spc="114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1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355" dirty="0">
                <a:solidFill>
                  <a:srgbClr val="FFFFFF"/>
                </a:solidFill>
                <a:latin typeface="Arial"/>
                <a:cs typeface="Arial"/>
              </a:rPr>
              <a:t>dform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4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400" spc="2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10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44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5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4400" spc="19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4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1809" y="2864103"/>
            <a:ext cx="7595870" cy="268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3430" indent="-76073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4065" algn="l"/>
              </a:tabLst>
            </a:pP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4400" spc="5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380" dirty="0">
                <a:solidFill>
                  <a:srgbClr val="FFFFFF"/>
                </a:solidFill>
                <a:latin typeface="Arial"/>
                <a:cs typeface="Arial"/>
              </a:rPr>
              <a:t>tral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05" dirty="0">
                <a:solidFill>
                  <a:srgbClr val="FFFFFF"/>
                </a:solidFill>
                <a:latin typeface="Arial"/>
                <a:cs typeface="Arial"/>
              </a:rPr>
              <a:t>Uplands.</a:t>
            </a:r>
            <a:endParaRPr sz="4400">
              <a:latin typeface="Arial"/>
              <a:cs typeface="Arial"/>
            </a:endParaRPr>
          </a:p>
          <a:p>
            <a:pPr marL="759460" indent="-74676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0095" algn="l"/>
              </a:tabLst>
            </a:pPr>
            <a:r>
              <a:rPr sz="4400" spc="160" dirty="0">
                <a:solidFill>
                  <a:srgbClr val="FFFFFF"/>
                </a:solidFill>
                <a:latin typeface="Arial"/>
                <a:cs typeface="Arial"/>
              </a:rPr>
              <a:t>Alpine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35" dirty="0">
                <a:solidFill>
                  <a:srgbClr val="FFFFFF"/>
                </a:solidFill>
                <a:latin typeface="Arial"/>
                <a:cs typeface="Arial"/>
              </a:rPr>
              <a:t>Mountain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5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400" spc="4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4400" spc="235" dirty="0">
                <a:solidFill>
                  <a:srgbClr val="FFFFFF"/>
                </a:solidFill>
                <a:latin typeface="Arial"/>
                <a:cs typeface="Arial"/>
              </a:rPr>
              <a:t>stem.</a:t>
            </a:r>
            <a:endParaRPr sz="4400">
              <a:latin typeface="Arial"/>
              <a:cs typeface="Arial"/>
            </a:endParaRPr>
          </a:p>
          <a:p>
            <a:pPr marL="763905" indent="-75120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4540" algn="l"/>
              </a:tabLst>
            </a:pPr>
            <a:r>
              <a:rPr sz="4400" spc="210" dirty="0">
                <a:solidFill>
                  <a:srgbClr val="FFFFFF"/>
                </a:solidFill>
                <a:latin typeface="Arial"/>
                <a:cs typeface="Arial"/>
              </a:rPr>
              <a:t>European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90" dirty="0">
                <a:solidFill>
                  <a:srgbClr val="FFFFFF"/>
                </a:solidFill>
                <a:latin typeface="Arial"/>
                <a:cs typeface="Arial"/>
              </a:rPr>
              <a:t>Plain.</a:t>
            </a:r>
            <a:endParaRPr sz="4400">
              <a:latin typeface="Arial"/>
              <a:cs typeface="Arial"/>
            </a:endParaRPr>
          </a:p>
          <a:p>
            <a:pPr marL="771525" indent="-7588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2160" algn="l"/>
              </a:tabLst>
            </a:pPr>
            <a:r>
              <a:rPr sz="4400" spc="355" dirty="0">
                <a:solidFill>
                  <a:srgbClr val="FFFFFF"/>
                </a:solidFill>
                <a:latin typeface="Arial"/>
                <a:cs typeface="Arial"/>
              </a:rPr>
              <a:t>Northweste</a:t>
            </a:r>
            <a:r>
              <a:rPr sz="4400" spc="2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Highlands.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197863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282702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39369" y="0"/>
            <a:ext cx="434340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2220" dirty="0">
                <a:latin typeface="Verdana"/>
                <a:cs typeface="Verdana"/>
              </a:rPr>
              <a:t>11</a:t>
            </a:r>
            <a:endParaRPr sz="600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672699" y="2131895"/>
            <a:ext cx="3976370" cy="0"/>
          </a:xfrm>
          <a:custGeom>
            <a:avLst/>
            <a:gdLst/>
            <a:ahLst/>
            <a:cxnLst/>
            <a:rect l="l" t="t" r="r" b="b"/>
            <a:pathLst>
              <a:path w="3976370">
                <a:moveTo>
                  <a:pt x="0" y="0"/>
                </a:moveTo>
                <a:lnTo>
                  <a:pt x="3976049" y="0"/>
                </a:lnTo>
              </a:path>
            </a:pathLst>
          </a:custGeom>
          <a:ln w="39172">
            <a:solidFill>
              <a:srgbClr val="FEFEF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FFE80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85" dirty="0"/>
              <a:t>W</a:t>
            </a:r>
            <a:r>
              <a:rPr sz="4400" spc="125" dirty="0"/>
              <a:t>h</a:t>
            </a:r>
            <a:r>
              <a:rPr sz="4400" spc="240" dirty="0"/>
              <a:t>ich</a:t>
            </a:r>
            <a:r>
              <a:rPr sz="4400" spc="60" dirty="0"/>
              <a:t> </a:t>
            </a:r>
            <a:r>
              <a:rPr sz="4400" spc="140" dirty="0"/>
              <a:t>s</a:t>
            </a:r>
            <a:r>
              <a:rPr sz="4400" spc="190" dirty="0"/>
              <a:t>i</a:t>
            </a:r>
            <a:r>
              <a:rPr sz="4400" spc="240" dirty="0"/>
              <a:t>t</a:t>
            </a:r>
            <a:r>
              <a:rPr sz="4400" spc="495" dirty="0"/>
              <a:t>u</a:t>
            </a:r>
            <a:r>
              <a:rPr sz="4400" spc="225" dirty="0"/>
              <a:t>ation</a:t>
            </a:r>
            <a:r>
              <a:rPr sz="4400" spc="65" dirty="0"/>
              <a:t> </a:t>
            </a:r>
            <a:r>
              <a:rPr sz="4400" spc="190" dirty="0"/>
              <a:t>i</a:t>
            </a:r>
            <a:r>
              <a:rPr sz="4400" spc="130" dirty="0"/>
              <a:t>s</a:t>
            </a:r>
            <a:r>
              <a:rPr sz="4400" spc="80" dirty="0"/>
              <a:t> </a:t>
            </a:r>
            <a:r>
              <a:rPr sz="4400" spc="95" dirty="0"/>
              <a:t>an</a:t>
            </a:r>
            <a:r>
              <a:rPr sz="4400" spc="110" dirty="0"/>
              <a:t> </a:t>
            </a:r>
            <a:r>
              <a:rPr sz="4400" spc="550" dirty="0"/>
              <a:t>ef</a:t>
            </a:r>
            <a:r>
              <a:rPr sz="4400" spc="375" dirty="0"/>
              <a:t>f</a:t>
            </a:r>
            <a:r>
              <a:rPr sz="4400" spc="390" dirty="0"/>
              <a:t>ect</a:t>
            </a:r>
            <a:r>
              <a:rPr sz="4400" spc="70" dirty="0"/>
              <a:t> </a:t>
            </a:r>
            <a:r>
              <a:rPr sz="4400" spc="400" dirty="0"/>
              <a:t>of</a:t>
            </a:r>
            <a:r>
              <a:rPr sz="4400" spc="85" dirty="0"/>
              <a:t> </a:t>
            </a:r>
            <a:r>
              <a:rPr sz="4400" spc="265" dirty="0"/>
              <a:t>a</a:t>
            </a:r>
            <a:r>
              <a:rPr sz="4400" spc="250" dirty="0"/>
              <a:t>c</a:t>
            </a:r>
            <a:r>
              <a:rPr sz="4400" spc="190" dirty="0"/>
              <a:t>i</a:t>
            </a:r>
            <a:r>
              <a:rPr sz="4400" spc="170" dirty="0"/>
              <a:t>d</a:t>
            </a:r>
            <a:endParaRPr sz="4400"/>
          </a:p>
          <a:p>
            <a:pPr marL="12700">
              <a:lnSpc>
                <a:spcPct val="100000"/>
              </a:lnSpc>
            </a:pPr>
            <a:r>
              <a:rPr sz="4400" spc="705" dirty="0"/>
              <a:t>r</a:t>
            </a:r>
            <a:r>
              <a:rPr sz="4400" spc="195" dirty="0"/>
              <a:t>a</a:t>
            </a:r>
            <a:r>
              <a:rPr sz="4400" spc="90" dirty="0"/>
              <a:t>i</a:t>
            </a:r>
            <a:r>
              <a:rPr sz="4400" spc="110" dirty="0"/>
              <a:t>n</a:t>
            </a:r>
            <a:r>
              <a:rPr sz="4400" spc="20" dirty="0"/>
              <a:t>?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711809" y="2864103"/>
            <a:ext cx="10410190" cy="3372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3430" indent="-76073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4065" algn="l"/>
              </a:tabLst>
            </a:pPr>
            <a:r>
              <a:rPr sz="4400" spc="185" dirty="0">
                <a:solidFill>
                  <a:srgbClr val="FFFFFF"/>
                </a:solidFill>
                <a:latin typeface="Arial"/>
                <a:cs typeface="Arial"/>
              </a:rPr>
              <a:t>cle</a:t>
            </a:r>
            <a:r>
              <a:rPr sz="4400" spc="2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335" dirty="0">
                <a:solidFill>
                  <a:srgbClr val="FFFFFF"/>
                </a:solidFill>
                <a:latin typeface="Arial"/>
                <a:cs typeface="Arial"/>
              </a:rPr>
              <a:t>ner</a:t>
            </a:r>
            <a:r>
              <a:rPr sz="4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355" dirty="0">
                <a:solidFill>
                  <a:srgbClr val="FFFFFF"/>
                </a:solidFill>
                <a:latin typeface="Arial"/>
                <a:cs typeface="Arial"/>
              </a:rPr>
              <a:t>rivers</a:t>
            </a:r>
            <a:endParaRPr sz="4400">
              <a:latin typeface="Arial"/>
              <a:cs typeface="Arial"/>
            </a:endParaRPr>
          </a:p>
          <a:p>
            <a:pPr marL="759460" indent="-74676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0095" algn="l"/>
              </a:tabLst>
            </a:pPr>
            <a:r>
              <a:rPr sz="4400" spc="305" dirty="0">
                <a:solidFill>
                  <a:srgbClr val="FFFFFF"/>
                </a:solidFill>
                <a:latin typeface="Arial"/>
                <a:cs typeface="Arial"/>
              </a:rPr>
              <a:t>destro</a:t>
            </a:r>
            <a:r>
              <a:rPr sz="4400" spc="34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355" dirty="0">
                <a:solidFill>
                  <a:srgbClr val="FFFFFF"/>
                </a:solidFill>
                <a:latin typeface="Arial"/>
                <a:cs typeface="Arial"/>
              </a:rPr>
              <a:t>forests</a:t>
            </a:r>
            <a:endParaRPr sz="4400">
              <a:latin typeface="Arial"/>
              <a:cs typeface="Arial"/>
            </a:endParaRPr>
          </a:p>
          <a:p>
            <a:pPr marL="763905" indent="-75120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4540" algn="l"/>
              </a:tabLst>
            </a:pPr>
            <a:r>
              <a:rPr sz="4400" spc="150" dirty="0">
                <a:solidFill>
                  <a:srgbClr val="FFFFFF"/>
                </a:solidFill>
                <a:latin typeface="Arial"/>
                <a:cs typeface="Arial"/>
              </a:rPr>
              <a:t>buildings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60" dirty="0">
                <a:solidFill>
                  <a:srgbClr val="FFFFFF"/>
                </a:solidFill>
                <a:latin typeface="Arial"/>
                <a:cs typeface="Arial"/>
              </a:rPr>
              <a:t>statues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345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80" dirty="0">
                <a:solidFill>
                  <a:srgbClr val="FFFFFF"/>
                </a:solidFill>
                <a:latin typeface="Arial"/>
                <a:cs typeface="Arial"/>
              </a:rPr>
              <a:t>look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65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endParaRPr sz="4400">
              <a:latin typeface="Arial"/>
              <a:cs typeface="Arial"/>
            </a:endParaRPr>
          </a:p>
          <a:p>
            <a:pPr marL="771525" indent="-7588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2160" algn="l"/>
              </a:tabLst>
            </a:pPr>
            <a:r>
              <a:rPr sz="4400" spc="229" dirty="0">
                <a:solidFill>
                  <a:srgbClr val="FFFFFF"/>
                </a:solidFill>
                <a:latin typeface="Arial"/>
                <a:cs typeface="Arial"/>
              </a:rPr>
              <a:t>increased</a:t>
            </a:r>
            <a:r>
              <a:rPr sz="4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90" dirty="0">
                <a:solidFill>
                  <a:srgbClr val="FFFFFF"/>
                </a:solidFill>
                <a:latin typeface="Arial"/>
                <a:cs typeface="Arial"/>
              </a:rPr>
              <a:t>automobile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4400" spc="245" dirty="0">
                <a:solidFill>
                  <a:srgbClr val="FFFFFF"/>
                </a:solidFill>
                <a:latin typeface="Arial"/>
                <a:cs typeface="Arial"/>
              </a:rPr>
              <a:t>manu</a:t>
            </a:r>
            <a:r>
              <a:rPr sz="4400" spc="9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400" spc="290" dirty="0">
                <a:solidFill>
                  <a:srgbClr val="FFFFFF"/>
                </a:solidFill>
                <a:latin typeface="Arial"/>
                <a:cs typeface="Arial"/>
              </a:rPr>
              <a:t>act</a:t>
            </a:r>
            <a:r>
              <a:rPr sz="4400" spc="35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400" spc="290" dirty="0">
                <a:solidFill>
                  <a:srgbClr val="FFFFFF"/>
                </a:solidFill>
                <a:latin typeface="Arial"/>
                <a:cs typeface="Arial"/>
              </a:rPr>
              <a:t>ring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328927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413766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9829" y="0"/>
            <a:ext cx="694055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190" dirty="0">
                <a:latin typeface="Verdana"/>
                <a:cs typeface="Verdana"/>
              </a:rPr>
              <a:t>12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FFE80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85" dirty="0"/>
              <a:t>W</a:t>
            </a:r>
            <a:r>
              <a:rPr sz="4400" spc="125" dirty="0"/>
              <a:t>h</a:t>
            </a:r>
            <a:r>
              <a:rPr sz="4400" spc="345" dirty="0"/>
              <a:t>at</a:t>
            </a:r>
            <a:r>
              <a:rPr sz="4400" spc="80" dirty="0"/>
              <a:t> </a:t>
            </a:r>
            <a:r>
              <a:rPr sz="4400" spc="190" dirty="0"/>
              <a:t>i</a:t>
            </a:r>
            <a:r>
              <a:rPr sz="4400" spc="130" dirty="0"/>
              <a:t>s</a:t>
            </a:r>
            <a:r>
              <a:rPr sz="4400" spc="80" dirty="0"/>
              <a:t> </a:t>
            </a:r>
            <a:r>
              <a:rPr sz="4400" spc="240" dirty="0"/>
              <a:t>t</a:t>
            </a:r>
            <a:r>
              <a:rPr sz="4400" spc="500" dirty="0"/>
              <a:t>h</a:t>
            </a:r>
            <a:r>
              <a:rPr sz="4400" spc="170" dirty="0"/>
              <a:t>e</a:t>
            </a:r>
            <a:r>
              <a:rPr sz="4400" spc="80" dirty="0"/>
              <a:t> </a:t>
            </a:r>
            <a:r>
              <a:rPr sz="4400" spc="114" dirty="0"/>
              <a:t>m</a:t>
            </a:r>
            <a:r>
              <a:rPr sz="4400" spc="195" dirty="0"/>
              <a:t>a</a:t>
            </a:r>
            <a:r>
              <a:rPr sz="4400" spc="90" dirty="0"/>
              <a:t>i</a:t>
            </a:r>
            <a:r>
              <a:rPr sz="4400" spc="95" dirty="0"/>
              <a:t>n</a:t>
            </a:r>
            <a:r>
              <a:rPr sz="4400" spc="70" dirty="0"/>
              <a:t> </a:t>
            </a:r>
            <a:r>
              <a:rPr sz="4400" spc="240" dirty="0"/>
              <a:t>c</a:t>
            </a:r>
            <a:r>
              <a:rPr sz="4400" spc="275" dirty="0"/>
              <a:t>a</a:t>
            </a:r>
            <a:r>
              <a:rPr sz="4400" spc="145" dirty="0"/>
              <a:t>u</a:t>
            </a:r>
            <a:r>
              <a:rPr sz="4400" spc="150" dirty="0"/>
              <a:t>s</a:t>
            </a:r>
            <a:r>
              <a:rPr sz="4400" spc="170" dirty="0"/>
              <a:t>e</a:t>
            </a:r>
            <a:r>
              <a:rPr sz="4400" spc="65" dirty="0"/>
              <a:t> </a:t>
            </a:r>
            <a:r>
              <a:rPr sz="4400" spc="400" dirty="0"/>
              <a:t>of</a:t>
            </a:r>
            <a:r>
              <a:rPr sz="4400" spc="85" dirty="0"/>
              <a:t> </a:t>
            </a:r>
            <a:r>
              <a:rPr sz="4400" spc="195" dirty="0"/>
              <a:t>a</a:t>
            </a:r>
            <a:r>
              <a:rPr sz="4400" spc="90" dirty="0"/>
              <a:t>i</a:t>
            </a:r>
            <a:r>
              <a:rPr sz="4400" spc="700" dirty="0"/>
              <a:t>r</a:t>
            </a:r>
            <a:r>
              <a:rPr sz="4400" spc="80" dirty="0"/>
              <a:t> </a:t>
            </a:r>
            <a:r>
              <a:rPr sz="4400" spc="120" dirty="0"/>
              <a:t>p</a:t>
            </a:r>
            <a:r>
              <a:rPr sz="4400" spc="130" dirty="0"/>
              <a:t>o</a:t>
            </a:r>
            <a:r>
              <a:rPr sz="4400" spc="105" dirty="0"/>
              <a:t>l</a:t>
            </a:r>
            <a:r>
              <a:rPr sz="4400" spc="120" dirty="0"/>
              <a:t>l</a:t>
            </a:r>
            <a:r>
              <a:rPr sz="4400" spc="225" dirty="0"/>
              <a:t>ution</a:t>
            </a:r>
            <a:endParaRPr sz="4400"/>
          </a:p>
          <a:p>
            <a:pPr marL="12700">
              <a:lnSpc>
                <a:spcPct val="100000"/>
              </a:lnSpc>
            </a:pPr>
            <a:r>
              <a:rPr sz="4400" spc="135" dirty="0"/>
              <a:t>in</a:t>
            </a:r>
            <a:r>
              <a:rPr sz="4400" spc="100" dirty="0"/>
              <a:t> </a:t>
            </a:r>
            <a:r>
              <a:rPr sz="4400" spc="240" dirty="0"/>
              <a:t>t</a:t>
            </a:r>
            <a:r>
              <a:rPr sz="4400" spc="500" dirty="0"/>
              <a:t>h</a:t>
            </a:r>
            <a:r>
              <a:rPr sz="4400" spc="170" dirty="0"/>
              <a:t>e</a:t>
            </a:r>
            <a:r>
              <a:rPr sz="4400" spc="75" dirty="0"/>
              <a:t> </a:t>
            </a:r>
            <a:r>
              <a:rPr sz="4400" spc="-55" dirty="0"/>
              <a:t>U</a:t>
            </a:r>
            <a:r>
              <a:rPr sz="4400" spc="195" dirty="0"/>
              <a:t>n</a:t>
            </a:r>
            <a:r>
              <a:rPr sz="4400" spc="90" dirty="0"/>
              <a:t>i</a:t>
            </a:r>
            <a:r>
              <a:rPr sz="4400" spc="305" dirty="0"/>
              <a:t>ted</a:t>
            </a:r>
            <a:r>
              <a:rPr sz="4400" spc="55" dirty="0"/>
              <a:t> </a:t>
            </a:r>
            <a:r>
              <a:rPr sz="4400" spc="320" dirty="0"/>
              <a:t>K</a:t>
            </a:r>
            <a:r>
              <a:rPr sz="4400" spc="120" dirty="0"/>
              <a:t>ingdo</a:t>
            </a:r>
            <a:r>
              <a:rPr sz="4400" spc="210" dirty="0"/>
              <a:t>m</a:t>
            </a:r>
            <a:r>
              <a:rPr sz="4400" spc="20" dirty="0"/>
              <a:t>?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711809" y="2864103"/>
            <a:ext cx="9530715" cy="270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3430" indent="-76073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4065" algn="l"/>
              </a:tabLst>
            </a:pPr>
            <a:r>
              <a:rPr sz="4400" spc="180" dirty="0">
                <a:solidFill>
                  <a:srgbClr val="FFFFFF"/>
                </a:solidFill>
                <a:latin typeface="Arial"/>
                <a:cs typeface="Arial"/>
              </a:rPr>
              <a:t>nucl</a:t>
            </a:r>
            <a:r>
              <a:rPr sz="4400" spc="2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39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425" dirty="0">
                <a:solidFill>
                  <a:srgbClr val="FFFFFF"/>
                </a:solidFill>
                <a:latin typeface="Arial"/>
                <a:cs typeface="Arial"/>
              </a:rPr>
              <a:t>reac</a:t>
            </a:r>
            <a:r>
              <a:rPr sz="4400" spc="2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43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35" dirty="0">
                <a:solidFill>
                  <a:srgbClr val="FFFFFF"/>
                </a:solidFill>
                <a:latin typeface="Arial"/>
                <a:cs typeface="Arial"/>
              </a:rPr>
              <a:t>ex</a:t>
            </a:r>
            <a:r>
              <a:rPr sz="4400" spc="130" dirty="0">
                <a:solidFill>
                  <a:srgbClr val="FFFFFF"/>
                </a:solidFill>
                <a:latin typeface="Arial"/>
                <a:cs typeface="Arial"/>
              </a:rPr>
              <a:t>plosion</a:t>
            </a:r>
            <a:endParaRPr sz="4400">
              <a:latin typeface="Arial"/>
              <a:cs typeface="Arial"/>
            </a:endParaRPr>
          </a:p>
          <a:p>
            <a:pPr marL="759460" indent="-74676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0095" algn="l"/>
              </a:tabLst>
            </a:pP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London</a:t>
            </a:r>
            <a:r>
              <a:rPr sz="44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45" dirty="0">
                <a:solidFill>
                  <a:srgbClr val="FFFFFF"/>
                </a:solidFill>
                <a:latin typeface="Arial"/>
                <a:cs typeface="Arial"/>
              </a:rPr>
              <a:t>sm</a:t>
            </a:r>
            <a:r>
              <a:rPr sz="4400" spc="12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4400">
              <a:latin typeface="Arial"/>
              <a:cs typeface="Arial"/>
            </a:endParaRPr>
          </a:p>
          <a:p>
            <a:pPr marL="763905" indent="-75120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4540" algn="l"/>
              </a:tabLst>
            </a:pPr>
            <a:r>
              <a:rPr sz="4400" spc="165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44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50" dirty="0">
                <a:solidFill>
                  <a:srgbClr val="FFFFFF"/>
                </a:solidFill>
                <a:latin typeface="Arial"/>
                <a:cs typeface="Arial"/>
              </a:rPr>
              <a:t>fos</a:t>
            </a:r>
            <a:r>
              <a:rPr sz="4400" spc="29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400" spc="145" dirty="0">
                <a:solidFill>
                  <a:srgbClr val="FFFFFF"/>
                </a:solidFill>
                <a:latin typeface="Arial"/>
                <a:cs typeface="Arial"/>
              </a:rPr>
              <a:t>il</a:t>
            </a:r>
            <a:r>
              <a:rPr sz="44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40" dirty="0">
                <a:solidFill>
                  <a:srgbClr val="FFFFFF"/>
                </a:solidFill>
                <a:latin typeface="Arial"/>
                <a:cs typeface="Arial"/>
              </a:rPr>
              <a:t>fuels</a:t>
            </a:r>
            <a:endParaRPr sz="4400">
              <a:latin typeface="Arial"/>
              <a:cs typeface="Arial"/>
            </a:endParaRPr>
          </a:p>
          <a:p>
            <a:pPr marL="771525" indent="-7588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2160" algn="l"/>
              </a:tabLst>
            </a:pPr>
            <a:r>
              <a:rPr sz="4400" spc="190" dirty="0">
                <a:solidFill>
                  <a:srgbClr val="FFFFFF"/>
                </a:solidFill>
                <a:latin typeface="Arial"/>
                <a:cs typeface="Arial"/>
              </a:rPr>
              <a:t>automobile</a:t>
            </a:r>
            <a:r>
              <a:rPr sz="44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95" dirty="0">
                <a:solidFill>
                  <a:srgbClr val="FFFFFF"/>
                </a:solidFill>
                <a:latin typeface="Arial"/>
                <a:cs typeface="Arial"/>
              </a:rPr>
              <a:t>exhaust</a:t>
            </a:r>
            <a:r>
              <a:rPr sz="4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52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60" dirty="0">
                <a:solidFill>
                  <a:srgbClr val="FFFFFF"/>
                </a:solidFill>
                <a:latin typeface="Arial"/>
                <a:cs typeface="Arial"/>
              </a:rPr>
              <a:t>emiss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00" spc="140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324355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409194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2877" y="0"/>
            <a:ext cx="685800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230" dirty="0">
                <a:latin typeface="Verdana"/>
                <a:cs typeface="Verdana"/>
              </a:rPr>
              <a:t>13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FFE80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85" dirty="0"/>
              <a:t>W</a:t>
            </a:r>
            <a:r>
              <a:rPr sz="4400" spc="125" dirty="0"/>
              <a:t>h</a:t>
            </a:r>
            <a:r>
              <a:rPr sz="4400" spc="240" dirty="0"/>
              <a:t>ich</a:t>
            </a:r>
            <a:r>
              <a:rPr sz="4400" spc="60" dirty="0"/>
              <a:t> </a:t>
            </a:r>
            <a:r>
              <a:rPr sz="4400" spc="315" dirty="0"/>
              <a:t>w</a:t>
            </a:r>
            <a:r>
              <a:rPr sz="4400" spc="250" dirty="0"/>
              <a:t>a</a:t>
            </a:r>
            <a:r>
              <a:rPr sz="4400" spc="130" dirty="0"/>
              <a:t>s</a:t>
            </a:r>
            <a:r>
              <a:rPr sz="4400" spc="80" dirty="0"/>
              <a:t> </a:t>
            </a:r>
            <a:r>
              <a:rPr sz="4400" spc="95" dirty="0"/>
              <a:t>an</a:t>
            </a:r>
            <a:r>
              <a:rPr sz="4400" spc="110" dirty="0"/>
              <a:t> </a:t>
            </a:r>
            <a:r>
              <a:rPr sz="4400" spc="550" dirty="0"/>
              <a:t>ef</a:t>
            </a:r>
            <a:r>
              <a:rPr sz="4400" spc="375" dirty="0"/>
              <a:t>f</a:t>
            </a:r>
            <a:r>
              <a:rPr sz="4400" spc="315" dirty="0"/>
              <a:t>e</a:t>
            </a:r>
            <a:r>
              <a:rPr sz="4400" spc="295" dirty="0"/>
              <a:t>c</a:t>
            </a:r>
            <a:r>
              <a:rPr sz="4400" spc="595" dirty="0"/>
              <a:t>t</a:t>
            </a:r>
            <a:r>
              <a:rPr sz="4400" spc="55" dirty="0"/>
              <a:t> </a:t>
            </a:r>
            <a:r>
              <a:rPr sz="4400" spc="400" dirty="0"/>
              <a:t>of</a:t>
            </a:r>
            <a:r>
              <a:rPr sz="4400" spc="114" dirty="0"/>
              <a:t> </a:t>
            </a:r>
            <a:r>
              <a:rPr sz="4400" spc="305" dirty="0"/>
              <a:t>the</a:t>
            </a:r>
            <a:r>
              <a:rPr sz="4400" spc="80" dirty="0"/>
              <a:t> </a:t>
            </a:r>
            <a:r>
              <a:rPr sz="4400" spc="120" dirty="0"/>
              <a:t>n</a:t>
            </a:r>
            <a:r>
              <a:rPr sz="4400" spc="125" dirty="0"/>
              <a:t>u</a:t>
            </a:r>
            <a:r>
              <a:rPr sz="4400" spc="370" dirty="0"/>
              <a:t>c</a:t>
            </a:r>
            <a:r>
              <a:rPr sz="4400" spc="175" dirty="0"/>
              <a:t>l</a:t>
            </a:r>
            <a:r>
              <a:rPr sz="4400" spc="315" dirty="0"/>
              <a:t>ear</a:t>
            </a:r>
            <a:endParaRPr sz="4400"/>
          </a:p>
          <a:p>
            <a:pPr marL="12700">
              <a:lnSpc>
                <a:spcPct val="100000"/>
              </a:lnSpc>
            </a:pPr>
            <a:r>
              <a:rPr sz="4400" spc="240" dirty="0"/>
              <a:t>d</a:t>
            </a:r>
            <a:r>
              <a:rPr sz="4400" spc="105" dirty="0"/>
              <a:t>i</a:t>
            </a:r>
            <a:r>
              <a:rPr sz="4400" spc="114" dirty="0"/>
              <a:t>sa</a:t>
            </a:r>
            <a:r>
              <a:rPr sz="4400" spc="120" dirty="0"/>
              <a:t>s</a:t>
            </a:r>
            <a:r>
              <a:rPr sz="4400" spc="495" dirty="0"/>
              <a:t>ter</a:t>
            </a:r>
            <a:r>
              <a:rPr sz="4400" spc="60" dirty="0"/>
              <a:t> </a:t>
            </a:r>
            <a:r>
              <a:rPr sz="4400" spc="345" dirty="0"/>
              <a:t>at</a:t>
            </a:r>
            <a:r>
              <a:rPr sz="4400" spc="95" dirty="0"/>
              <a:t> </a:t>
            </a:r>
            <a:r>
              <a:rPr sz="4400" spc="60" dirty="0"/>
              <a:t>C</a:t>
            </a:r>
            <a:r>
              <a:rPr sz="4400" spc="55" dirty="0"/>
              <a:t>h</a:t>
            </a:r>
            <a:r>
              <a:rPr sz="4400" spc="560" dirty="0"/>
              <a:t>e</a:t>
            </a:r>
            <a:r>
              <a:rPr sz="4400" spc="345" dirty="0"/>
              <a:t>r</a:t>
            </a:r>
            <a:r>
              <a:rPr sz="4400" spc="190" dirty="0"/>
              <a:t>noby</a:t>
            </a:r>
            <a:r>
              <a:rPr sz="4400" spc="80" dirty="0"/>
              <a:t>l</a:t>
            </a:r>
            <a:r>
              <a:rPr sz="4400" spc="155" dirty="0"/>
              <a:t>,</a:t>
            </a:r>
            <a:r>
              <a:rPr sz="4400" spc="65" dirty="0"/>
              <a:t> </a:t>
            </a:r>
            <a:r>
              <a:rPr sz="4400" spc="-55" dirty="0"/>
              <a:t>U</a:t>
            </a:r>
            <a:r>
              <a:rPr sz="4400" spc="615" dirty="0"/>
              <a:t>k</a:t>
            </a:r>
            <a:r>
              <a:rPr sz="4400" spc="425" dirty="0"/>
              <a:t>r</a:t>
            </a:r>
            <a:r>
              <a:rPr sz="4400" spc="135" dirty="0"/>
              <a:t>ain</a:t>
            </a:r>
            <a:r>
              <a:rPr sz="4400" spc="204" dirty="0"/>
              <a:t>e</a:t>
            </a:r>
            <a:r>
              <a:rPr sz="4400" spc="20" dirty="0"/>
              <a:t>?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711809" y="2868167"/>
            <a:ext cx="10213975" cy="2761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33095" algn="l"/>
              </a:tabLst>
            </a:pP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Peop</a:t>
            </a:r>
            <a:r>
              <a:rPr sz="3600" spc="1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 a</a:t>
            </a:r>
            <a:r>
              <a:rPr sz="3600" spc="6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95" dirty="0">
                <a:solidFill>
                  <a:srgbClr val="FFFFFF"/>
                </a:solidFill>
                <a:latin typeface="Arial"/>
                <a:cs typeface="Arial"/>
              </a:rPr>
              <a:t>anim</a:t>
            </a:r>
            <a:r>
              <a:rPr sz="3600" spc="8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600" spc="100" dirty="0">
                <a:solidFill>
                  <a:srgbClr val="FFFFFF"/>
                </a:solidFill>
                <a:latin typeface="Arial"/>
                <a:cs typeface="Arial"/>
              </a:rPr>
              <a:t>ls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did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600" spc="8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600" spc="49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50" dirty="0">
                <a:solidFill>
                  <a:srgbClr val="FFFFFF"/>
                </a:solidFill>
                <a:latin typeface="Arial"/>
                <a:cs typeface="Arial"/>
              </a:rPr>
              <a:t>get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00" dirty="0">
                <a:solidFill>
                  <a:srgbClr val="FFFFFF"/>
                </a:solidFill>
                <a:latin typeface="Arial"/>
                <a:cs typeface="Arial"/>
              </a:rPr>
              <a:t>sick.</a:t>
            </a:r>
            <a:endParaRPr sz="3600">
              <a:latin typeface="Arial"/>
              <a:cs typeface="Arial"/>
            </a:endParaRPr>
          </a:p>
          <a:p>
            <a:pPr marL="622300" indent="-60960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22935" algn="l"/>
              </a:tabLst>
            </a:pPr>
            <a:r>
              <a:rPr sz="3600" spc="180" dirty="0">
                <a:solidFill>
                  <a:srgbClr val="FFFFFF"/>
                </a:solidFill>
                <a:latin typeface="Arial"/>
                <a:cs typeface="Arial"/>
              </a:rPr>
              <a:t>Drinking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390" dirty="0">
                <a:solidFill>
                  <a:srgbClr val="FFFFFF"/>
                </a:solidFill>
                <a:latin typeface="Arial"/>
                <a:cs typeface="Arial"/>
              </a:rPr>
              <a:t>wa</a:t>
            </a:r>
            <a:r>
              <a:rPr sz="3600" spc="17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35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90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00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3600" spc="9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600" spc="250" dirty="0">
                <a:solidFill>
                  <a:srgbClr val="FFFFFF"/>
                </a:solidFill>
                <a:latin typeface="Arial"/>
                <a:cs typeface="Arial"/>
              </a:rPr>
              <a:t>afe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40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00" dirty="0">
                <a:solidFill>
                  <a:srgbClr val="FFFFFF"/>
                </a:solidFill>
                <a:latin typeface="Arial"/>
                <a:cs typeface="Arial"/>
              </a:rPr>
              <a:t>long</a:t>
            </a:r>
            <a:r>
              <a:rPr sz="36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00" dirty="0">
                <a:solidFill>
                  <a:srgbClr val="FFFFFF"/>
                </a:solidFill>
                <a:latin typeface="Arial"/>
                <a:cs typeface="Arial"/>
              </a:rPr>
              <a:t>time.</a:t>
            </a:r>
            <a:endParaRPr sz="3600">
              <a:latin typeface="Arial"/>
              <a:cs typeface="Arial"/>
            </a:endParaRPr>
          </a:p>
          <a:p>
            <a:pPr marL="624840" indent="-61214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25475" algn="l"/>
              </a:tabLst>
            </a:pPr>
            <a:r>
              <a:rPr sz="3600" spc="275" dirty="0">
                <a:solidFill>
                  <a:srgbClr val="FFFFFF"/>
                </a:solidFill>
                <a:latin typeface="Arial"/>
                <a:cs typeface="Arial"/>
              </a:rPr>
              <a:t>Fores</a:t>
            </a:r>
            <a:r>
              <a:rPr sz="3600" spc="16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10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50" dirty="0">
                <a:solidFill>
                  <a:srgbClr val="FFFFFF"/>
                </a:solidFill>
                <a:latin typeface="Arial"/>
                <a:cs typeface="Arial"/>
              </a:rPr>
              <a:t>got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600" spc="220" dirty="0">
                <a:solidFill>
                  <a:srgbClr val="FFFFFF"/>
                </a:solidFill>
                <a:latin typeface="Arial"/>
                <a:cs typeface="Arial"/>
              </a:rPr>
              <a:t>ealthier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9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39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9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39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600" spc="150" dirty="0">
                <a:solidFill>
                  <a:srgbClr val="FFFFFF"/>
                </a:solidFill>
                <a:latin typeface="Arial"/>
                <a:cs typeface="Arial"/>
              </a:rPr>
              <a:t>ey</a:t>
            </a:r>
            <a:r>
              <a:rPr sz="36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00" dirty="0">
                <a:solidFill>
                  <a:srgbClr val="FFFFFF"/>
                </a:solidFill>
                <a:latin typeface="Arial"/>
                <a:cs typeface="Arial"/>
              </a:rPr>
              <a:t>had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6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3600" spc="14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120" dirty="0">
                <a:solidFill>
                  <a:srgbClr val="FFFFFF"/>
                </a:solidFill>
                <a:latin typeface="Arial"/>
                <a:cs typeface="Arial"/>
              </a:rPr>
              <a:t>n.</a:t>
            </a:r>
            <a:endParaRPr sz="3600">
              <a:latin typeface="Arial"/>
              <a:cs typeface="Arial"/>
            </a:endParaRPr>
          </a:p>
          <a:p>
            <a:pPr marL="12700" marR="489584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31825" algn="l"/>
              </a:tabLst>
            </a:pPr>
            <a:r>
              <a:rPr sz="3600" spc="13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9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38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00" dirty="0">
                <a:solidFill>
                  <a:srgbClr val="FFFFFF"/>
                </a:solidFill>
                <a:latin typeface="Arial"/>
                <a:cs typeface="Arial"/>
              </a:rPr>
              <a:t>nuclear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70" dirty="0">
                <a:solidFill>
                  <a:srgbClr val="FFFFFF"/>
                </a:solidFill>
                <a:latin typeface="Arial"/>
                <a:cs typeface="Arial"/>
              </a:rPr>
              <a:t>power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60" dirty="0">
                <a:solidFill>
                  <a:srgbClr val="FFFFFF"/>
                </a:solidFill>
                <a:latin typeface="Arial"/>
                <a:cs typeface="Arial"/>
              </a:rPr>
              <a:t>plants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1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49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12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434" dirty="0">
                <a:solidFill>
                  <a:srgbClr val="FFFFFF"/>
                </a:solidFill>
                <a:latin typeface="Arial"/>
                <a:cs typeface="Arial"/>
              </a:rPr>
              <a:t>wo</a:t>
            </a:r>
            <a:r>
              <a:rPr sz="3600" spc="23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600" spc="110" dirty="0">
                <a:solidFill>
                  <a:srgbClr val="FFFFFF"/>
                </a:solidFill>
                <a:latin typeface="Arial"/>
                <a:cs typeface="Arial"/>
              </a:rPr>
              <a:t>ld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310" dirty="0">
                <a:solidFill>
                  <a:srgbClr val="FFFFFF"/>
                </a:solidFill>
                <a:latin typeface="Arial"/>
                <a:cs typeface="Arial"/>
              </a:rPr>
              <a:t>were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60" dirty="0">
                <a:solidFill>
                  <a:srgbClr val="FFFFFF"/>
                </a:solidFill>
                <a:latin typeface="Arial"/>
                <a:cs typeface="Arial"/>
              </a:rPr>
              <a:t>clos</a:t>
            </a:r>
            <a:r>
              <a:rPr sz="3600" spc="18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150" dirty="0">
                <a:solidFill>
                  <a:srgbClr val="FFFFFF"/>
                </a:solidFill>
                <a:latin typeface="Arial"/>
                <a:cs typeface="Arial"/>
              </a:rPr>
              <a:t>d.</a:t>
            </a:r>
            <a:endParaRPr sz="36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345691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430530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3065" y="0"/>
            <a:ext cx="727710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075" dirty="0">
                <a:latin typeface="Verdana"/>
                <a:cs typeface="Verdana"/>
              </a:rPr>
              <a:t>14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FFE80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85" dirty="0"/>
              <a:t>W</a:t>
            </a:r>
            <a:r>
              <a:rPr sz="4400" spc="125" dirty="0"/>
              <a:t>h</a:t>
            </a:r>
            <a:r>
              <a:rPr sz="4400" spc="240" dirty="0"/>
              <a:t>ich</a:t>
            </a:r>
            <a:r>
              <a:rPr sz="4400" spc="60" dirty="0"/>
              <a:t> </a:t>
            </a:r>
            <a:r>
              <a:rPr sz="4400" spc="484" dirty="0"/>
              <a:t>a</a:t>
            </a:r>
            <a:r>
              <a:rPr sz="4400" spc="305" dirty="0"/>
              <a:t>r</a:t>
            </a:r>
            <a:r>
              <a:rPr sz="4400" spc="120" dirty="0"/>
              <a:t>ea</a:t>
            </a:r>
            <a:r>
              <a:rPr sz="4400" spc="110" dirty="0"/>
              <a:t> </a:t>
            </a:r>
            <a:r>
              <a:rPr sz="4400" spc="400" dirty="0"/>
              <a:t>of</a:t>
            </a:r>
            <a:r>
              <a:rPr sz="4400" spc="80" dirty="0"/>
              <a:t> </a:t>
            </a:r>
            <a:r>
              <a:rPr sz="4400" dirty="0"/>
              <a:t>R</a:t>
            </a:r>
            <a:r>
              <a:rPr sz="4400" spc="10" dirty="0"/>
              <a:t>u</a:t>
            </a:r>
            <a:r>
              <a:rPr sz="4400" spc="140" dirty="0"/>
              <a:t>ss</a:t>
            </a:r>
            <a:r>
              <a:rPr sz="4400" spc="135" dirty="0"/>
              <a:t>ia</a:t>
            </a:r>
            <a:r>
              <a:rPr sz="4400" spc="70" dirty="0"/>
              <a:t> </a:t>
            </a:r>
            <a:r>
              <a:rPr sz="4400" spc="125" dirty="0"/>
              <a:t>h</a:t>
            </a:r>
            <a:r>
              <a:rPr sz="4400" spc="114" dirty="0"/>
              <a:t>as</a:t>
            </a:r>
            <a:r>
              <a:rPr sz="4400" spc="80" dirty="0"/>
              <a:t> </a:t>
            </a:r>
            <a:r>
              <a:rPr sz="4400" spc="240" dirty="0"/>
              <a:t>t</a:t>
            </a:r>
            <a:r>
              <a:rPr sz="4400" spc="500" dirty="0"/>
              <a:t>h</a:t>
            </a:r>
            <a:r>
              <a:rPr sz="4400" spc="170" dirty="0"/>
              <a:t>e</a:t>
            </a:r>
            <a:r>
              <a:rPr sz="4400" spc="80" dirty="0"/>
              <a:t> </a:t>
            </a:r>
            <a:r>
              <a:rPr sz="4400" spc="560" dirty="0"/>
              <a:t>g</a:t>
            </a:r>
            <a:r>
              <a:rPr sz="4400" spc="350" dirty="0"/>
              <a:t>r</a:t>
            </a:r>
            <a:r>
              <a:rPr sz="4400" spc="120" dirty="0"/>
              <a:t>e</a:t>
            </a:r>
            <a:r>
              <a:rPr sz="4400" spc="125" dirty="0"/>
              <a:t>a</a:t>
            </a:r>
            <a:r>
              <a:rPr sz="4400" spc="254" dirty="0"/>
              <a:t>t</a:t>
            </a:r>
            <a:r>
              <a:rPr sz="4400" spc="515" dirty="0"/>
              <a:t>e</a:t>
            </a:r>
            <a:r>
              <a:rPr sz="4400" spc="355" dirty="0"/>
              <a:t>st</a:t>
            </a:r>
            <a:endParaRPr sz="4400"/>
          </a:p>
          <a:p>
            <a:pPr marL="12700">
              <a:lnSpc>
                <a:spcPct val="100000"/>
              </a:lnSpc>
            </a:pPr>
            <a:r>
              <a:rPr sz="4400" spc="120" dirty="0"/>
              <a:t>p</a:t>
            </a:r>
            <a:r>
              <a:rPr sz="4400" spc="125" dirty="0"/>
              <a:t>o</a:t>
            </a:r>
            <a:r>
              <a:rPr sz="4400" spc="120" dirty="0"/>
              <a:t>p</a:t>
            </a:r>
            <a:r>
              <a:rPr sz="4400" spc="125" dirty="0"/>
              <a:t>u</a:t>
            </a:r>
            <a:r>
              <a:rPr sz="4400" spc="55" dirty="0"/>
              <a:t>l</a:t>
            </a:r>
            <a:r>
              <a:rPr sz="4400" spc="155" dirty="0"/>
              <a:t>a</a:t>
            </a:r>
            <a:r>
              <a:rPr sz="4400" spc="220" dirty="0"/>
              <a:t>ti</a:t>
            </a:r>
            <a:r>
              <a:rPr sz="4400" spc="465" dirty="0"/>
              <a:t>o</a:t>
            </a:r>
            <a:r>
              <a:rPr sz="4400" spc="110" dirty="0"/>
              <a:t>n</a:t>
            </a:r>
            <a:r>
              <a:rPr sz="4400" spc="20" dirty="0"/>
              <a:t>?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711809" y="2864103"/>
            <a:ext cx="9751695" cy="3372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3430" indent="-76073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4065" algn="l"/>
              </a:tabLst>
            </a:pPr>
            <a:r>
              <a:rPr sz="4400" spc="215" dirty="0">
                <a:solidFill>
                  <a:srgbClr val="FFFFFF"/>
                </a:solidFill>
                <a:latin typeface="Arial"/>
                <a:cs typeface="Arial"/>
              </a:rPr>
              <a:t>Siberia</a:t>
            </a:r>
            <a:endParaRPr sz="4400">
              <a:latin typeface="Arial"/>
              <a:cs typeface="Arial"/>
            </a:endParaRPr>
          </a:p>
          <a:p>
            <a:pPr marL="759460" indent="-74676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0095" algn="l"/>
              </a:tabLst>
            </a:pPr>
            <a:r>
              <a:rPr sz="4400" spc="150" dirty="0">
                <a:solidFill>
                  <a:srgbClr val="FFFFFF"/>
                </a:solidFill>
                <a:latin typeface="Arial"/>
                <a:cs typeface="Arial"/>
              </a:rPr>
              <a:t>Asian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55" dirty="0">
                <a:solidFill>
                  <a:srgbClr val="FFFFFF"/>
                </a:solidFill>
                <a:latin typeface="Arial"/>
                <a:cs typeface="Arial"/>
              </a:rPr>
              <a:t>Ru</a:t>
            </a:r>
            <a:r>
              <a:rPr sz="4400" spc="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400" spc="130" dirty="0">
                <a:solidFill>
                  <a:srgbClr val="FFFFFF"/>
                </a:solidFill>
                <a:latin typeface="Arial"/>
                <a:cs typeface="Arial"/>
              </a:rPr>
              <a:t>sia</a:t>
            </a:r>
            <a:endParaRPr sz="4400">
              <a:latin typeface="Arial"/>
              <a:cs typeface="Arial"/>
            </a:endParaRPr>
          </a:p>
          <a:p>
            <a:pPr marL="763905" indent="-75120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4540" algn="l"/>
              </a:tabLst>
            </a:pPr>
            <a:r>
              <a:rPr sz="4400" spc="210" dirty="0">
                <a:solidFill>
                  <a:srgbClr val="FFFFFF"/>
                </a:solidFill>
                <a:latin typeface="Arial"/>
                <a:cs typeface="Arial"/>
              </a:rPr>
              <a:t>European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400" spc="135" dirty="0">
                <a:solidFill>
                  <a:srgbClr val="FFFFFF"/>
                </a:solidFill>
                <a:latin typeface="Arial"/>
                <a:cs typeface="Arial"/>
              </a:rPr>
              <a:t>ssia</a:t>
            </a:r>
            <a:endParaRPr sz="4400">
              <a:latin typeface="Arial"/>
              <a:cs typeface="Arial"/>
            </a:endParaRPr>
          </a:p>
          <a:p>
            <a:pPr marL="771525" indent="-7588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2160" algn="l"/>
              </a:tabLst>
            </a:pPr>
            <a:r>
              <a:rPr sz="4400" spc="40" dirty="0">
                <a:solidFill>
                  <a:srgbClr val="FFFFFF"/>
                </a:solidFill>
                <a:latin typeface="Lucida Sans"/>
                <a:cs typeface="Lucida Sans"/>
              </a:rPr>
              <a:t>Russia’s</a:t>
            </a:r>
            <a:r>
              <a:rPr sz="44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4400" spc="-245" dirty="0">
                <a:solidFill>
                  <a:srgbClr val="FFFFFF"/>
                </a:solidFill>
                <a:latin typeface="Lucida Sans"/>
                <a:cs typeface="Lucida Sans"/>
              </a:rPr>
              <a:t>p</a:t>
            </a:r>
            <a:r>
              <a:rPr sz="4400" spc="-90" dirty="0">
                <a:solidFill>
                  <a:srgbClr val="FFFFFF"/>
                </a:solidFill>
                <a:latin typeface="Lucida Sans"/>
                <a:cs typeface="Lucida Sans"/>
              </a:rPr>
              <a:t>opulation</a:t>
            </a:r>
            <a:r>
              <a:rPr sz="4400" spc="-8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4400" spc="-20" dirty="0">
                <a:solidFill>
                  <a:srgbClr val="FFFFFF"/>
                </a:solidFill>
                <a:latin typeface="Lucida Sans"/>
                <a:cs typeface="Lucida Sans"/>
              </a:rPr>
              <a:t>is</a:t>
            </a:r>
            <a:r>
              <a:rPr sz="4400" spc="-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4400" spc="70" dirty="0">
                <a:solidFill>
                  <a:srgbClr val="FFFFFF"/>
                </a:solidFill>
                <a:latin typeface="Lucida Sans"/>
                <a:cs typeface="Lucida Sans"/>
              </a:rPr>
              <a:t>spread</a:t>
            </a:r>
            <a:r>
              <a:rPr sz="4400" spc="-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4400" spc="-110" dirty="0">
                <a:solidFill>
                  <a:srgbClr val="FFFFFF"/>
                </a:solidFill>
                <a:latin typeface="Lucida Sans"/>
                <a:cs typeface="Lucida Sans"/>
              </a:rPr>
              <a:t>o</a:t>
            </a:r>
            <a:r>
              <a:rPr sz="4400" spc="-125" dirty="0">
                <a:solidFill>
                  <a:srgbClr val="FFFFFF"/>
                </a:solidFill>
                <a:latin typeface="Lucida Sans"/>
                <a:cs typeface="Lucida Sans"/>
              </a:rPr>
              <a:t>u</a:t>
            </a:r>
            <a:r>
              <a:rPr sz="4400" spc="180" dirty="0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endParaRPr sz="44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</a:pPr>
            <a:r>
              <a:rPr sz="4400" spc="204" dirty="0">
                <a:solidFill>
                  <a:srgbClr val="FFFFFF"/>
                </a:solidFill>
                <a:latin typeface="Arial"/>
                <a:cs typeface="Arial"/>
              </a:rPr>
              <a:t>eve</a:t>
            </a:r>
            <a:r>
              <a:rPr sz="4400" spc="150" dirty="0">
                <a:solidFill>
                  <a:srgbClr val="FFFFFF"/>
                </a:solidFill>
                <a:latin typeface="Arial"/>
                <a:cs typeface="Arial"/>
              </a:rPr>
              <a:t>nly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80" dirty="0">
                <a:solidFill>
                  <a:srgbClr val="FFFFFF"/>
                </a:solidFill>
                <a:latin typeface="Arial"/>
                <a:cs typeface="Arial"/>
              </a:rPr>
              <a:t>across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30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4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400" spc="290" dirty="0">
                <a:solidFill>
                  <a:srgbClr val="FFFFFF"/>
                </a:solidFill>
                <a:latin typeface="Arial"/>
                <a:cs typeface="Arial"/>
              </a:rPr>
              <a:t>oun</a:t>
            </a:r>
            <a:r>
              <a:rPr sz="4400" spc="1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370" dirty="0">
                <a:solidFill>
                  <a:srgbClr val="FFFFFF"/>
                </a:solidFill>
                <a:latin typeface="Arial"/>
                <a:cs typeface="Arial"/>
              </a:rPr>
              <a:t>ry.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313687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398525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23545" y="0"/>
            <a:ext cx="665480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305" dirty="0">
                <a:latin typeface="Verdana"/>
                <a:cs typeface="Verdana"/>
              </a:rPr>
              <a:t>15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FFE80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455" dirty="0">
                <a:latin typeface="Lucida Sans"/>
                <a:cs typeface="Lucida Sans"/>
              </a:rPr>
              <a:t>W</a:t>
            </a:r>
            <a:r>
              <a:rPr sz="4400" spc="-155" dirty="0">
                <a:latin typeface="Lucida Sans"/>
                <a:cs typeface="Lucida Sans"/>
              </a:rPr>
              <a:t>h</a:t>
            </a:r>
            <a:r>
              <a:rPr sz="4400" spc="20" dirty="0">
                <a:latin typeface="Lucida Sans"/>
                <a:cs typeface="Lucida Sans"/>
              </a:rPr>
              <a:t>ich</a:t>
            </a:r>
            <a:r>
              <a:rPr sz="4400" spc="-105" dirty="0">
                <a:latin typeface="Lucida Sans"/>
                <a:cs typeface="Lucida Sans"/>
              </a:rPr>
              <a:t> </a:t>
            </a:r>
            <a:r>
              <a:rPr sz="4400" spc="110" dirty="0">
                <a:latin typeface="Lucida Sans"/>
                <a:cs typeface="Lucida Sans"/>
              </a:rPr>
              <a:t>c</a:t>
            </a:r>
            <a:r>
              <a:rPr sz="4400" spc="150" dirty="0">
                <a:latin typeface="Lucida Sans"/>
                <a:cs typeface="Lucida Sans"/>
              </a:rPr>
              <a:t>o</a:t>
            </a:r>
            <a:r>
              <a:rPr sz="4400" spc="-110" dirty="0">
                <a:latin typeface="Lucida Sans"/>
                <a:cs typeface="Lucida Sans"/>
              </a:rPr>
              <a:t>ndition</a:t>
            </a:r>
            <a:r>
              <a:rPr sz="4400" spc="-95" dirty="0">
                <a:latin typeface="Lucida Sans"/>
                <a:cs typeface="Lucida Sans"/>
              </a:rPr>
              <a:t> </a:t>
            </a:r>
            <a:r>
              <a:rPr sz="4400" spc="50" dirty="0">
                <a:latin typeface="Lucida Sans"/>
                <a:cs typeface="Lucida Sans"/>
              </a:rPr>
              <a:t>ke</a:t>
            </a:r>
            <a:r>
              <a:rPr sz="4400" spc="-25" dirty="0">
                <a:latin typeface="Lucida Sans"/>
                <a:cs typeface="Lucida Sans"/>
              </a:rPr>
              <a:t>e</a:t>
            </a:r>
            <a:r>
              <a:rPr sz="4400" spc="-20" dirty="0">
                <a:latin typeface="Lucida Sans"/>
                <a:cs typeface="Lucida Sans"/>
              </a:rPr>
              <a:t>p</a:t>
            </a:r>
            <a:r>
              <a:rPr sz="4400" spc="85" dirty="0">
                <a:latin typeface="Lucida Sans"/>
                <a:cs typeface="Lucida Sans"/>
              </a:rPr>
              <a:t>s</a:t>
            </a:r>
            <a:r>
              <a:rPr sz="4400" spc="-95" dirty="0">
                <a:latin typeface="Lucida Sans"/>
                <a:cs typeface="Lucida Sans"/>
              </a:rPr>
              <a:t> </a:t>
            </a:r>
            <a:r>
              <a:rPr sz="4400" spc="55" dirty="0">
                <a:latin typeface="Lucida Sans"/>
                <a:cs typeface="Lucida Sans"/>
              </a:rPr>
              <a:t>R</a:t>
            </a:r>
            <a:r>
              <a:rPr sz="4400" spc="60" dirty="0">
                <a:latin typeface="Lucida Sans"/>
                <a:cs typeface="Lucida Sans"/>
              </a:rPr>
              <a:t>u</a:t>
            </a:r>
            <a:r>
              <a:rPr sz="4400" spc="95" dirty="0">
                <a:latin typeface="Lucida Sans"/>
                <a:cs typeface="Lucida Sans"/>
              </a:rPr>
              <a:t>ss</a:t>
            </a:r>
            <a:r>
              <a:rPr sz="4400" spc="15" dirty="0">
                <a:latin typeface="Lucida Sans"/>
                <a:cs typeface="Lucida Sans"/>
              </a:rPr>
              <a:t>ia’s</a:t>
            </a:r>
            <a:r>
              <a:rPr sz="4400" spc="-100" dirty="0">
                <a:latin typeface="Lucida Sans"/>
                <a:cs typeface="Lucida Sans"/>
              </a:rPr>
              <a:t> </a:t>
            </a:r>
            <a:r>
              <a:rPr sz="4400" spc="-55" dirty="0">
                <a:latin typeface="Lucida Sans"/>
                <a:cs typeface="Lucida Sans"/>
              </a:rPr>
              <a:t>n</a:t>
            </a:r>
            <a:r>
              <a:rPr sz="4400" spc="-40" dirty="0">
                <a:latin typeface="Lucida Sans"/>
                <a:cs typeface="Lucida Sans"/>
              </a:rPr>
              <a:t>a</a:t>
            </a:r>
            <a:r>
              <a:rPr sz="4400" spc="15" dirty="0">
                <a:latin typeface="Lucida Sans"/>
                <a:cs typeface="Lucida Sans"/>
              </a:rPr>
              <a:t>t</a:t>
            </a:r>
            <a:r>
              <a:rPr sz="4400" spc="35" dirty="0">
                <a:latin typeface="Lucida Sans"/>
                <a:cs typeface="Lucida Sans"/>
              </a:rPr>
              <a:t>u</a:t>
            </a:r>
            <a:r>
              <a:rPr sz="4400" spc="385" dirty="0">
                <a:latin typeface="Lucida Sans"/>
                <a:cs typeface="Lucida Sans"/>
              </a:rPr>
              <a:t>r</a:t>
            </a:r>
            <a:r>
              <a:rPr sz="4400" spc="-40" dirty="0">
                <a:latin typeface="Lucida Sans"/>
                <a:cs typeface="Lucida Sans"/>
              </a:rPr>
              <a:t>al</a:t>
            </a:r>
            <a:endParaRPr sz="44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</a:pPr>
            <a:r>
              <a:rPr sz="4400" spc="705" dirty="0"/>
              <a:t>r</a:t>
            </a:r>
            <a:r>
              <a:rPr sz="4400" spc="170" dirty="0"/>
              <a:t>e</a:t>
            </a:r>
            <a:r>
              <a:rPr sz="4400" spc="165" dirty="0"/>
              <a:t>s</a:t>
            </a:r>
            <a:r>
              <a:rPr sz="4400" spc="285" dirty="0"/>
              <a:t>ources</a:t>
            </a:r>
            <a:r>
              <a:rPr sz="4400" spc="65" dirty="0"/>
              <a:t> </a:t>
            </a:r>
            <a:r>
              <a:rPr sz="4400" spc="610" dirty="0"/>
              <a:t>f</a:t>
            </a:r>
            <a:r>
              <a:rPr sz="4400" spc="745" dirty="0"/>
              <a:t>r</a:t>
            </a:r>
            <a:r>
              <a:rPr sz="4400" spc="150" dirty="0"/>
              <a:t>om</a:t>
            </a:r>
            <a:r>
              <a:rPr sz="4400" spc="85" dirty="0"/>
              <a:t> </a:t>
            </a:r>
            <a:r>
              <a:rPr sz="4400" spc="195" dirty="0"/>
              <a:t>b</a:t>
            </a:r>
            <a:r>
              <a:rPr sz="4400" spc="200" dirty="0"/>
              <a:t>e</a:t>
            </a:r>
            <a:r>
              <a:rPr sz="4400" spc="75" dirty="0"/>
              <a:t>i</a:t>
            </a:r>
            <a:r>
              <a:rPr sz="4400" spc="204" dirty="0"/>
              <a:t>n</a:t>
            </a:r>
            <a:r>
              <a:rPr sz="4400" spc="170" dirty="0"/>
              <a:t>g</a:t>
            </a:r>
            <a:r>
              <a:rPr sz="4400" spc="65" dirty="0"/>
              <a:t> </a:t>
            </a:r>
            <a:r>
              <a:rPr sz="4400" spc="145" dirty="0"/>
              <a:t>us</a:t>
            </a:r>
            <a:r>
              <a:rPr sz="4400" spc="170" dirty="0"/>
              <a:t>e</a:t>
            </a:r>
            <a:r>
              <a:rPr sz="4400" spc="220" dirty="0"/>
              <a:t>d</a:t>
            </a:r>
            <a:r>
              <a:rPr sz="4400" spc="20" dirty="0"/>
              <a:t>?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711809" y="2864103"/>
            <a:ext cx="9496425" cy="270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3430" indent="-76073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4065" algn="l"/>
              </a:tabLst>
            </a:pPr>
            <a:r>
              <a:rPr sz="4400" spc="240" dirty="0">
                <a:solidFill>
                  <a:srgbClr val="FFFFFF"/>
                </a:solidFill>
                <a:latin typeface="Arial"/>
                <a:cs typeface="Arial"/>
              </a:rPr>
              <a:t>harsh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35" dirty="0">
                <a:solidFill>
                  <a:srgbClr val="FFFFFF"/>
                </a:solidFill>
                <a:latin typeface="Arial"/>
                <a:cs typeface="Arial"/>
              </a:rPr>
              <a:t>climate</a:t>
            </a:r>
            <a:r>
              <a:rPr sz="4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310" dirty="0">
                <a:solidFill>
                  <a:srgbClr val="FFFFFF"/>
                </a:solidFill>
                <a:latin typeface="Arial"/>
                <a:cs typeface="Arial"/>
              </a:rPr>
              <a:t>ro</a:t>
            </a:r>
            <a:r>
              <a:rPr sz="4400" spc="37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400" spc="145" dirty="0">
                <a:solidFill>
                  <a:srgbClr val="FFFFFF"/>
                </a:solidFill>
                <a:latin typeface="Arial"/>
                <a:cs typeface="Arial"/>
              </a:rPr>
              <a:t>gh</a:t>
            </a:r>
            <a:r>
              <a:rPr sz="4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370" dirty="0">
                <a:solidFill>
                  <a:srgbClr val="FFFFFF"/>
                </a:solidFill>
                <a:latin typeface="Arial"/>
                <a:cs typeface="Arial"/>
              </a:rPr>
              <a:t>terrain</a:t>
            </a:r>
            <a:endParaRPr sz="4400">
              <a:latin typeface="Arial"/>
              <a:cs typeface="Arial"/>
            </a:endParaRPr>
          </a:p>
          <a:p>
            <a:pPr marL="759460" indent="-74676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0095" algn="l"/>
              </a:tabLst>
            </a:pPr>
            <a:r>
              <a:rPr sz="4400" spc="229" dirty="0">
                <a:solidFill>
                  <a:srgbClr val="FFFFFF"/>
                </a:solidFill>
                <a:latin typeface="Arial"/>
                <a:cs typeface="Arial"/>
              </a:rPr>
              <a:t>lack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445" dirty="0">
                <a:solidFill>
                  <a:srgbClr val="FFFFFF"/>
                </a:solidFill>
                <a:latin typeface="Arial"/>
                <a:cs typeface="Arial"/>
              </a:rPr>
              <a:t>worke</a:t>
            </a:r>
            <a:r>
              <a:rPr sz="4400" spc="28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4400">
              <a:latin typeface="Arial"/>
              <a:cs typeface="Arial"/>
            </a:endParaRPr>
          </a:p>
          <a:p>
            <a:pPr marL="763905" indent="-75120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4540" algn="l"/>
              </a:tabLst>
            </a:pP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335" dirty="0">
                <a:solidFill>
                  <a:srgbClr val="FFFFFF"/>
                </a:solidFill>
                <a:latin typeface="Arial"/>
                <a:cs typeface="Arial"/>
              </a:rPr>
              <a:t>market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509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30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300" dirty="0">
                <a:solidFill>
                  <a:srgbClr val="FFFFFF"/>
                </a:solidFill>
                <a:latin typeface="Arial"/>
                <a:cs typeface="Arial"/>
              </a:rPr>
              <a:t>resources</a:t>
            </a:r>
            <a:endParaRPr sz="4400">
              <a:latin typeface="Arial"/>
              <a:cs typeface="Arial"/>
            </a:endParaRPr>
          </a:p>
          <a:p>
            <a:pPr marL="771525" indent="-7588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2160" algn="l"/>
              </a:tabLst>
            </a:pP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54" dirty="0">
                <a:solidFill>
                  <a:srgbClr val="FFFFFF"/>
                </a:solidFill>
                <a:latin typeface="Arial"/>
                <a:cs typeface="Arial"/>
              </a:rPr>
              <a:t>government</a:t>
            </a:r>
            <a:r>
              <a:rPr sz="4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25" dirty="0">
                <a:solidFill>
                  <a:srgbClr val="FFFFFF"/>
                </a:solidFill>
                <a:latin typeface="Arial"/>
                <a:cs typeface="Arial"/>
              </a:rPr>
              <a:t>funding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322831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407669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4401" y="0"/>
            <a:ext cx="683895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230" dirty="0">
                <a:latin typeface="Verdana"/>
                <a:cs typeface="Verdana"/>
              </a:rPr>
              <a:t>16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FFE80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85" dirty="0"/>
              <a:t>W</a:t>
            </a:r>
            <a:r>
              <a:rPr sz="4400" spc="125" dirty="0"/>
              <a:t>h</a:t>
            </a:r>
            <a:r>
              <a:rPr sz="4400" spc="345" dirty="0"/>
              <a:t>at</a:t>
            </a:r>
            <a:r>
              <a:rPr sz="4400" spc="80" dirty="0"/>
              <a:t> </a:t>
            </a:r>
            <a:r>
              <a:rPr sz="4400" spc="95" dirty="0"/>
              <a:t>p</a:t>
            </a:r>
            <a:r>
              <a:rPr sz="4400" spc="110" dirty="0"/>
              <a:t>h</a:t>
            </a:r>
            <a:r>
              <a:rPr sz="4400" spc="175" dirty="0"/>
              <a:t>y</a:t>
            </a:r>
            <a:r>
              <a:rPr sz="4400" spc="185" dirty="0"/>
              <a:t>s</a:t>
            </a:r>
            <a:r>
              <a:rPr sz="4400" spc="195" dirty="0"/>
              <a:t>ical</a:t>
            </a:r>
            <a:r>
              <a:rPr sz="4400" spc="70" dirty="0"/>
              <a:t> </a:t>
            </a:r>
            <a:r>
              <a:rPr sz="4400" spc="265" dirty="0"/>
              <a:t>f</a:t>
            </a:r>
            <a:r>
              <a:rPr sz="4400" spc="540" dirty="0"/>
              <a:t>e</a:t>
            </a:r>
            <a:r>
              <a:rPr sz="4400" spc="459" dirty="0"/>
              <a:t>a</a:t>
            </a:r>
            <a:r>
              <a:rPr sz="4400" spc="240" dirty="0"/>
              <a:t>t</a:t>
            </a:r>
            <a:r>
              <a:rPr sz="4400" spc="535" dirty="0"/>
              <a:t>u</a:t>
            </a:r>
            <a:r>
              <a:rPr sz="4400" spc="335" dirty="0"/>
              <a:t>r</a:t>
            </a:r>
            <a:r>
              <a:rPr sz="4400" spc="170" dirty="0"/>
              <a:t>e</a:t>
            </a:r>
            <a:r>
              <a:rPr sz="4400" spc="65" dirty="0"/>
              <a:t> </a:t>
            </a:r>
            <a:r>
              <a:rPr sz="4400" spc="114" dirty="0"/>
              <a:t>m</a:t>
            </a:r>
            <a:r>
              <a:rPr sz="4400" spc="195" dirty="0"/>
              <a:t>a</a:t>
            </a:r>
            <a:r>
              <a:rPr sz="4400" spc="190" dirty="0"/>
              <a:t>k</a:t>
            </a:r>
            <a:r>
              <a:rPr sz="4400" spc="160" dirty="0"/>
              <a:t>es</a:t>
            </a:r>
            <a:r>
              <a:rPr sz="4400" spc="70" dirty="0"/>
              <a:t> </a:t>
            </a:r>
            <a:r>
              <a:rPr sz="4400" spc="190" dirty="0"/>
              <a:t>i</a:t>
            </a:r>
            <a:r>
              <a:rPr sz="4400" spc="595" dirty="0"/>
              <a:t>t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711809" y="1522729"/>
            <a:ext cx="10490835" cy="4714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24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400" spc="10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00" spc="395" dirty="0">
                <a:solidFill>
                  <a:srgbClr val="FFFFFF"/>
                </a:solidFill>
                <a:latin typeface="Arial"/>
                <a:cs typeface="Arial"/>
              </a:rPr>
              <a:t>fficult</a:t>
            </a:r>
            <a:r>
              <a:rPr sz="4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6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400" spc="54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7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54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00" spc="26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1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400" spc="7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00" spc="20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14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4400" spc="56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34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235" dirty="0">
                <a:solidFill>
                  <a:srgbClr val="FFFFFF"/>
                </a:solidFill>
                <a:latin typeface="Arial"/>
                <a:cs typeface="Arial"/>
              </a:rPr>
              <a:t>chants</a:t>
            </a:r>
            <a:r>
              <a:rPr sz="44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38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44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59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72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12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4400" spc="50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400" spc="17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00" spc="365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6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400" spc="3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400" spc="12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365" dirty="0">
                <a:solidFill>
                  <a:srgbClr val="FFFFFF"/>
                </a:solidFill>
                <a:latin typeface="Arial"/>
                <a:cs typeface="Arial"/>
              </a:rPr>
              <a:t>tries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1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7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365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44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4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00" spc="2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1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400" spc="27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4400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4400">
              <a:latin typeface="Arial"/>
              <a:cs typeface="Arial"/>
            </a:endParaRPr>
          </a:p>
          <a:p>
            <a:pPr>
              <a:lnSpc>
                <a:spcPts val="5200"/>
              </a:lnSpc>
              <a:spcBef>
                <a:spcPts val="81"/>
              </a:spcBef>
            </a:pPr>
            <a:endParaRPr sz="5200"/>
          </a:p>
          <a:p>
            <a:pPr marL="773430" indent="-76073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4065" algn="l"/>
              </a:tabLst>
            </a:pPr>
            <a:r>
              <a:rPr sz="4400" spc="2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45" dirty="0">
                <a:solidFill>
                  <a:srgbClr val="FFFFFF"/>
                </a:solidFill>
                <a:latin typeface="Arial"/>
                <a:cs typeface="Arial"/>
              </a:rPr>
              <a:t>Alps</a:t>
            </a:r>
            <a:endParaRPr sz="4400">
              <a:latin typeface="Arial"/>
              <a:cs typeface="Arial"/>
            </a:endParaRPr>
          </a:p>
          <a:p>
            <a:pPr marL="759460" indent="-74676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0095" algn="l"/>
              </a:tabLst>
            </a:pPr>
            <a:r>
              <a:rPr sz="4400" spc="250" dirty="0">
                <a:solidFill>
                  <a:srgbClr val="FFFFFF"/>
                </a:solidFill>
                <a:latin typeface="Arial"/>
                <a:cs typeface="Arial"/>
              </a:rPr>
              <a:t>Mediterran</a:t>
            </a:r>
            <a:r>
              <a:rPr sz="4400" spc="27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50" dirty="0">
                <a:solidFill>
                  <a:srgbClr val="FFFFFF"/>
                </a:solidFill>
                <a:latin typeface="Arial"/>
                <a:cs typeface="Arial"/>
              </a:rPr>
              <a:t>Sea</a:t>
            </a:r>
            <a:endParaRPr sz="4400">
              <a:latin typeface="Arial"/>
              <a:cs typeface="Arial"/>
            </a:endParaRPr>
          </a:p>
          <a:p>
            <a:pPr marL="763905" indent="-75120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4540" algn="l"/>
              </a:tabLst>
            </a:pPr>
            <a:r>
              <a:rPr sz="4400" spc="210" dirty="0">
                <a:solidFill>
                  <a:srgbClr val="FFFFFF"/>
                </a:solidFill>
                <a:latin typeface="Arial"/>
                <a:cs typeface="Arial"/>
              </a:rPr>
              <a:t>European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75" dirty="0">
                <a:solidFill>
                  <a:srgbClr val="FFFFFF"/>
                </a:solidFill>
                <a:latin typeface="Arial"/>
                <a:cs typeface="Arial"/>
              </a:rPr>
              <a:t>Plain</a:t>
            </a:r>
            <a:endParaRPr sz="4400">
              <a:latin typeface="Arial"/>
              <a:cs typeface="Arial"/>
            </a:endParaRPr>
          </a:p>
          <a:p>
            <a:pPr marL="771525" indent="-7588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2160" algn="l"/>
              </a:tabLst>
            </a:pPr>
            <a:r>
              <a:rPr sz="4400" spc="204" dirty="0">
                <a:solidFill>
                  <a:srgbClr val="FFFFFF"/>
                </a:solidFill>
                <a:latin typeface="Arial"/>
                <a:cs typeface="Arial"/>
              </a:rPr>
              <a:t>Pyren</a:t>
            </a:r>
            <a:r>
              <a:rPr sz="4400" spc="2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16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45" dirty="0">
                <a:solidFill>
                  <a:srgbClr val="FFFFFF"/>
                </a:solidFill>
                <a:latin typeface="Arial"/>
                <a:cs typeface="Arial"/>
              </a:rPr>
              <a:t>Mount</a:t>
            </a:r>
            <a:r>
              <a:rPr sz="4400" spc="130" dirty="0">
                <a:solidFill>
                  <a:srgbClr val="FFFFFF"/>
                </a:solidFill>
                <a:latin typeface="Arial"/>
                <a:cs typeface="Arial"/>
              </a:rPr>
              <a:t>ains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321307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406146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5925" y="0"/>
            <a:ext cx="680720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265" dirty="0">
                <a:latin typeface="Verdana"/>
                <a:cs typeface="Verdana"/>
              </a:rPr>
              <a:t>17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3083" y="332231"/>
            <a:ext cx="10174224" cy="61630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98041" y="377190"/>
            <a:ext cx="10029825" cy="6018530"/>
          </a:xfrm>
          <a:custGeom>
            <a:avLst/>
            <a:gdLst/>
            <a:ahLst/>
            <a:cxnLst/>
            <a:rect l="l" t="t" r="r" b="b"/>
            <a:pathLst>
              <a:path w="10029825" h="6018530">
                <a:moveTo>
                  <a:pt x="5014722" y="0"/>
                </a:moveTo>
                <a:lnTo>
                  <a:pt x="4603428" y="9975"/>
                </a:lnTo>
                <a:lnTo>
                  <a:pt x="4201293" y="39383"/>
                </a:lnTo>
                <a:lnTo>
                  <a:pt x="3809606" y="87452"/>
                </a:lnTo>
                <a:lnTo>
                  <a:pt x="3429658" y="153405"/>
                </a:lnTo>
                <a:lnTo>
                  <a:pt x="3062739" y="236470"/>
                </a:lnTo>
                <a:lnTo>
                  <a:pt x="2710141" y="335870"/>
                </a:lnTo>
                <a:lnTo>
                  <a:pt x="2373153" y="450833"/>
                </a:lnTo>
                <a:lnTo>
                  <a:pt x="2053065" y="580583"/>
                </a:lnTo>
                <a:lnTo>
                  <a:pt x="1751169" y="724346"/>
                </a:lnTo>
                <a:lnTo>
                  <a:pt x="1468755" y="881348"/>
                </a:lnTo>
                <a:lnTo>
                  <a:pt x="1207112" y="1050814"/>
                </a:lnTo>
                <a:lnTo>
                  <a:pt x="967532" y="1231971"/>
                </a:lnTo>
                <a:lnTo>
                  <a:pt x="751305" y="1424043"/>
                </a:lnTo>
                <a:lnTo>
                  <a:pt x="559722" y="1626256"/>
                </a:lnTo>
                <a:lnTo>
                  <a:pt x="394073" y="1837836"/>
                </a:lnTo>
                <a:lnTo>
                  <a:pt x="255647" y="2058009"/>
                </a:lnTo>
                <a:lnTo>
                  <a:pt x="145737" y="2286000"/>
                </a:lnTo>
                <a:lnTo>
                  <a:pt x="65632" y="2521035"/>
                </a:lnTo>
                <a:lnTo>
                  <a:pt x="16623" y="2762339"/>
                </a:lnTo>
                <a:lnTo>
                  <a:pt x="0" y="3009138"/>
                </a:lnTo>
                <a:lnTo>
                  <a:pt x="16623" y="3255936"/>
                </a:lnTo>
                <a:lnTo>
                  <a:pt x="65632" y="3497240"/>
                </a:lnTo>
                <a:lnTo>
                  <a:pt x="145737" y="3732275"/>
                </a:lnTo>
                <a:lnTo>
                  <a:pt x="255647" y="3960266"/>
                </a:lnTo>
                <a:lnTo>
                  <a:pt x="394073" y="4180439"/>
                </a:lnTo>
                <a:lnTo>
                  <a:pt x="559722" y="4392019"/>
                </a:lnTo>
                <a:lnTo>
                  <a:pt x="751305" y="4594232"/>
                </a:lnTo>
                <a:lnTo>
                  <a:pt x="967532" y="4786304"/>
                </a:lnTo>
                <a:lnTo>
                  <a:pt x="1207112" y="4967461"/>
                </a:lnTo>
                <a:lnTo>
                  <a:pt x="1468755" y="5136927"/>
                </a:lnTo>
                <a:lnTo>
                  <a:pt x="1751169" y="5293929"/>
                </a:lnTo>
                <a:lnTo>
                  <a:pt x="2053065" y="5437692"/>
                </a:lnTo>
                <a:lnTo>
                  <a:pt x="2373153" y="5567442"/>
                </a:lnTo>
                <a:lnTo>
                  <a:pt x="2710141" y="5682405"/>
                </a:lnTo>
                <a:lnTo>
                  <a:pt x="3062739" y="5781805"/>
                </a:lnTo>
                <a:lnTo>
                  <a:pt x="3429658" y="5864870"/>
                </a:lnTo>
                <a:lnTo>
                  <a:pt x="3809606" y="5930823"/>
                </a:lnTo>
                <a:lnTo>
                  <a:pt x="4201293" y="5978892"/>
                </a:lnTo>
                <a:lnTo>
                  <a:pt x="4603428" y="6008300"/>
                </a:lnTo>
                <a:lnTo>
                  <a:pt x="5014722" y="6018276"/>
                </a:lnTo>
                <a:lnTo>
                  <a:pt x="5426015" y="6008300"/>
                </a:lnTo>
                <a:lnTo>
                  <a:pt x="5828150" y="5978892"/>
                </a:lnTo>
                <a:lnTo>
                  <a:pt x="6219837" y="5930823"/>
                </a:lnTo>
                <a:lnTo>
                  <a:pt x="6599785" y="5864870"/>
                </a:lnTo>
                <a:lnTo>
                  <a:pt x="6966704" y="5781805"/>
                </a:lnTo>
                <a:lnTo>
                  <a:pt x="7319302" y="5682405"/>
                </a:lnTo>
                <a:lnTo>
                  <a:pt x="7656290" y="5567442"/>
                </a:lnTo>
                <a:lnTo>
                  <a:pt x="7976378" y="5437692"/>
                </a:lnTo>
                <a:lnTo>
                  <a:pt x="8278274" y="5293929"/>
                </a:lnTo>
                <a:lnTo>
                  <a:pt x="8560689" y="5136927"/>
                </a:lnTo>
                <a:lnTo>
                  <a:pt x="8822331" y="4967461"/>
                </a:lnTo>
                <a:lnTo>
                  <a:pt x="9061911" y="4786304"/>
                </a:lnTo>
                <a:lnTo>
                  <a:pt x="9278138" y="4594232"/>
                </a:lnTo>
                <a:lnTo>
                  <a:pt x="9469721" y="4392019"/>
                </a:lnTo>
                <a:lnTo>
                  <a:pt x="9635370" y="4180439"/>
                </a:lnTo>
                <a:lnTo>
                  <a:pt x="9773796" y="3960266"/>
                </a:lnTo>
                <a:lnTo>
                  <a:pt x="9883706" y="3732275"/>
                </a:lnTo>
                <a:lnTo>
                  <a:pt x="9963811" y="3497240"/>
                </a:lnTo>
                <a:lnTo>
                  <a:pt x="10012820" y="3255936"/>
                </a:lnTo>
                <a:lnTo>
                  <a:pt x="10029443" y="3009138"/>
                </a:lnTo>
                <a:lnTo>
                  <a:pt x="10012820" y="2762339"/>
                </a:lnTo>
                <a:lnTo>
                  <a:pt x="9963811" y="2521035"/>
                </a:lnTo>
                <a:lnTo>
                  <a:pt x="9883706" y="2286000"/>
                </a:lnTo>
                <a:lnTo>
                  <a:pt x="9773796" y="2058009"/>
                </a:lnTo>
                <a:lnTo>
                  <a:pt x="9635370" y="1837836"/>
                </a:lnTo>
                <a:lnTo>
                  <a:pt x="9469721" y="1626256"/>
                </a:lnTo>
                <a:lnTo>
                  <a:pt x="9278138" y="1424043"/>
                </a:lnTo>
                <a:lnTo>
                  <a:pt x="9061911" y="1231971"/>
                </a:lnTo>
                <a:lnTo>
                  <a:pt x="8822331" y="1050814"/>
                </a:lnTo>
                <a:lnTo>
                  <a:pt x="8560689" y="881348"/>
                </a:lnTo>
                <a:lnTo>
                  <a:pt x="8278274" y="724346"/>
                </a:lnTo>
                <a:lnTo>
                  <a:pt x="7976378" y="580583"/>
                </a:lnTo>
                <a:lnTo>
                  <a:pt x="7656290" y="450833"/>
                </a:lnTo>
                <a:lnTo>
                  <a:pt x="7319302" y="335870"/>
                </a:lnTo>
                <a:lnTo>
                  <a:pt x="6966704" y="236470"/>
                </a:lnTo>
                <a:lnTo>
                  <a:pt x="6599785" y="153405"/>
                </a:lnTo>
                <a:lnTo>
                  <a:pt x="6219837" y="87452"/>
                </a:lnTo>
                <a:lnTo>
                  <a:pt x="5828150" y="39383"/>
                </a:lnTo>
                <a:lnTo>
                  <a:pt x="5426015" y="9975"/>
                </a:lnTo>
                <a:lnTo>
                  <a:pt x="50147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8041" y="377190"/>
            <a:ext cx="10029825" cy="6018530"/>
          </a:xfrm>
          <a:custGeom>
            <a:avLst/>
            <a:gdLst/>
            <a:ahLst/>
            <a:cxnLst/>
            <a:rect l="l" t="t" r="r" b="b"/>
            <a:pathLst>
              <a:path w="10029825" h="6018530">
                <a:moveTo>
                  <a:pt x="0" y="3009138"/>
                </a:moveTo>
                <a:lnTo>
                  <a:pt x="16623" y="2762339"/>
                </a:lnTo>
                <a:lnTo>
                  <a:pt x="65632" y="2521035"/>
                </a:lnTo>
                <a:lnTo>
                  <a:pt x="145737" y="2286000"/>
                </a:lnTo>
                <a:lnTo>
                  <a:pt x="255647" y="2058009"/>
                </a:lnTo>
                <a:lnTo>
                  <a:pt x="394073" y="1837836"/>
                </a:lnTo>
                <a:lnTo>
                  <a:pt x="559722" y="1626256"/>
                </a:lnTo>
                <a:lnTo>
                  <a:pt x="751305" y="1424043"/>
                </a:lnTo>
                <a:lnTo>
                  <a:pt x="967532" y="1231971"/>
                </a:lnTo>
                <a:lnTo>
                  <a:pt x="1207112" y="1050814"/>
                </a:lnTo>
                <a:lnTo>
                  <a:pt x="1468755" y="881348"/>
                </a:lnTo>
                <a:lnTo>
                  <a:pt x="1751169" y="724346"/>
                </a:lnTo>
                <a:lnTo>
                  <a:pt x="2053065" y="580583"/>
                </a:lnTo>
                <a:lnTo>
                  <a:pt x="2373153" y="450833"/>
                </a:lnTo>
                <a:lnTo>
                  <a:pt x="2710141" y="335870"/>
                </a:lnTo>
                <a:lnTo>
                  <a:pt x="3062739" y="236470"/>
                </a:lnTo>
                <a:lnTo>
                  <a:pt x="3429658" y="153405"/>
                </a:lnTo>
                <a:lnTo>
                  <a:pt x="3809606" y="87452"/>
                </a:lnTo>
                <a:lnTo>
                  <a:pt x="4201293" y="39383"/>
                </a:lnTo>
                <a:lnTo>
                  <a:pt x="4603428" y="9975"/>
                </a:lnTo>
                <a:lnTo>
                  <a:pt x="5014722" y="0"/>
                </a:lnTo>
                <a:lnTo>
                  <a:pt x="5426015" y="9975"/>
                </a:lnTo>
                <a:lnTo>
                  <a:pt x="5828150" y="39383"/>
                </a:lnTo>
                <a:lnTo>
                  <a:pt x="6219837" y="87452"/>
                </a:lnTo>
                <a:lnTo>
                  <a:pt x="6599785" y="153405"/>
                </a:lnTo>
                <a:lnTo>
                  <a:pt x="6966704" y="236470"/>
                </a:lnTo>
                <a:lnTo>
                  <a:pt x="7319302" y="335870"/>
                </a:lnTo>
                <a:lnTo>
                  <a:pt x="7656290" y="450833"/>
                </a:lnTo>
                <a:lnTo>
                  <a:pt x="7976378" y="580583"/>
                </a:lnTo>
                <a:lnTo>
                  <a:pt x="8278274" y="724346"/>
                </a:lnTo>
                <a:lnTo>
                  <a:pt x="8560689" y="881348"/>
                </a:lnTo>
                <a:lnTo>
                  <a:pt x="8822331" y="1050814"/>
                </a:lnTo>
                <a:lnTo>
                  <a:pt x="9061911" y="1231971"/>
                </a:lnTo>
                <a:lnTo>
                  <a:pt x="9278138" y="1424043"/>
                </a:lnTo>
                <a:lnTo>
                  <a:pt x="9469721" y="1626256"/>
                </a:lnTo>
                <a:lnTo>
                  <a:pt x="9635370" y="1837836"/>
                </a:lnTo>
                <a:lnTo>
                  <a:pt x="9773796" y="2058009"/>
                </a:lnTo>
                <a:lnTo>
                  <a:pt x="9883706" y="2286000"/>
                </a:lnTo>
                <a:lnTo>
                  <a:pt x="9963811" y="2521035"/>
                </a:lnTo>
                <a:lnTo>
                  <a:pt x="10012820" y="2762339"/>
                </a:lnTo>
                <a:lnTo>
                  <a:pt x="10029443" y="3009138"/>
                </a:lnTo>
                <a:lnTo>
                  <a:pt x="10012820" y="3255936"/>
                </a:lnTo>
                <a:lnTo>
                  <a:pt x="9963811" y="3497240"/>
                </a:lnTo>
                <a:lnTo>
                  <a:pt x="9883706" y="3732275"/>
                </a:lnTo>
                <a:lnTo>
                  <a:pt x="9773796" y="3960266"/>
                </a:lnTo>
                <a:lnTo>
                  <a:pt x="9635370" y="4180439"/>
                </a:lnTo>
                <a:lnTo>
                  <a:pt x="9469721" y="4392019"/>
                </a:lnTo>
                <a:lnTo>
                  <a:pt x="9278138" y="4594232"/>
                </a:lnTo>
                <a:lnTo>
                  <a:pt x="9061911" y="4786304"/>
                </a:lnTo>
                <a:lnTo>
                  <a:pt x="8822331" y="4967461"/>
                </a:lnTo>
                <a:lnTo>
                  <a:pt x="8560689" y="5136927"/>
                </a:lnTo>
                <a:lnTo>
                  <a:pt x="8278274" y="5293929"/>
                </a:lnTo>
                <a:lnTo>
                  <a:pt x="7976378" y="5437692"/>
                </a:lnTo>
                <a:lnTo>
                  <a:pt x="7656290" y="5567442"/>
                </a:lnTo>
                <a:lnTo>
                  <a:pt x="7319302" y="5682405"/>
                </a:lnTo>
                <a:lnTo>
                  <a:pt x="6966704" y="5781805"/>
                </a:lnTo>
                <a:lnTo>
                  <a:pt x="6599785" y="5864870"/>
                </a:lnTo>
                <a:lnTo>
                  <a:pt x="6219837" y="5930823"/>
                </a:lnTo>
                <a:lnTo>
                  <a:pt x="5828150" y="5978892"/>
                </a:lnTo>
                <a:lnTo>
                  <a:pt x="5426015" y="6008300"/>
                </a:lnTo>
                <a:lnTo>
                  <a:pt x="5014722" y="6018276"/>
                </a:lnTo>
                <a:lnTo>
                  <a:pt x="4603428" y="6008300"/>
                </a:lnTo>
                <a:lnTo>
                  <a:pt x="4201293" y="5978892"/>
                </a:lnTo>
                <a:lnTo>
                  <a:pt x="3809606" y="5930823"/>
                </a:lnTo>
                <a:lnTo>
                  <a:pt x="3429658" y="5864870"/>
                </a:lnTo>
                <a:lnTo>
                  <a:pt x="3062739" y="5781805"/>
                </a:lnTo>
                <a:lnTo>
                  <a:pt x="2710141" y="5682405"/>
                </a:lnTo>
                <a:lnTo>
                  <a:pt x="2373153" y="5567442"/>
                </a:lnTo>
                <a:lnTo>
                  <a:pt x="2053065" y="5437692"/>
                </a:lnTo>
                <a:lnTo>
                  <a:pt x="1751169" y="5293929"/>
                </a:lnTo>
                <a:lnTo>
                  <a:pt x="1468755" y="5136927"/>
                </a:lnTo>
                <a:lnTo>
                  <a:pt x="1207112" y="4967461"/>
                </a:lnTo>
                <a:lnTo>
                  <a:pt x="967532" y="4786304"/>
                </a:lnTo>
                <a:lnTo>
                  <a:pt x="751305" y="4594232"/>
                </a:lnTo>
                <a:lnTo>
                  <a:pt x="559722" y="4392019"/>
                </a:lnTo>
                <a:lnTo>
                  <a:pt x="394073" y="4180439"/>
                </a:lnTo>
                <a:lnTo>
                  <a:pt x="255647" y="3960266"/>
                </a:lnTo>
                <a:lnTo>
                  <a:pt x="145737" y="3732275"/>
                </a:lnTo>
                <a:lnTo>
                  <a:pt x="65632" y="3497240"/>
                </a:lnTo>
                <a:lnTo>
                  <a:pt x="16623" y="3255936"/>
                </a:lnTo>
                <a:lnTo>
                  <a:pt x="0" y="3009138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1427" y="1889760"/>
            <a:ext cx="7725156" cy="16032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10383" y="1917192"/>
            <a:ext cx="7604759" cy="1485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16301" y="2024533"/>
            <a:ext cx="7392289" cy="12712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43583" y="3096767"/>
            <a:ext cx="9826752" cy="15986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71016" y="3125723"/>
            <a:ext cx="9709404" cy="14782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91998" y="3245611"/>
            <a:ext cx="9467517" cy="123875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47927" y="231647"/>
            <a:ext cx="10386060" cy="63627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2886" y="276606"/>
            <a:ext cx="10241280" cy="6217920"/>
          </a:xfrm>
          <a:custGeom>
            <a:avLst/>
            <a:gdLst/>
            <a:ahLst/>
            <a:cxnLst/>
            <a:rect l="l" t="t" r="r" b="b"/>
            <a:pathLst>
              <a:path w="10241280" h="6217920">
                <a:moveTo>
                  <a:pt x="0" y="3108960"/>
                </a:moveTo>
                <a:lnTo>
                  <a:pt x="16974" y="2853975"/>
                </a:lnTo>
                <a:lnTo>
                  <a:pt x="67020" y="2604668"/>
                </a:lnTo>
                <a:lnTo>
                  <a:pt x="148820" y="2361838"/>
                </a:lnTo>
                <a:lnTo>
                  <a:pt x="261055" y="2126284"/>
                </a:lnTo>
                <a:lnTo>
                  <a:pt x="402407" y="1898808"/>
                </a:lnTo>
                <a:lnTo>
                  <a:pt x="571559" y="1680210"/>
                </a:lnTo>
                <a:lnTo>
                  <a:pt x="767193" y="1471288"/>
                </a:lnTo>
                <a:lnTo>
                  <a:pt x="987990" y="1272844"/>
                </a:lnTo>
                <a:lnTo>
                  <a:pt x="1232634" y="1085678"/>
                </a:lnTo>
                <a:lnTo>
                  <a:pt x="1499806" y="910589"/>
                </a:lnTo>
                <a:lnTo>
                  <a:pt x="1788188" y="748379"/>
                </a:lnTo>
                <a:lnTo>
                  <a:pt x="2096463" y="599846"/>
                </a:lnTo>
                <a:lnTo>
                  <a:pt x="2423312" y="465791"/>
                </a:lnTo>
                <a:lnTo>
                  <a:pt x="2767417" y="347014"/>
                </a:lnTo>
                <a:lnTo>
                  <a:pt x="3127462" y="244316"/>
                </a:lnTo>
                <a:lnTo>
                  <a:pt x="3502127" y="158495"/>
                </a:lnTo>
                <a:lnTo>
                  <a:pt x="3890095" y="90354"/>
                </a:lnTo>
                <a:lnTo>
                  <a:pt x="4290049" y="40690"/>
                </a:lnTo>
                <a:lnTo>
                  <a:pt x="4700669" y="10306"/>
                </a:lnTo>
                <a:lnTo>
                  <a:pt x="5120640" y="0"/>
                </a:lnTo>
                <a:lnTo>
                  <a:pt x="5540610" y="10306"/>
                </a:lnTo>
                <a:lnTo>
                  <a:pt x="5951230" y="40690"/>
                </a:lnTo>
                <a:lnTo>
                  <a:pt x="6351184" y="90354"/>
                </a:lnTo>
                <a:lnTo>
                  <a:pt x="6739152" y="158495"/>
                </a:lnTo>
                <a:lnTo>
                  <a:pt x="7113817" y="244316"/>
                </a:lnTo>
                <a:lnTo>
                  <a:pt x="7473862" y="347014"/>
                </a:lnTo>
                <a:lnTo>
                  <a:pt x="7817967" y="465791"/>
                </a:lnTo>
                <a:lnTo>
                  <a:pt x="8144816" y="599846"/>
                </a:lnTo>
                <a:lnTo>
                  <a:pt x="8453091" y="748379"/>
                </a:lnTo>
                <a:lnTo>
                  <a:pt x="8741473" y="910589"/>
                </a:lnTo>
                <a:lnTo>
                  <a:pt x="9008645" y="1085678"/>
                </a:lnTo>
                <a:lnTo>
                  <a:pt x="9253289" y="1272844"/>
                </a:lnTo>
                <a:lnTo>
                  <a:pt x="9474086" y="1471288"/>
                </a:lnTo>
                <a:lnTo>
                  <a:pt x="9669720" y="1680210"/>
                </a:lnTo>
                <a:lnTo>
                  <a:pt x="9838872" y="1898808"/>
                </a:lnTo>
                <a:lnTo>
                  <a:pt x="9980224" y="2126284"/>
                </a:lnTo>
                <a:lnTo>
                  <a:pt x="10092459" y="2361838"/>
                </a:lnTo>
                <a:lnTo>
                  <a:pt x="10174259" y="2604668"/>
                </a:lnTo>
                <a:lnTo>
                  <a:pt x="10224305" y="2853975"/>
                </a:lnTo>
                <a:lnTo>
                  <a:pt x="10241280" y="3108960"/>
                </a:lnTo>
                <a:lnTo>
                  <a:pt x="10224305" y="3363944"/>
                </a:lnTo>
                <a:lnTo>
                  <a:pt x="10174259" y="3613251"/>
                </a:lnTo>
                <a:lnTo>
                  <a:pt x="10092459" y="3856081"/>
                </a:lnTo>
                <a:lnTo>
                  <a:pt x="9980224" y="4091635"/>
                </a:lnTo>
                <a:lnTo>
                  <a:pt x="9838872" y="4319111"/>
                </a:lnTo>
                <a:lnTo>
                  <a:pt x="9669720" y="4537710"/>
                </a:lnTo>
                <a:lnTo>
                  <a:pt x="9474086" y="4746631"/>
                </a:lnTo>
                <a:lnTo>
                  <a:pt x="9253289" y="4945075"/>
                </a:lnTo>
                <a:lnTo>
                  <a:pt x="9008645" y="5132241"/>
                </a:lnTo>
                <a:lnTo>
                  <a:pt x="8741473" y="5307330"/>
                </a:lnTo>
                <a:lnTo>
                  <a:pt x="8453091" y="5469540"/>
                </a:lnTo>
                <a:lnTo>
                  <a:pt x="8144816" y="5618073"/>
                </a:lnTo>
                <a:lnTo>
                  <a:pt x="7817967" y="5752128"/>
                </a:lnTo>
                <a:lnTo>
                  <a:pt x="7473862" y="5870905"/>
                </a:lnTo>
                <a:lnTo>
                  <a:pt x="7113817" y="5973603"/>
                </a:lnTo>
                <a:lnTo>
                  <a:pt x="6739152" y="6059424"/>
                </a:lnTo>
                <a:lnTo>
                  <a:pt x="6351184" y="6127565"/>
                </a:lnTo>
                <a:lnTo>
                  <a:pt x="5951230" y="6177229"/>
                </a:lnTo>
                <a:lnTo>
                  <a:pt x="5540610" y="6207613"/>
                </a:lnTo>
                <a:lnTo>
                  <a:pt x="5120640" y="6217920"/>
                </a:lnTo>
                <a:lnTo>
                  <a:pt x="4700669" y="6207613"/>
                </a:lnTo>
                <a:lnTo>
                  <a:pt x="4290049" y="6177229"/>
                </a:lnTo>
                <a:lnTo>
                  <a:pt x="3890095" y="6127565"/>
                </a:lnTo>
                <a:lnTo>
                  <a:pt x="3502127" y="6059424"/>
                </a:lnTo>
                <a:lnTo>
                  <a:pt x="3127462" y="5973603"/>
                </a:lnTo>
                <a:lnTo>
                  <a:pt x="2767417" y="5870905"/>
                </a:lnTo>
                <a:lnTo>
                  <a:pt x="2423312" y="5752128"/>
                </a:lnTo>
                <a:lnTo>
                  <a:pt x="2096463" y="5618073"/>
                </a:lnTo>
                <a:lnTo>
                  <a:pt x="1788188" y="5469540"/>
                </a:lnTo>
                <a:lnTo>
                  <a:pt x="1499806" y="5307330"/>
                </a:lnTo>
                <a:lnTo>
                  <a:pt x="1232634" y="5132241"/>
                </a:lnTo>
                <a:lnTo>
                  <a:pt x="987990" y="4945075"/>
                </a:lnTo>
                <a:lnTo>
                  <a:pt x="767193" y="4746631"/>
                </a:lnTo>
                <a:lnTo>
                  <a:pt x="571559" y="4537710"/>
                </a:lnTo>
                <a:lnTo>
                  <a:pt x="402407" y="4319111"/>
                </a:lnTo>
                <a:lnTo>
                  <a:pt x="261055" y="4091635"/>
                </a:lnTo>
                <a:lnTo>
                  <a:pt x="148820" y="3856081"/>
                </a:lnTo>
                <a:lnTo>
                  <a:pt x="67020" y="3613251"/>
                </a:lnTo>
                <a:lnTo>
                  <a:pt x="16974" y="3363944"/>
                </a:lnTo>
                <a:lnTo>
                  <a:pt x="0" y="3108960"/>
                </a:lnTo>
                <a:close/>
              </a:path>
            </a:pathLst>
          </a:custGeom>
          <a:ln w="38100">
            <a:solidFill>
              <a:srgbClr val="000000"/>
            </a:solidFill>
            <a:prstDash val="lgDash"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FFE80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80" dirty="0"/>
              <a:t>I</a:t>
            </a:r>
            <a:r>
              <a:rPr spc="85" dirty="0"/>
              <a:t>n </a:t>
            </a:r>
            <a:r>
              <a:rPr spc="315" dirty="0"/>
              <a:t>w</a:t>
            </a:r>
            <a:r>
              <a:rPr spc="250" dirty="0"/>
              <a:t>h</a:t>
            </a:r>
            <a:r>
              <a:rPr spc="300" dirty="0"/>
              <a:t>at</a:t>
            </a:r>
            <a:r>
              <a:rPr spc="95" dirty="0"/>
              <a:t> </a:t>
            </a:r>
            <a:r>
              <a:rPr spc="285" dirty="0"/>
              <a:t>w</a:t>
            </a:r>
            <a:r>
              <a:rPr spc="225" dirty="0"/>
              <a:t>a</a:t>
            </a:r>
            <a:r>
              <a:rPr spc="200" dirty="0"/>
              <a:t>y</a:t>
            </a:r>
            <a:r>
              <a:rPr spc="85" dirty="0"/>
              <a:t> </a:t>
            </a:r>
            <a:r>
              <a:rPr spc="440" dirty="0"/>
              <a:t>a</a:t>
            </a:r>
            <a:r>
              <a:rPr spc="275" dirty="0"/>
              <a:t>r</a:t>
            </a:r>
            <a:r>
              <a:rPr spc="155" dirty="0"/>
              <a:t>e</a:t>
            </a:r>
            <a:r>
              <a:rPr spc="85" dirty="0"/>
              <a:t> </a:t>
            </a:r>
            <a:r>
              <a:rPr spc="210" dirty="0"/>
              <a:t>t</a:t>
            </a:r>
            <a:r>
              <a:rPr spc="434" dirty="0"/>
              <a:t>h</a:t>
            </a:r>
            <a:r>
              <a:rPr spc="155" dirty="0"/>
              <a:t>e</a:t>
            </a:r>
            <a:r>
              <a:rPr spc="85" dirty="0"/>
              <a:t> </a:t>
            </a:r>
            <a:r>
              <a:rPr spc="60" dirty="0"/>
              <a:t>F</a:t>
            </a:r>
            <a:r>
              <a:rPr spc="640" dirty="0"/>
              <a:t>r</a:t>
            </a:r>
            <a:r>
              <a:rPr spc="110" dirty="0"/>
              <a:t>e</a:t>
            </a:r>
            <a:r>
              <a:rPr spc="120" dirty="0"/>
              <a:t>n</a:t>
            </a:r>
            <a:r>
              <a:rPr spc="390" dirty="0"/>
              <a:t>c</a:t>
            </a:r>
            <a:r>
              <a:rPr spc="110" dirty="0"/>
              <a:t>h</a:t>
            </a:r>
            <a:r>
              <a:rPr spc="60" dirty="0"/>
              <a:t> </a:t>
            </a:r>
            <a:r>
              <a:rPr spc="85" dirty="0"/>
              <a:t>a</a:t>
            </a:r>
            <a:r>
              <a:rPr spc="90" dirty="0"/>
              <a:t>n</a:t>
            </a:r>
            <a:r>
              <a:rPr spc="155" dirty="0"/>
              <a:t>d</a:t>
            </a:r>
            <a:r>
              <a:rPr spc="70" dirty="0"/>
              <a:t> </a:t>
            </a:r>
            <a:r>
              <a:rPr spc="-80" dirty="0"/>
              <a:t>I</a:t>
            </a:r>
            <a:r>
              <a:rPr spc="200" dirty="0"/>
              <a:t>t</a:t>
            </a:r>
            <a:r>
              <a:rPr spc="409" dirty="0"/>
              <a:t>a</a:t>
            </a:r>
            <a:r>
              <a:rPr spc="100" dirty="0"/>
              <a:t>l</a:t>
            </a:r>
            <a:r>
              <a:rPr spc="160" dirty="0"/>
              <a:t>i</a:t>
            </a:r>
            <a:r>
              <a:rPr spc="85" dirty="0"/>
              <a:t>an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1809" y="1463802"/>
            <a:ext cx="10715625" cy="4825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4000" spc="12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000" spc="11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4000" spc="16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6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26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4000" spc="2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30"/>
              </a:spcBef>
              <a:buClr>
                <a:srgbClr val="FFFFFF"/>
              </a:buClr>
              <a:buFont typeface="Arial"/>
              <a:buAutoNum type="alphaUcPeriod"/>
              <a:tabLst>
                <a:tab pos="564515" algn="l"/>
              </a:tabLst>
            </a:pPr>
            <a:r>
              <a:rPr sz="3200" spc="14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15" dirty="0">
                <a:solidFill>
                  <a:srgbClr val="FFFFFF"/>
                </a:solidFill>
                <a:latin typeface="Arial"/>
                <a:cs typeface="Arial"/>
              </a:rPr>
              <a:t>countries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9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80" dirty="0">
                <a:solidFill>
                  <a:srgbClr val="FFFFFF"/>
                </a:solidFill>
                <a:latin typeface="Arial"/>
                <a:cs typeface="Arial"/>
              </a:rPr>
              <a:t>France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a</a:t>
            </a:r>
            <a:r>
              <a:rPr sz="3200" spc="6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7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185" dirty="0">
                <a:solidFill>
                  <a:srgbClr val="FFFFFF"/>
                </a:solidFill>
                <a:latin typeface="Arial"/>
                <a:cs typeface="Arial"/>
              </a:rPr>
              <a:t>taly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29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7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spc="1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ose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8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spc="135" dirty="0">
                <a:solidFill>
                  <a:srgbClr val="FFFFFF"/>
                </a:solidFill>
                <a:latin typeface="Arial"/>
                <a:cs typeface="Arial"/>
              </a:rPr>
              <a:t>each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29" dirty="0">
                <a:solidFill>
                  <a:srgbClr val="FFFFFF"/>
                </a:solidFill>
                <a:latin typeface="Arial"/>
                <a:cs typeface="Arial"/>
              </a:rPr>
              <a:t>other.</a:t>
            </a:r>
            <a:endParaRPr sz="3200">
              <a:latin typeface="Arial"/>
              <a:cs typeface="Arial"/>
            </a:endParaRPr>
          </a:p>
          <a:p>
            <a:pPr marL="12700" marR="718185">
              <a:lnSpc>
                <a:spcPct val="100000"/>
              </a:lnSpc>
              <a:buClr>
                <a:srgbClr val="FFFFFF"/>
              </a:buClr>
              <a:buFont typeface="Arial"/>
              <a:buAutoNum type="alphaUcPeriod" startAt="2"/>
              <a:tabLst>
                <a:tab pos="555625" algn="l"/>
              </a:tabLst>
            </a:pPr>
            <a:r>
              <a:rPr sz="3200" spc="160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325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00" dirty="0">
                <a:solidFill>
                  <a:srgbClr val="FFFFFF"/>
                </a:solidFill>
                <a:latin typeface="Arial"/>
                <a:cs typeface="Arial"/>
              </a:rPr>
              <a:t>both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80" dirty="0">
                <a:solidFill>
                  <a:srgbClr val="FFFFFF"/>
                </a:solidFill>
                <a:latin typeface="Arial"/>
                <a:cs typeface="Arial"/>
              </a:rPr>
              <a:t>Roman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95" dirty="0">
                <a:solidFill>
                  <a:srgbClr val="FFFFFF"/>
                </a:solidFill>
                <a:latin typeface="Arial"/>
                <a:cs typeface="Arial"/>
              </a:rPr>
              <a:t>languages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5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90" dirty="0">
                <a:solidFill>
                  <a:srgbClr val="FFFFFF"/>
                </a:solidFill>
                <a:latin typeface="Arial"/>
                <a:cs typeface="Arial"/>
              </a:rPr>
              <a:t>derived</a:t>
            </a: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3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80" dirty="0">
                <a:solidFill>
                  <a:srgbClr val="FFFFFF"/>
                </a:solidFill>
                <a:latin typeface="Arial"/>
                <a:cs typeface="Arial"/>
              </a:rPr>
              <a:t>Latin.</a:t>
            </a:r>
            <a:endParaRPr sz="3200">
              <a:latin typeface="Arial"/>
              <a:cs typeface="Arial"/>
            </a:endParaRPr>
          </a:p>
          <a:p>
            <a:pPr marL="558165" indent="-545465">
              <a:lnSpc>
                <a:spcPct val="100000"/>
              </a:lnSpc>
              <a:buClr>
                <a:srgbClr val="FFFFFF"/>
              </a:buClr>
              <a:buFont typeface="Arial"/>
              <a:buAutoNum type="alphaUcPeriod" startAt="2"/>
              <a:tabLst>
                <a:tab pos="558800" algn="l"/>
              </a:tabLst>
            </a:pPr>
            <a:r>
              <a:rPr sz="3200" spc="160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29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4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3200" spc="204" dirty="0">
                <a:solidFill>
                  <a:srgbClr val="FFFFFF"/>
                </a:solidFill>
                <a:latin typeface="Arial"/>
                <a:cs typeface="Arial"/>
              </a:rPr>
              <a:t>oth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2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90" dirty="0">
                <a:solidFill>
                  <a:srgbClr val="FFFFFF"/>
                </a:solidFill>
                <a:latin typeface="Arial"/>
                <a:cs typeface="Arial"/>
              </a:rPr>
              <a:t>offic</a:t>
            </a:r>
            <a:r>
              <a:rPr sz="3200" spc="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al </a:t>
            </a:r>
            <a:r>
              <a:rPr sz="3200" spc="6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3200" spc="7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spc="105" dirty="0">
                <a:solidFill>
                  <a:srgbClr val="FFFFFF"/>
                </a:solidFill>
                <a:latin typeface="Arial"/>
                <a:cs typeface="Arial"/>
              </a:rPr>
              <a:t>guage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9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7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34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35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spc="180" dirty="0">
                <a:solidFill>
                  <a:srgbClr val="FFFFFF"/>
                </a:solidFill>
                <a:latin typeface="Arial"/>
                <a:cs typeface="Arial"/>
              </a:rPr>
              <a:t>Nat</a:t>
            </a:r>
            <a:r>
              <a:rPr sz="3200" spc="6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105" dirty="0">
                <a:solidFill>
                  <a:srgbClr val="FFFFFF"/>
                </a:solidFill>
                <a:latin typeface="Arial"/>
                <a:cs typeface="Arial"/>
              </a:rPr>
              <a:t>ons.</a:t>
            </a:r>
            <a:endParaRPr sz="3200">
              <a:latin typeface="Arial"/>
              <a:cs typeface="Arial"/>
            </a:endParaRPr>
          </a:p>
          <a:p>
            <a:pPr marL="563880" indent="-551180">
              <a:lnSpc>
                <a:spcPct val="100000"/>
              </a:lnSpc>
              <a:buClr>
                <a:srgbClr val="FFFFFF"/>
              </a:buClr>
              <a:buFont typeface="Arial"/>
              <a:buAutoNum type="alphaUcPeriod" startAt="4"/>
              <a:tabLst>
                <a:tab pos="564515" algn="l"/>
              </a:tabLst>
            </a:pPr>
            <a:r>
              <a:rPr sz="3200" spc="195" dirty="0">
                <a:solidFill>
                  <a:srgbClr val="FFFFFF"/>
                </a:solidFill>
                <a:latin typeface="Arial"/>
                <a:cs typeface="Arial"/>
              </a:rPr>
              <a:t>French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8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7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190" dirty="0">
                <a:solidFill>
                  <a:srgbClr val="FFFFFF"/>
                </a:solidFill>
                <a:latin typeface="Arial"/>
                <a:cs typeface="Arial"/>
              </a:rPr>
              <a:t>tal</a:t>
            </a:r>
            <a:r>
              <a:rPr sz="3200" spc="1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an </a:t>
            </a:r>
            <a:r>
              <a:rPr sz="3200" spc="8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190" dirty="0">
                <a:solidFill>
                  <a:srgbClr val="FFFFFF"/>
                </a:solidFill>
                <a:latin typeface="Arial"/>
                <a:cs typeface="Arial"/>
              </a:rPr>
              <a:t>hare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2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320" dirty="0">
                <a:solidFill>
                  <a:srgbClr val="FFFFFF"/>
                </a:solidFill>
                <a:latin typeface="Arial"/>
                <a:cs typeface="Arial"/>
              </a:rPr>
              <a:t>roo</a:t>
            </a:r>
            <a:r>
              <a:rPr sz="3200" spc="19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9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9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2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55" dirty="0">
                <a:solidFill>
                  <a:srgbClr val="FFFFFF"/>
                </a:solidFill>
                <a:latin typeface="Arial"/>
                <a:cs typeface="Arial"/>
              </a:rPr>
              <a:t>Germanic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spc="6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spc="110" dirty="0">
                <a:solidFill>
                  <a:srgbClr val="FFFFFF"/>
                </a:solidFill>
                <a:latin typeface="Arial"/>
                <a:cs typeface="Arial"/>
              </a:rPr>
              <a:t>guages.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321307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406146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7449" y="0"/>
            <a:ext cx="678815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265" dirty="0">
                <a:latin typeface="Verdana"/>
                <a:cs typeface="Verdana"/>
              </a:rPr>
              <a:t>18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FFE80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85" dirty="0"/>
              <a:t>W</a:t>
            </a:r>
            <a:r>
              <a:rPr sz="4400" spc="125" dirty="0"/>
              <a:t>h</a:t>
            </a:r>
            <a:r>
              <a:rPr sz="4400" spc="240" dirty="0"/>
              <a:t>ich</a:t>
            </a:r>
            <a:r>
              <a:rPr sz="4400" spc="60" dirty="0"/>
              <a:t> </a:t>
            </a:r>
            <a:r>
              <a:rPr sz="4400" spc="190" dirty="0"/>
              <a:t>i</a:t>
            </a:r>
            <a:r>
              <a:rPr sz="4400" spc="130" dirty="0"/>
              <a:t>s</a:t>
            </a:r>
            <a:r>
              <a:rPr sz="4400" spc="110" dirty="0"/>
              <a:t> </a:t>
            </a:r>
            <a:r>
              <a:rPr sz="4400" spc="305" dirty="0"/>
              <a:t>the</a:t>
            </a:r>
            <a:r>
              <a:rPr sz="4400" spc="75" dirty="0"/>
              <a:t> </a:t>
            </a:r>
            <a:r>
              <a:rPr sz="4400" spc="195" dirty="0"/>
              <a:t>o</a:t>
            </a:r>
            <a:r>
              <a:rPr sz="4400" spc="90" dirty="0"/>
              <a:t>l</a:t>
            </a:r>
            <a:r>
              <a:rPr sz="4400" spc="170" dirty="0"/>
              <a:t>d</a:t>
            </a:r>
            <a:r>
              <a:rPr sz="4400" spc="175" dirty="0"/>
              <a:t>e</a:t>
            </a:r>
            <a:r>
              <a:rPr sz="4400" spc="355" dirty="0"/>
              <a:t>st</a:t>
            </a:r>
            <a:r>
              <a:rPr sz="4400" spc="75" dirty="0"/>
              <a:t> </a:t>
            </a:r>
            <a:r>
              <a:rPr sz="4400" spc="400" dirty="0"/>
              <a:t>of</a:t>
            </a:r>
            <a:r>
              <a:rPr sz="4400" spc="85" dirty="0"/>
              <a:t> </a:t>
            </a:r>
            <a:r>
              <a:rPr sz="4400" spc="240" dirty="0"/>
              <a:t>t</a:t>
            </a:r>
            <a:r>
              <a:rPr sz="4400" spc="500" dirty="0"/>
              <a:t>h</a:t>
            </a:r>
            <a:r>
              <a:rPr sz="4400" spc="170" dirty="0"/>
              <a:t>e</a:t>
            </a:r>
            <a:r>
              <a:rPr sz="4400" spc="80" dirty="0"/>
              <a:t> </a:t>
            </a:r>
            <a:r>
              <a:rPr sz="4400" spc="240" dirty="0"/>
              <a:t>t</a:t>
            </a:r>
            <a:r>
              <a:rPr sz="4400" spc="500" dirty="0"/>
              <a:t>h</a:t>
            </a:r>
            <a:r>
              <a:rPr sz="4400" spc="710" dirty="0"/>
              <a:t>r</a:t>
            </a:r>
            <a:r>
              <a:rPr sz="4400" spc="170" dirty="0"/>
              <a:t>ee</a:t>
            </a:r>
            <a:r>
              <a:rPr sz="4400" spc="70" dirty="0"/>
              <a:t> </a:t>
            </a:r>
            <a:r>
              <a:rPr sz="4400" spc="114" dirty="0"/>
              <a:t>m</a:t>
            </a:r>
            <a:r>
              <a:rPr sz="4400" spc="195" dirty="0"/>
              <a:t>a</a:t>
            </a:r>
            <a:r>
              <a:rPr sz="4400" spc="90" dirty="0"/>
              <a:t>i</a:t>
            </a:r>
            <a:r>
              <a:rPr sz="4400" spc="95" dirty="0"/>
              <a:t>n</a:t>
            </a:r>
            <a:endParaRPr sz="4400"/>
          </a:p>
          <a:p>
            <a:pPr marL="12700">
              <a:lnSpc>
                <a:spcPct val="100000"/>
              </a:lnSpc>
            </a:pPr>
            <a:r>
              <a:rPr sz="4400" spc="705" dirty="0"/>
              <a:t>r</a:t>
            </a:r>
            <a:r>
              <a:rPr sz="4400" spc="195" dirty="0"/>
              <a:t>e</a:t>
            </a:r>
            <a:r>
              <a:rPr sz="4400" spc="85" dirty="0"/>
              <a:t>l</a:t>
            </a:r>
            <a:r>
              <a:rPr sz="4400" spc="95" dirty="0"/>
              <a:t>i</a:t>
            </a:r>
            <a:r>
              <a:rPr sz="4400" spc="250" dirty="0"/>
              <a:t>g</a:t>
            </a:r>
            <a:r>
              <a:rPr sz="4400" spc="140" dirty="0"/>
              <a:t>ions</a:t>
            </a:r>
            <a:r>
              <a:rPr sz="4400" spc="70" dirty="0"/>
              <a:t> </a:t>
            </a:r>
            <a:r>
              <a:rPr sz="4400" spc="400" dirty="0"/>
              <a:t>of</a:t>
            </a:r>
            <a:r>
              <a:rPr sz="4400" spc="85" dirty="0"/>
              <a:t> </a:t>
            </a:r>
            <a:r>
              <a:rPr sz="4400" spc="400" dirty="0"/>
              <a:t>Eu</a:t>
            </a:r>
            <a:r>
              <a:rPr sz="4400" spc="229" dirty="0"/>
              <a:t>r</a:t>
            </a:r>
            <a:r>
              <a:rPr sz="4400" spc="120" dirty="0"/>
              <a:t>o</a:t>
            </a:r>
            <a:r>
              <a:rPr sz="4400" spc="125" dirty="0"/>
              <a:t>p</a:t>
            </a:r>
            <a:r>
              <a:rPr sz="4400" spc="200" dirty="0"/>
              <a:t>e</a:t>
            </a:r>
            <a:r>
              <a:rPr sz="4400" spc="20" dirty="0"/>
              <a:t>?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711809" y="2864103"/>
            <a:ext cx="5038090" cy="270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3430" indent="-76073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4065" algn="l"/>
              </a:tabLst>
            </a:pPr>
            <a:r>
              <a:rPr sz="4400" spc="250" dirty="0">
                <a:solidFill>
                  <a:srgbClr val="FFFFFF"/>
                </a:solidFill>
                <a:latin typeface="Arial"/>
                <a:cs typeface="Arial"/>
              </a:rPr>
              <a:t>Christianity</a:t>
            </a:r>
            <a:endParaRPr sz="4400">
              <a:latin typeface="Arial"/>
              <a:cs typeface="Arial"/>
            </a:endParaRPr>
          </a:p>
          <a:p>
            <a:pPr marL="759460" indent="-74676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0095" algn="l"/>
              </a:tabLst>
            </a:pPr>
            <a:r>
              <a:rPr sz="4400" spc="60" dirty="0">
                <a:solidFill>
                  <a:srgbClr val="FFFFFF"/>
                </a:solidFill>
                <a:latin typeface="Arial"/>
                <a:cs typeface="Arial"/>
              </a:rPr>
              <a:t>Islam</a:t>
            </a:r>
            <a:endParaRPr sz="4400">
              <a:latin typeface="Arial"/>
              <a:cs typeface="Arial"/>
            </a:endParaRPr>
          </a:p>
          <a:p>
            <a:pPr marL="763905" indent="-75120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4540" algn="l"/>
              </a:tabLst>
            </a:pPr>
            <a:r>
              <a:rPr sz="4400" spc="140" dirty="0">
                <a:solidFill>
                  <a:srgbClr val="FFFFFF"/>
                </a:solidFill>
                <a:latin typeface="Arial"/>
                <a:cs typeface="Arial"/>
              </a:rPr>
              <a:t>Judaism</a:t>
            </a:r>
            <a:endParaRPr sz="4400">
              <a:latin typeface="Arial"/>
              <a:cs typeface="Arial"/>
            </a:endParaRPr>
          </a:p>
          <a:p>
            <a:pPr marL="771525" indent="-7588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2160" algn="l"/>
              </a:tabLst>
            </a:pPr>
            <a:r>
              <a:rPr sz="4400" spc="55" dirty="0">
                <a:solidFill>
                  <a:srgbClr val="FFFFFF"/>
                </a:solidFill>
                <a:latin typeface="Arial"/>
                <a:cs typeface="Arial"/>
              </a:rPr>
              <a:t>Roman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95" dirty="0">
                <a:solidFill>
                  <a:srgbClr val="FFFFFF"/>
                </a:solidFill>
                <a:latin typeface="Arial"/>
                <a:cs typeface="Arial"/>
              </a:rPr>
              <a:t>Catholic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328927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413766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9829" y="0"/>
            <a:ext cx="694690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190" dirty="0">
                <a:latin typeface="Verdana"/>
                <a:cs typeface="Verdana"/>
              </a:rPr>
              <a:t>19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FFE80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6679" rIns="0" bIns="0" rtlCol="0">
            <a:spAutoFit/>
          </a:bodyPr>
          <a:lstStyle/>
          <a:p>
            <a:pPr marL="1270">
              <a:lnSpc>
                <a:spcPct val="100000"/>
              </a:lnSpc>
            </a:pPr>
            <a:r>
              <a:rPr sz="4400" spc="60" dirty="0"/>
              <a:t>Ho</a:t>
            </a:r>
            <a:r>
              <a:rPr sz="4400" spc="505" dirty="0"/>
              <a:t>w</a:t>
            </a:r>
            <a:r>
              <a:rPr sz="4400" spc="95" dirty="0"/>
              <a:t> </a:t>
            </a:r>
            <a:r>
              <a:rPr sz="4400" spc="484" dirty="0"/>
              <a:t>a</a:t>
            </a:r>
            <a:r>
              <a:rPr sz="4400" spc="295" dirty="0"/>
              <a:t>r</a:t>
            </a:r>
            <a:r>
              <a:rPr sz="4400" spc="170" dirty="0"/>
              <a:t>e</a:t>
            </a:r>
            <a:r>
              <a:rPr sz="4400" spc="95" dirty="0"/>
              <a:t> </a:t>
            </a:r>
            <a:r>
              <a:rPr sz="4400" spc="240" dirty="0"/>
              <a:t>t</a:t>
            </a:r>
            <a:r>
              <a:rPr sz="4400" spc="495" dirty="0"/>
              <a:t>h</a:t>
            </a:r>
            <a:r>
              <a:rPr sz="4400" spc="170" dirty="0"/>
              <a:t>e</a:t>
            </a:r>
            <a:r>
              <a:rPr sz="4400" spc="80" dirty="0"/>
              <a:t> </a:t>
            </a:r>
            <a:r>
              <a:rPr sz="4400" spc="240" dirty="0"/>
              <a:t>t</a:t>
            </a:r>
            <a:r>
              <a:rPr sz="4400" spc="500" dirty="0"/>
              <a:t>h</a:t>
            </a:r>
            <a:r>
              <a:rPr sz="4400" spc="710" dirty="0"/>
              <a:t>r</a:t>
            </a:r>
            <a:r>
              <a:rPr sz="4400" spc="170" dirty="0"/>
              <a:t>ee</a:t>
            </a:r>
            <a:r>
              <a:rPr sz="4400" spc="70" dirty="0"/>
              <a:t> </a:t>
            </a:r>
            <a:r>
              <a:rPr sz="4400" spc="710" dirty="0"/>
              <a:t>r</a:t>
            </a:r>
            <a:r>
              <a:rPr sz="4400" spc="195" dirty="0"/>
              <a:t>e</a:t>
            </a:r>
            <a:r>
              <a:rPr sz="4400" spc="85" dirty="0"/>
              <a:t>l</a:t>
            </a:r>
            <a:r>
              <a:rPr sz="4400" spc="190" dirty="0"/>
              <a:t>i</a:t>
            </a:r>
            <a:r>
              <a:rPr sz="4400" spc="145" dirty="0"/>
              <a:t>gions</a:t>
            </a:r>
            <a:r>
              <a:rPr sz="4400" spc="80" dirty="0"/>
              <a:t> </a:t>
            </a:r>
            <a:r>
              <a:rPr sz="4400" spc="145" dirty="0"/>
              <a:t>a</a:t>
            </a:r>
            <a:r>
              <a:rPr sz="4400" spc="70" dirty="0"/>
              <a:t>l</a:t>
            </a:r>
            <a:r>
              <a:rPr sz="4400" spc="190" dirty="0"/>
              <a:t>i</a:t>
            </a:r>
            <a:r>
              <a:rPr sz="4400" spc="220" dirty="0"/>
              <a:t>k</a:t>
            </a:r>
            <a:r>
              <a:rPr sz="4400" spc="305" dirty="0"/>
              <a:t>e</a:t>
            </a:r>
            <a:r>
              <a:rPr sz="4400" dirty="0"/>
              <a:t>?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700531" y="2302383"/>
            <a:ext cx="10516870" cy="404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3430" indent="-76073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3430" algn="l"/>
              </a:tabLst>
            </a:pPr>
            <a:r>
              <a:rPr sz="4400" spc="220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90" dirty="0">
                <a:solidFill>
                  <a:srgbClr val="FFFFFF"/>
                </a:solidFill>
                <a:latin typeface="Arial"/>
                <a:cs typeface="Arial"/>
              </a:rPr>
              <a:t>each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325" dirty="0">
                <a:solidFill>
                  <a:srgbClr val="FFFFFF"/>
                </a:solidFill>
                <a:latin typeface="Arial"/>
                <a:cs typeface="Arial"/>
              </a:rPr>
              <a:t>wors</a:t>
            </a:r>
            <a:r>
              <a:rPr sz="4400" spc="34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400" spc="135" dirty="0">
                <a:solidFill>
                  <a:srgbClr val="FFFFFF"/>
                </a:solidFill>
                <a:latin typeface="Arial"/>
                <a:cs typeface="Arial"/>
              </a:rPr>
              <a:t>ip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40" dirty="0">
                <a:solidFill>
                  <a:srgbClr val="FFFFFF"/>
                </a:solidFill>
                <a:latin typeface="Arial"/>
                <a:cs typeface="Arial"/>
              </a:rPr>
              <a:t>several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gods.</a:t>
            </a:r>
            <a:endParaRPr sz="4400">
              <a:latin typeface="Arial"/>
              <a:cs typeface="Arial"/>
            </a:endParaRPr>
          </a:p>
          <a:p>
            <a:pPr marL="759460" indent="-74676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0095" algn="l"/>
              </a:tabLst>
            </a:pPr>
            <a:r>
              <a:rPr sz="4400" spc="220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210" dirty="0">
                <a:solidFill>
                  <a:srgbClr val="FFFFFF"/>
                </a:solidFill>
                <a:latin typeface="Arial"/>
                <a:cs typeface="Arial"/>
              </a:rPr>
              <a:t>ach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80" dirty="0">
                <a:solidFill>
                  <a:srgbClr val="FFFFFF"/>
                </a:solidFill>
                <a:latin typeface="Arial"/>
                <a:cs typeface="Arial"/>
              </a:rPr>
              <a:t>worship</a:t>
            </a:r>
            <a:r>
              <a:rPr sz="4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40" dirty="0">
                <a:solidFill>
                  <a:srgbClr val="FFFFFF"/>
                </a:solidFill>
                <a:latin typeface="Arial"/>
                <a:cs typeface="Arial"/>
              </a:rPr>
              <a:t>only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10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god.</a:t>
            </a:r>
            <a:endParaRPr sz="4400">
              <a:latin typeface="Arial"/>
              <a:cs typeface="Arial"/>
            </a:endParaRPr>
          </a:p>
          <a:p>
            <a:pPr marL="763905" indent="-75120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4540" algn="l"/>
              </a:tabLst>
            </a:pPr>
            <a:r>
              <a:rPr sz="4400" spc="200" dirty="0">
                <a:solidFill>
                  <a:srgbClr val="FFFFFF"/>
                </a:solidFill>
                <a:latin typeface="Arial"/>
                <a:cs typeface="Arial"/>
              </a:rPr>
              <a:t>Each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30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360" dirty="0">
                <a:solidFill>
                  <a:srgbClr val="FFFFFF"/>
                </a:solidFill>
                <a:latin typeface="Arial"/>
                <a:cs typeface="Arial"/>
              </a:rPr>
              <a:t>three</a:t>
            </a:r>
            <a:r>
              <a:rPr sz="4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15" dirty="0">
                <a:solidFill>
                  <a:srgbClr val="FFFFFF"/>
                </a:solidFill>
                <a:latin typeface="Arial"/>
                <a:cs typeface="Arial"/>
              </a:rPr>
              <a:t>religions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5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4400" spc="1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330" dirty="0">
                <a:solidFill>
                  <a:srgbClr val="FFFFFF"/>
                </a:solidFill>
                <a:latin typeface="Arial"/>
                <a:cs typeface="Arial"/>
              </a:rPr>
              <a:t>tting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10" dirty="0">
                <a:solidFill>
                  <a:srgbClr val="FFFFFF"/>
                </a:solidFill>
                <a:latin typeface="Arial"/>
                <a:cs typeface="Arial"/>
              </a:rPr>
              <a:t>smaller.</a:t>
            </a:r>
            <a:endParaRPr sz="4400">
              <a:latin typeface="Arial"/>
              <a:cs typeface="Arial"/>
            </a:endParaRPr>
          </a:p>
          <a:p>
            <a:pPr marL="771525" indent="-758825">
              <a:lnSpc>
                <a:spcPct val="100000"/>
              </a:lnSpc>
              <a:buClr>
                <a:srgbClr val="FFFFFF"/>
              </a:buClr>
              <a:buFont typeface="Arial"/>
              <a:buAutoNum type="alphaUcPeriod" startAt="4"/>
              <a:tabLst>
                <a:tab pos="772160" algn="l"/>
              </a:tabLst>
            </a:pPr>
            <a:r>
              <a:rPr sz="4400" spc="220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90" dirty="0">
                <a:solidFill>
                  <a:srgbClr val="FFFFFF"/>
                </a:solidFill>
                <a:latin typeface="Arial"/>
                <a:cs typeface="Arial"/>
              </a:rPr>
              <a:t>each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4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a</a:t>
            </a:r>
            <a:r>
              <a:rPr sz="4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85" dirty="0">
                <a:solidFill>
                  <a:srgbClr val="FFFFFF"/>
                </a:solidFill>
                <a:latin typeface="Arial"/>
                <a:cs typeface="Arial"/>
              </a:rPr>
              <a:t>sacred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390" dirty="0">
                <a:solidFill>
                  <a:srgbClr val="FFFFFF"/>
                </a:solidFill>
                <a:latin typeface="Arial"/>
                <a:cs typeface="Arial"/>
              </a:rPr>
              <a:t>text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25" dirty="0">
                <a:solidFill>
                  <a:srgbClr val="FFFFFF"/>
                </a:solidFill>
                <a:latin typeface="Arial"/>
                <a:cs typeface="Arial"/>
              </a:rPr>
              <a:t>known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4400" spc="114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30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6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4400" spc="175" dirty="0">
                <a:solidFill>
                  <a:srgbClr val="FFFFFF"/>
                </a:solidFill>
                <a:latin typeface="Arial"/>
                <a:cs typeface="Arial"/>
              </a:rPr>
              <a:t>ible.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2816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818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606295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81861" y="0"/>
            <a:ext cx="424434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1181100" cy="929005"/>
          </a:xfrm>
          <a:custGeom>
            <a:avLst/>
            <a:gdLst/>
            <a:ahLst/>
            <a:cxnLst/>
            <a:rect l="l" t="t" r="r" b="b"/>
            <a:pathLst>
              <a:path w="1181100" h="929005">
                <a:moveTo>
                  <a:pt x="0" y="928877"/>
                </a:moveTo>
                <a:lnTo>
                  <a:pt x="1181100" y="928877"/>
                </a:lnTo>
                <a:lnTo>
                  <a:pt x="11811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1181100" cy="929005"/>
          </a:xfrm>
          <a:custGeom>
            <a:avLst/>
            <a:gdLst/>
            <a:ahLst/>
            <a:cxnLst/>
            <a:rect l="l" t="t" r="r" b="b"/>
            <a:pathLst>
              <a:path w="1181100" h="929005">
                <a:moveTo>
                  <a:pt x="0" y="928877"/>
                </a:moveTo>
                <a:lnTo>
                  <a:pt x="1181100" y="928877"/>
                </a:lnTo>
                <a:lnTo>
                  <a:pt x="11811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0380" y="0"/>
            <a:ext cx="982344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80" dirty="0">
                <a:latin typeface="Verdana"/>
                <a:cs typeface="Verdana"/>
              </a:rPr>
              <a:t>20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FFE80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11809" y="852170"/>
            <a:ext cx="9911715" cy="1347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12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1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2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49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400" spc="7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0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9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4400" spc="20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445" dirty="0">
                <a:solidFill>
                  <a:srgbClr val="FFFFFF"/>
                </a:solidFill>
                <a:latin typeface="Arial"/>
                <a:cs typeface="Arial"/>
              </a:rPr>
              <a:t>rder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9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4400" spc="2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30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80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400" spc="145" dirty="0">
                <a:solidFill>
                  <a:srgbClr val="FFFFFF"/>
                </a:solidFill>
                <a:latin typeface="Arial"/>
                <a:cs typeface="Arial"/>
              </a:rPr>
              <a:t>een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509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400" spc="29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1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30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8957310" algn="l"/>
              </a:tabLst>
            </a:pP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1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-114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4400" spc="1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13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48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3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5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4400" spc="19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4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1809" y="2864103"/>
            <a:ext cx="6710680" cy="268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3430" indent="-76073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4065" algn="l"/>
              </a:tabLst>
            </a:pPr>
            <a:r>
              <a:rPr sz="4400" spc="200" dirty="0">
                <a:solidFill>
                  <a:srgbClr val="FFFFFF"/>
                </a:solidFill>
                <a:latin typeface="Arial"/>
                <a:cs typeface="Arial"/>
              </a:rPr>
              <a:t>Ural</a:t>
            </a:r>
            <a:r>
              <a:rPr sz="4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45" dirty="0">
                <a:solidFill>
                  <a:srgbClr val="FFFFFF"/>
                </a:solidFill>
                <a:latin typeface="Arial"/>
                <a:cs typeface="Arial"/>
              </a:rPr>
              <a:t>Mount</a:t>
            </a:r>
            <a:r>
              <a:rPr sz="4400" spc="130" dirty="0">
                <a:solidFill>
                  <a:srgbClr val="FFFFFF"/>
                </a:solidFill>
                <a:latin typeface="Arial"/>
                <a:cs typeface="Arial"/>
              </a:rPr>
              <a:t>ains</a:t>
            </a:r>
            <a:endParaRPr sz="4400">
              <a:latin typeface="Arial"/>
              <a:cs typeface="Arial"/>
            </a:endParaRPr>
          </a:p>
          <a:p>
            <a:pPr marL="759460" indent="-74676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0095" algn="l"/>
              </a:tabLst>
            </a:pPr>
            <a:r>
              <a:rPr sz="4400" spc="145" dirty="0">
                <a:solidFill>
                  <a:srgbClr val="FFFFFF"/>
                </a:solidFill>
                <a:latin typeface="Arial"/>
                <a:cs typeface="Arial"/>
              </a:rPr>
              <a:t>Alps</a:t>
            </a:r>
            <a:endParaRPr sz="4400">
              <a:latin typeface="Arial"/>
              <a:cs typeface="Arial"/>
            </a:endParaRPr>
          </a:p>
          <a:p>
            <a:pPr marL="763905" indent="-75120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4540" algn="l"/>
              </a:tabLst>
            </a:pPr>
            <a:r>
              <a:rPr sz="4400" spc="204" dirty="0">
                <a:solidFill>
                  <a:srgbClr val="FFFFFF"/>
                </a:solidFill>
                <a:latin typeface="Arial"/>
                <a:cs typeface="Arial"/>
              </a:rPr>
              <a:t>Pyrenees</a:t>
            </a:r>
            <a:r>
              <a:rPr sz="44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35" dirty="0">
                <a:solidFill>
                  <a:srgbClr val="FFFFFF"/>
                </a:solidFill>
                <a:latin typeface="Arial"/>
                <a:cs typeface="Arial"/>
              </a:rPr>
              <a:t>Mountains</a:t>
            </a:r>
            <a:endParaRPr sz="4400">
              <a:latin typeface="Arial"/>
              <a:cs typeface="Arial"/>
            </a:endParaRPr>
          </a:p>
          <a:p>
            <a:pPr marL="771525" indent="-7588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2160" algn="l"/>
              </a:tabLst>
            </a:pPr>
            <a:r>
              <a:rPr sz="4400" spc="190" dirty="0">
                <a:solidFill>
                  <a:srgbClr val="FFFFFF"/>
                </a:solidFill>
                <a:latin typeface="Arial"/>
                <a:cs typeface="Arial"/>
              </a:rPr>
              <a:t>Carpathian</a:t>
            </a:r>
            <a:r>
              <a:rPr sz="4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35" dirty="0">
                <a:solidFill>
                  <a:srgbClr val="FFFFFF"/>
                </a:solidFill>
                <a:latin typeface="Arial"/>
                <a:cs typeface="Arial"/>
              </a:rPr>
              <a:t>Mountains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9265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8267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095755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180594" cy="8267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826769"/>
          </a:xfrm>
          <a:custGeom>
            <a:avLst/>
            <a:gdLst/>
            <a:ahLst/>
            <a:cxnLst/>
            <a:rect l="l" t="t" r="r" b="b"/>
            <a:pathLst>
              <a:path w="914400" h="826769">
                <a:moveTo>
                  <a:pt x="0" y="826770"/>
                </a:moveTo>
                <a:lnTo>
                  <a:pt x="914400" y="826770"/>
                </a:lnTo>
                <a:lnTo>
                  <a:pt x="914400" y="0"/>
                </a:lnTo>
                <a:lnTo>
                  <a:pt x="0" y="0"/>
                </a:lnTo>
                <a:lnTo>
                  <a:pt x="0" y="8267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826769"/>
          </a:xfrm>
          <a:custGeom>
            <a:avLst/>
            <a:gdLst/>
            <a:ahLst/>
            <a:cxnLst/>
            <a:rect l="l" t="t" r="r" b="b"/>
            <a:pathLst>
              <a:path w="914400" h="826769">
                <a:moveTo>
                  <a:pt x="0" y="826770"/>
                </a:moveTo>
                <a:lnTo>
                  <a:pt x="914400" y="826770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826769"/>
          </a:xfrm>
          <a:custGeom>
            <a:avLst/>
            <a:gdLst/>
            <a:ahLst/>
            <a:cxnLst/>
            <a:rect l="l" t="t" r="r" b="b"/>
            <a:pathLst>
              <a:path h="826769">
                <a:moveTo>
                  <a:pt x="0" y="0"/>
                </a:moveTo>
                <a:lnTo>
                  <a:pt x="0" y="82677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41477" y="0"/>
            <a:ext cx="230504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2215" dirty="0">
                <a:latin typeface="Verdana"/>
                <a:cs typeface="Verdana"/>
              </a:rPr>
              <a:t>1</a:t>
            </a:r>
            <a:endParaRPr sz="600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693172" y="2131895"/>
            <a:ext cx="3976370" cy="0"/>
          </a:xfrm>
          <a:custGeom>
            <a:avLst/>
            <a:gdLst/>
            <a:ahLst/>
            <a:cxnLst/>
            <a:rect l="l" t="t" r="r" b="b"/>
            <a:pathLst>
              <a:path w="3976370">
                <a:moveTo>
                  <a:pt x="0" y="0"/>
                </a:moveTo>
                <a:lnTo>
                  <a:pt x="3976049" y="0"/>
                </a:lnTo>
              </a:path>
            </a:pathLst>
          </a:custGeom>
          <a:ln w="39172">
            <a:solidFill>
              <a:srgbClr val="FEFEF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FFE80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dirty="0"/>
              <a:t>R</a:t>
            </a:r>
            <a:r>
              <a:rPr sz="4400" spc="10" dirty="0"/>
              <a:t>u</a:t>
            </a:r>
            <a:r>
              <a:rPr sz="4400" spc="140" dirty="0"/>
              <a:t>s</a:t>
            </a:r>
            <a:r>
              <a:rPr sz="4400" spc="110" dirty="0"/>
              <a:t>si</a:t>
            </a:r>
            <a:r>
              <a:rPr sz="4400" spc="175" dirty="0"/>
              <a:t>a</a:t>
            </a:r>
            <a:r>
              <a:rPr sz="4400" spc="95" dirty="0"/>
              <a:t>n</a:t>
            </a:r>
            <a:r>
              <a:rPr sz="4400" spc="70" dirty="0"/>
              <a:t> </a:t>
            </a:r>
            <a:r>
              <a:rPr sz="4400" spc="190" dirty="0"/>
              <a:t>i</a:t>
            </a:r>
            <a:r>
              <a:rPr sz="4400" spc="130" dirty="0"/>
              <a:t>s</a:t>
            </a:r>
            <a:r>
              <a:rPr sz="4400" spc="80" dirty="0"/>
              <a:t> </a:t>
            </a:r>
            <a:r>
              <a:rPr sz="4400" spc="95" dirty="0"/>
              <a:t>an</a:t>
            </a:r>
            <a:r>
              <a:rPr sz="4400" spc="110" dirty="0"/>
              <a:t> </a:t>
            </a:r>
            <a:r>
              <a:rPr sz="4400" spc="135" dirty="0"/>
              <a:t>ex</a:t>
            </a:r>
            <a:r>
              <a:rPr sz="4400" spc="150" dirty="0"/>
              <a:t>a</a:t>
            </a:r>
            <a:r>
              <a:rPr sz="4400" spc="114" dirty="0"/>
              <a:t>m</a:t>
            </a:r>
            <a:r>
              <a:rPr sz="4400" spc="135" dirty="0"/>
              <a:t>ple</a:t>
            </a:r>
            <a:r>
              <a:rPr sz="4400" spc="80" dirty="0"/>
              <a:t> </a:t>
            </a:r>
            <a:r>
              <a:rPr sz="4400" spc="400" dirty="0"/>
              <a:t>of</a:t>
            </a:r>
            <a:r>
              <a:rPr sz="4400" spc="85" dirty="0"/>
              <a:t> </a:t>
            </a:r>
            <a:r>
              <a:rPr sz="4400" spc="95" dirty="0"/>
              <a:t>a</a:t>
            </a:r>
            <a:r>
              <a:rPr sz="4400" spc="155" dirty="0"/>
              <a:t> </a:t>
            </a:r>
            <a:r>
              <a:rPr sz="4400" spc="1035" dirty="0"/>
              <a:t>_</a:t>
            </a:r>
            <a:r>
              <a:rPr sz="4400" spc="1025" dirty="0"/>
              <a:t>_</a:t>
            </a:r>
            <a:endParaRPr sz="4400"/>
          </a:p>
          <a:p>
            <a:pPr marL="12700">
              <a:lnSpc>
                <a:spcPct val="100000"/>
              </a:lnSpc>
            </a:pPr>
            <a:r>
              <a:rPr sz="4400" spc="55" dirty="0"/>
              <a:t>l</a:t>
            </a:r>
            <a:r>
              <a:rPr sz="4400" spc="155" dirty="0"/>
              <a:t>a</a:t>
            </a:r>
            <a:r>
              <a:rPr sz="4400" spc="145" dirty="0"/>
              <a:t>ng</a:t>
            </a:r>
            <a:r>
              <a:rPr sz="4400" spc="155" dirty="0"/>
              <a:t>u</a:t>
            </a:r>
            <a:r>
              <a:rPr sz="4400" spc="120" dirty="0"/>
              <a:t>a</a:t>
            </a:r>
            <a:r>
              <a:rPr sz="4400" spc="125" dirty="0"/>
              <a:t>g</a:t>
            </a:r>
            <a:r>
              <a:rPr sz="4400" spc="180" dirty="0"/>
              <a:t>e</a:t>
            </a:r>
            <a:r>
              <a:rPr sz="4400" spc="195" dirty="0"/>
              <a:t>.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711809" y="2864103"/>
            <a:ext cx="3427095" cy="270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3430" indent="-76073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4065" algn="l"/>
              </a:tabLst>
            </a:pPr>
            <a:r>
              <a:rPr sz="4400" spc="130" dirty="0">
                <a:solidFill>
                  <a:srgbClr val="FFFFFF"/>
                </a:solidFill>
                <a:latin typeface="Arial"/>
                <a:cs typeface="Arial"/>
              </a:rPr>
              <a:t>Romance</a:t>
            </a:r>
            <a:endParaRPr sz="4400">
              <a:latin typeface="Arial"/>
              <a:cs typeface="Arial"/>
            </a:endParaRPr>
          </a:p>
          <a:p>
            <a:pPr marL="759460" indent="-74676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0095" algn="l"/>
              </a:tabLst>
            </a:pPr>
            <a:r>
              <a:rPr sz="4400" spc="155" dirty="0">
                <a:solidFill>
                  <a:srgbClr val="FFFFFF"/>
                </a:solidFill>
                <a:latin typeface="Arial"/>
                <a:cs typeface="Arial"/>
              </a:rPr>
              <a:t>Slavic</a:t>
            </a:r>
            <a:endParaRPr sz="4400">
              <a:latin typeface="Arial"/>
              <a:cs typeface="Arial"/>
            </a:endParaRPr>
          </a:p>
          <a:p>
            <a:pPr marL="763905" indent="-75120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4540" algn="l"/>
              </a:tabLst>
            </a:pPr>
            <a:r>
              <a:rPr sz="4400" spc="210" dirty="0">
                <a:solidFill>
                  <a:srgbClr val="FFFFFF"/>
                </a:solidFill>
                <a:latin typeface="Arial"/>
                <a:cs typeface="Arial"/>
              </a:rPr>
              <a:t>Germanic</a:t>
            </a:r>
            <a:endParaRPr sz="4400">
              <a:latin typeface="Arial"/>
              <a:cs typeface="Arial"/>
            </a:endParaRPr>
          </a:p>
          <a:p>
            <a:pPr marL="771525" indent="-7588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2160" algn="l"/>
              </a:tabLst>
            </a:pPr>
            <a:r>
              <a:rPr sz="4400" spc="260" dirty="0">
                <a:solidFill>
                  <a:srgbClr val="FFFFFF"/>
                </a:solidFill>
                <a:latin typeface="Arial"/>
                <a:cs typeface="Arial"/>
              </a:rPr>
              <a:t>Greek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226819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311658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1937" y="0"/>
            <a:ext cx="490220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95" dirty="0">
                <a:latin typeface="Verdana"/>
                <a:cs typeface="Verdana"/>
              </a:rPr>
              <a:t>2</a:t>
            </a:r>
            <a:endParaRPr sz="600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963143" y="1461307"/>
            <a:ext cx="2206625" cy="0"/>
          </a:xfrm>
          <a:custGeom>
            <a:avLst/>
            <a:gdLst/>
            <a:ahLst/>
            <a:cxnLst/>
            <a:rect l="l" t="t" r="r" b="b"/>
            <a:pathLst>
              <a:path w="2206625">
                <a:moveTo>
                  <a:pt x="0" y="0"/>
                </a:moveTo>
                <a:lnTo>
                  <a:pt x="2206470" y="0"/>
                </a:lnTo>
              </a:path>
            </a:pathLst>
          </a:custGeom>
          <a:ln w="39151">
            <a:solidFill>
              <a:srgbClr val="FEFEF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FFE80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85" dirty="0"/>
              <a:t>W</a:t>
            </a:r>
            <a:r>
              <a:rPr sz="4400" spc="125" dirty="0"/>
              <a:t>h</a:t>
            </a:r>
            <a:r>
              <a:rPr sz="4400" spc="345" dirty="0"/>
              <a:t>at</a:t>
            </a:r>
            <a:r>
              <a:rPr sz="4400" spc="80" dirty="0"/>
              <a:t> </a:t>
            </a:r>
            <a:r>
              <a:rPr sz="4400" spc="170" dirty="0"/>
              <a:t>do</a:t>
            </a:r>
            <a:r>
              <a:rPr sz="4400" spc="85" dirty="0"/>
              <a:t> </a:t>
            </a:r>
            <a:r>
              <a:rPr sz="4400" spc="-95" dirty="0"/>
              <a:t>G</a:t>
            </a:r>
            <a:r>
              <a:rPr sz="4400" spc="560" dirty="0"/>
              <a:t>e</a:t>
            </a:r>
            <a:r>
              <a:rPr sz="4400" spc="350" dirty="0"/>
              <a:t>r</a:t>
            </a:r>
            <a:r>
              <a:rPr sz="4400" spc="114" dirty="0"/>
              <a:t>m</a:t>
            </a:r>
            <a:r>
              <a:rPr sz="4400" spc="95" dirty="0"/>
              <a:t>an</a:t>
            </a:r>
            <a:r>
              <a:rPr sz="4400" spc="65" dirty="0"/>
              <a:t> </a:t>
            </a:r>
            <a:r>
              <a:rPr sz="4400" spc="95" dirty="0"/>
              <a:t>a</a:t>
            </a:r>
            <a:r>
              <a:rPr sz="4400" spc="100" dirty="0"/>
              <a:t>n</a:t>
            </a:r>
            <a:r>
              <a:rPr sz="4400" spc="170" dirty="0"/>
              <a:t>d</a:t>
            </a:r>
            <a:r>
              <a:rPr sz="4400" spc="80" dirty="0"/>
              <a:t> </a:t>
            </a:r>
            <a:r>
              <a:rPr sz="4400" spc="175" dirty="0"/>
              <a:t>E</a:t>
            </a:r>
            <a:r>
              <a:rPr sz="4400" spc="150" dirty="0"/>
              <a:t>n</a:t>
            </a:r>
            <a:r>
              <a:rPr sz="4400" spc="195" dirty="0"/>
              <a:t>g</a:t>
            </a:r>
            <a:r>
              <a:rPr sz="4400" spc="85" dirty="0"/>
              <a:t>l</a:t>
            </a:r>
            <a:r>
              <a:rPr sz="4400" spc="190" dirty="0"/>
              <a:t>i</a:t>
            </a:r>
            <a:r>
              <a:rPr sz="4400" spc="114" dirty="0"/>
              <a:t>sh</a:t>
            </a:r>
            <a:r>
              <a:rPr sz="4400" spc="65" dirty="0"/>
              <a:t> </a:t>
            </a:r>
            <a:r>
              <a:rPr sz="4400" spc="125" dirty="0"/>
              <a:t>h</a:t>
            </a:r>
            <a:r>
              <a:rPr sz="4400" spc="195" dirty="0"/>
              <a:t>a</a:t>
            </a:r>
            <a:r>
              <a:rPr sz="4400" spc="190" dirty="0"/>
              <a:t>v</a:t>
            </a:r>
            <a:r>
              <a:rPr sz="4400" spc="170" dirty="0"/>
              <a:t>e</a:t>
            </a:r>
            <a:r>
              <a:rPr sz="4400" spc="80" dirty="0"/>
              <a:t> </a:t>
            </a:r>
            <a:r>
              <a:rPr sz="4400" spc="190" dirty="0"/>
              <a:t>i</a:t>
            </a:r>
            <a:r>
              <a:rPr sz="4400" spc="95" dirty="0"/>
              <a:t>n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711809" y="1522729"/>
            <a:ext cx="10026015" cy="4702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26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400" spc="3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mmon</a:t>
            </a:r>
            <a:r>
              <a:rPr sz="4400" spc="20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44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2895"/>
              </a:spcBef>
              <a:buClr>
                <a:srgbClr val="FFFFFF"/>
              </a:buClr>
              <a:buFont typeface="Arial"/>
              <a:buAutoNum type="alphaUcPeriod"/>
              <a:tabLst>
                <a:tab pos="1162685" algn="l"/>
              </a:tabLst>
            </a:pPr>
            <a:r>
              <a:rPr sz="4000" spc="175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85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50" dirty="0">
                <a:solidFill>
                  <a:srgbClr val="FFFFFF"/>
                </a:solidFill>
                <a:latin typeface="Arial"/>
                <a:cs typeface="Arial"/>
              </a:rPr>
              <a:t>both</a:t>
            </a:r>
            <a:r>
              <a:rPr sz="40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Romance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langu</a:t>
            </a:r>
            <a:r>
              <a:rPr sz="4000" spc="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150" dirty="0">
                <a:solidFill>
                  <a:srgbClr val="FFFFFF"/>
                </a:solidFill>
                <a:latin typeface="Arial"/>
                <a:cs typeface="Arial"/>
              </a:rPr>
              <a:t>ges.</a:t>
            </a:r>
            <a:endParaRPr sz="4000">
              <a:latin typeface="Arial"/>
              <a:cs typeface="Arial"/>
            </a:endParaRPr>
          </a:p>
          <a:p>
            <a:pPr marL="469900" marR="52387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1149985" algn="l"/>
              </a:tabLst>
            </a:pPr>
            <a:r>
              <a:rPr sz="4000" spc="175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85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8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4000" spc="254" dirty="0">
                <a:solidFill>
                  <a:srgbClr val="FFFFFF"/>
                </a:solidFill>
                <a:latin typeface="Arial"/>
                <a:cs typeface="Arial"/>
              </a:rPr>
              <a:t>oth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10" dirty="0">
                <a:solidFill>
                  <a:srgbClr val="FFFFFF"/>
                </a:solidFill>
                <a:latin typeface="Arial"/>
                <a:cs typeface="Arial"/>
              </a:rPr>
              <a:t>prim</a:t>
            </a:r>
            <a:r>
              <a:rPr sz="4000" spc="2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280" dirty="0">
                <a:solidFill>
                  <a:srgbClr val="FFFFFF"/>
                </a:solidFill>
                <a:latin typeface="Arial"/>
                <a:cs typeface="Arial"/>
              </a:rPr>
              <a:t>rily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50" dirty="0">
                <a:solidFill>
                  <a:srgbClr val="FFFFFF"/>
                </a:solidFill>
                <a:latin typeface="Arial"/>
                <a:cs typeface="Arial"/>
              </a:rPr>
              <a:t>spoken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80" dirty="0">
                <a:solidFill>
                  <a:srgbClr val="FFFFFF"/>
                </a:solidFill>
                <a:latin typeface="Arial"/>
                <a:cs typeface="Arial"/>
              </a:rPr>
              <a:t>Russi</a:t>
            </a:r>
            <a:r>
              <a:rPr sz="4000" spc="7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17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4000">
              <a:latin typeface="Arial"/>
              <a:cs typeface="Arial"/>
            </a:endParaRPr>
          </a:p>
          <a:p>
            <a:pPr marL="1152525" indent="-6826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1153160" algn="l"/>
              </a:tabLst>
            </a:pPr>
            <a:r>
              <a:rPr sz="4000" spc="175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85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8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4000" spc="254" dirty="0">
                <a:solidFill>
                  <a:srgbClr val="FFFFFF"/>
                </a:solidFill>
                <a:latin typeface="Arial"/>
                <a:cs typeface="Arial"/>
              </a:rPr>
              <a:t>oth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70" dirty="0">
                <a:solidFill>
                  <a:srgbClr val="FFFFFF"/>
                </a:solidFill>
                <a:latin typeface="Arial"/>
                <a:cs typeface="Arial"/>
              </a:rPr>
              <a:t>Germa</a:t>
            </a:r>
            <a:r>
              <a:rPr sz="4000" spc="14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000" spc="270" dirty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langu</a:t>
            </a:r>
            <a:r>
              <a:rPr sz="4000" spc="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150" dirty="0">
                <a:solidFill>
                  <a:srgbClr val="FFFFFF"/>
                </a:solidFill>
                <a:latin typeface="Arial"/>
                <a:cs typeface="Arial"/>
              </a:rPr>
              <a:t>ges.</a:t>
            </a:r>
            <a:endParaRPr sz="4000">
              <a:latin typeface="Arial"/>
              <a:cs typeface="Arial"/>
            </a:endParaRPr>
          </a:p>
          <a:p>
            <a:pPr marL="1160145" indent="-69024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1160780" algn="l"/>
              </a:tabLst>
            </a:pPr>
            <a:r>
              <a:rPr sz="4000" spc="175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85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54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65" dirty="0">
                <a:solidFill>
                  <a:srgbClr val="FFFFFF"/>
                </a:solidFill>
                <a:latin typeface="Arial"/>
                <a:cs typeface="Arial"/>
              </a:rPr>
              <a:t>primary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langua</a:t>
            </a:r>
            <a:r>
              <a:rPr sz="4000" spc="150" dirty="0">
                <a:solidFill>
                  <a:srgbClr val="FFFFFF"/>
                </a:solidFill>
                <a:latin typeface="Arial"/>
                <a:cs typeface="Arial"/>
              </a:rPr>
              <a:t>ges</a:t>
            </a:r>
            <a:endParaRPr sz="40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</a:pP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spc="9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4000" spc="170" dirty="0">
                <a:solidFill>
                  <a:srgbClr val="FFFFFF"/>
                </a:solidFill>
                <a:latin typeface="Arial"/>
                <a:cs typeface="Arial"/>
              </a:rPr>
              <a:t>oken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3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4000" spc="2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ly.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222247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307085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4985" y="0"/>
            <a:ext cx="481965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229" dirty="0">
                <a:latin typeface="Verdana"/>
                <a:cs typeface="Verdana"/>
              </a:rPr>
              <a:t>3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FFE80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85" dirty="0"/>
              <a:t>W</a:t>
            </a:r>
            <a:r>
              <a:rPr sz="4400" spc="125" dirty="0"/>
              <a:t>h</a:t>
            </a:r>
            <a:r>
              <a:rPr sz="4400" spc="240" dirty="0"/>
              <a:t>ich</a:t>
            </a:r>
            <a:r>
              <a:rPr sz="4400" spc="60" dirty="0"/>
              <a:t> </a:t>
            </a:r>
            <a:r>
              <a:rPr sz="4400" spc="190" dirty="0"/>
              <a:t>i</a:t>
            </a:r>
            <a:r>
              <a:rPr sz="4400" spc="130" dirty="0"/>
              <a:t>s</a:t>
            </a:r>
            <a:r>
              <a:rPr sz="4400" spc="110" dirty="0"/>
              <a:t> </a:t>
            </a:r>
            <a:r>
              <a:rPr sz="4400" spc="90" dirty="0"/>
              <a:t>NOT</a:t>
            </a:r>
            <a:r>
              <a:rPr sz="4400" spc="80" dirty="0"/>
              <a:t> </a:t>
            </a:r>
            <a:r>
              <a:rPr sz="4400" spc="120" dirty="0"/>
              <a:t>o</a:t>
            </a:r>
            <a:r>
              <a:rPr sz="4400" spc="130" dirty="0"/>
              <a:t>n</a:t>
            </a:r>
            <a:r>
              <a:rPr sz="4400" spc="170" dirty="0"/>
              <a:t>e</a:t>
            </a:r>
            <a:r>
              <a:rPr sz="4400" spc="80" dirty="0"/>
              <a:t> </a:t>
            </a:r>
            <a:r>
              <a:rPr sz="4400" spc="400" dirty="0"/>
              <a:t>of</a:t>
            </a:r>
            <a:r>
              <a:rPr sz="4400" spc="114" dirty="0"/>
              <a:t> </a:t>
            </a:r>
            <a:r>
              <a:rPr sz="4400" spc="305" dirty="0"/>
              <a:t>the</a:t>
            </a:r>
            <a:r>
              <a:rPr sz="4400" spc="80" dirty="0"/>
              <a:t> </a:t>
            </a:r>
            <a:r>
              <a:rPr sz="4400" spc="265" dirty="0"/>
              <a:t>f</a:t>
            </a:r>
            <a:r>
              <a:rPr sz="4400" spc="550" dirty="0"/>
              <a:t>o</a:t>
            </a:r>
            <a:r>
              <a:rPr sz="4400" spc="430" dirty="0"/>
              <a:t>ur</a:t>
            </a:r>
            <a:r>
              <a:rPr sz="4400" spc="80" dirty="0"/>
              <a:t> </a:t>
            </a:r>
            <a:r>
              <a:rPr sz="4400" spc="710" dirty="0"/>
              <a:t>r</a:t>
            </a:r>
            <a:r>
              <a:rPr sz="4400" spc="220" dirty="0"/>
              <a:t>eg</a:t>
            </a:r>
            <a:r>
              <a:rPr sz="4400" spc="100" dirty="0"/>
              <a:t>i</a:t>
            </a:r>
            <a:r>
              <a:rPr sz="4400" spc="140" dirty="0"/>
              <a:t>ons</a:t>
            </a:r>
            <a:endParaRPr sz="4400"/>
          </a:p>
          <a:p>
            <a:pPr marL="12700">
              <a:lnSpc>
                <a:spcPct val="100000"/>
              </a:lnSpc>
            </a:pPr>
            <a:r>
              <a:rPr sz="4400" spc="400" dirty="0"/>
              <a:t>of</a:t>
            </a:r>
            <a:r>
              <a:rPr sz="4400" spc="85" dirty="0"/>
              <a:t> </a:t>
            </a:r>
            <a:r>
              <a:rPr sz="4400" spc="240" dirty="0"/>
              <a:t>t</a:t>
            </a:r>
            <a:r>
              <a:rPr sz="4400" spc="500" dirty="0"/>
              <a:t>h</a:t>
            </a:r>
            <a:r>
              <a:rPr sz="4400" spc="170" dirty="0"/>
              <a:t>e</a:t>
            </a:r>
            <a:r>
              <a:rPr sz="4400" spc="75" dirty="0"/>
              <a:t> </a:t>
            </a:r>
            <a:r>
              <a:rPr sz="4400" spc="-55" dirty="0"/>
              <a:t>U</a:t>
            </a:r>
            <a:r>
              <a:rPr sz="4400" spc="195" dirty="0"/>
              <a:t>n</a:t>
            </a:r>
            <a:r>
              <a:rPr sz="4400" spc="90" dirty="0"/>
              <a:t>i</a:t>
            </a:r>
            <a:r>
              <a:rPr sz="4400" spc="305" dirty="0"/>
              <a:t>ted</a:t>
            </a:r>
            <a:r>
              <a:rPr sz="4400" spc="55" dirty="0"/>
              <a:t> </a:t>
            </a:r>
            <a:r>
              <a:rPr sz="4400" spc="320" dirty="0"/>
              <a:t>K</a:t>
            </a:r>
            <a:r>
              <a:rPr sz="4400" spc="120" dirty="0"/>
              <a:t>i</a:t>
            </a:r>
            <a:r>
              <a:rPr sz="4400" spc="145" dirty="0"/>
              <a:t>ng</a:t>
            </a:r>
            <a:r>
              <a:rPr sz="4400" spc="155" dirty="0"/>
              <a:t>d</a:t>
            </a:r>
            <a:r>
              <a:rPr sz="4400" spc="120" dirty="0"/>
              <a:t>o</a:t>
            </a:r>
            <a:r>
              <a:rPr sz="4400" spc="195" dirty="0"/>
              <a:t>m</a:t>
            </a:r>
            <a:r>
              <a:rPr sz="4400" spc="20" dirty="0"/>
              <a:t>?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1169009" y="2864103"/>
            <a:ext cx="5332730" cy="270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3430" indent="-76073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4065" algn="l"/>
              </a:tabLst>
            </a:pPr>
            <a:r>
              <a:rPr sz="4400" spc="320" dirty="0">
                <a:solidFill>
                  <a:srgbClr val="FFFFFF"/>
                </a:solidFill>
                <a:latin typeface="Arial"/>
                <a:cs typeface="Arial"/>
              </a:rPr>
              <a:t>Northern</a:t>
            </a:r>
            <a:r>
              <a:rPr sz="44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Irela</a:t>
            </a:r>
            <a:r>
              <a:rPr sz="4400" spc="22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4400">
              <a:latin typeface="Arial"/>
              <a:cs typeface="Arial"/>
            </a:endParaRPr>
          </a:p>
          <a:p>
            <a:pPr marL="759460" indent="-74676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0095" algn="l"/>
              </a:tabLst>
            </a:pPr>
            <a:r>
              <a:rPr sz="4400" spc="155" dirty="0">
                <a:solidFill>
                  <a:srgbClr val="FFFFFF"/>
                </a:solidFill>
                <a:latin typeface="Arial"/>
                <a:cs typeface="Arial"/>
              </a:rPr>
              <a:t>Belgium</a:t>
            </a:r>
            <a:endParaRPr sz="4400">
              <a:latin typeface="Arial"/>
              <a:cs typeface="Arial"/>
            </a:endParaRPr>
          </a:p>
          <a:p>
            <a:pPr marL="763905" indent="-75120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4540" algn="l"/>
              </a:tabLst>
            </a:pP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Wales</a:t>
            </a:r>
            <a:endParaRPr sz="4400">
              <a:latin typeface="Arial"/>
              <a:cs typeface="Arial"/>
            </a:endParaRPr>
          </a:p>
          <a:p>
            <a:pPr marL="771525" indent="-7588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2160" algn="l"/>
              </a:tabLst>
            </a:pPr>
            <a:r>
              <a:rPr sz="4400" spc="190" dirty="0">
                <a:solidFill>
                  <a:srgbClr val="FFFFFF"/>
                </a:solidFill>
                <a:latin typeface="Arial"/>
                <a:cs typeface="Arial"/>
              </a:rPr>
              <a:t>Scotland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243583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328422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5173" y="0"/>
            <a:ext cx="523875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75" dirty="0">
                <a:latin typeface="Verdana"/>
                <a:cs typeface="Verdana"/>
              </a:rPr>
              <a:t>4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FFE80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85" dirty="0"/>
              <a:t>W</a:t>
            </a:r>
            <a:r>
              <a:rPr sz="4400" spc="125" dirty="0"/>
              <a:t>h</a:t>
            </a:r>
            <a:r>
              <a:rPr sz="4400" spc="560" dirty="0"/>
              <a:t>e</a:t>
            </a:r>
            <a:r>
              <a:rPr sz="4400" spc="350" dirty="0"/>
              <a:t>r</a:t>
            </a:r>
            <a:r>
              <a:rPr sz="4400" spc="170" dirty="0"/>
              <a:t>e</a:t>
            </a:r>
            <a:r>
              <a:rPr sz="4400" spc="65" dirty="0"/>
              <a:t> </a:t>
            </a:r>
            <a:r>
              <a:rPr sz="4400" spc="240" dirty="0"/>
              <a:t>d</a:t>
            </a:r>
            <a:r>
              <a:rPr sz="4400" spc="105" dirty="0"/>
              <a:t>i</a:t>
            </a:r>
            <a:r>
              <a:rPr sz="4400" spc="170" dirty="0"/>
              <a:t>d</a:t>
            </a:r>
            <a:r>
              <a:rPr sz="4400" spc="70" dirty="0"/>
              <a:t> J</a:t>
            </a:r>
            <a:r>
              <a:rPr sz="4400" spc="170" dirty="0"/>
              <a:t>u</a:t>
            </a:r>
            <a:r>
              <a:rPr sz="4400" spc="175" dirty="0"/>
              <a:t>d</a:t>
            </a:r>
            <a:r>
              <a:rPr sz="4400" spc="125" dirty="0"/>
              <a:t>aism,</a:t>
            </a:r>
            <a:r>
              <a:rPr sz="4400" spc="75" dirty="0"/>
              <a:t> </a:t>
            </a:r>
            <a:r>
              <a:rPr sz="4400" spc="60" dirty="0"/>
              <a:t>Ch</a:t>
            </a:r>
            <a:r>
              <a:rPr sz="4400" spc="710" dirty="0"/>
              <a:t>r</a:t>
            </a:r>
            <a:r>
              <a:rPr sz="4400" spc="235" dirty="0"/>
              <a:t>istianity,</a:t>
            </a:r>
            <a:r>
              <a:rPr sz="4400" spc="75" dirty="0"/>
              <a:t> </a:t>
            </a:r>
            <a:r>
              <a:rPr sz="4400" spc="95" dirty="0"/>
              <a:t>a</a:t>
            </a:r>
            <a:r>
              <a:rPr sz="4400" spc="100" dirty="0"/>
              <a:t>n</a:t>
            </a:r>
            <a:r>
              <a:rPr sz="4400" spc="170" dirty="0"/>
              <a:t>d</a:t>
            </a:r>
            <a:endParaRPr sz="4400"/>
          </a:p>
          <a:p>
            <a:pPr marL="12700">
              <a:lnSpc>
                <a:spcPct val="100000"/>
              </a:lnSpc>
            </a:pPr>
            <a:r>
              <a:rPr sz="4400" spc="10" dirty="0"/>
              <a:t>I</a:t>
            </a:r>
            <a:r>
              <a:rPr sz="4400" spc="30" dirty="0"/>
              <a:t>s</a:t>
            </a:r>
            <a:r>
              <a:rPr sz="4400" spc="55" dirty="0"/>
              <a:t>l</a:t>
            </a:r>
            <a:r>
              <a:rPr sz="4400" spc="155" dirty="0"/>
              <a:t>a</a:t>
            </a:r>
            <a:r>
              <a:rPr sz="4400" spc="110" dirty="0"/>
              <a:t>m</a:t>
            </a:r>
            <a:r>
              <a:rPr sz="4400" spc="70" dirty="0"/>
              <a:t> </a:t>
            </a:r>
            <a:r>
              <a:rPr sz="4400" spc="145" dirty="0"/>
              <a:t>a</a:t>
            </a:r>
            <a:r>
              <a:rPr sz="4400" spc="70" dirty="0"/>
              <a:t>l</a:t>
            </a:r>
            <a:r>
              <a:rPr sz="4400" spc="105" dirty="0"/>
              <a:t>l</a:t>
            </a:r>
            <a:r>
              <a:rPr sz="4400" spc="110" dirty="0"/>
              <a:t> </a:t>
            </a:r>
            <a:r>
              <a:rPr sz="4400" spc="535" dirty="0"/>
              <a:t>o</a:t>
            </a:r>
            <a:r>
              <a:rPr sz="4400" spc="335" dirty="0"/>
              <a:t>r</a:t>
            </a:r>
            <a:r>
              <a:rPr sz="4400" spc="95" dirty="0"/>
              <a:t>i</a:t>
            </a:r>
            <a:r>
              <a:rPr sz="4400" spc="250" dirty="0"/>
              <a:t>g</a:t>
            </a:r>
            <a:r>
              <a:rPr sz="4400" spc="195" dirty="0"/>
              <a:t>inate?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711809" y="2864103"/>
            <a:ext cx="5200015" cy="270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3430" indent="-76073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4065" algn="l"/>
              </a:tabLst>
            </a:pPr>
            <a:r>
              <a:rPr sz="4400" spc="220" dirty="0">
                <a:solidFill>
                  <a:srgbClr val="FFFFFF"/>
                </a:solidFill>
                <a:latin typeface="Arial"/>
                <a:cs typeface="Arial"/>
              </a:rPr>
              <a:t>Southw</a:t>
            </a:r>
            <a:r>
              <a:rPr sz="4400" spc="204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375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Asia</a:t>
            </a:r>
            <a:endParaRPr sz="4400">
              <a:latin typeface="Arial"/>
              <a:cs typeface="Arial"/>
            </a:endParaRPr>
          </a:p>
          <a:p>
            <a:pPr marL="759460" indent="-74676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0095" algn="l"/>
              </a:tabLst>
            </a:pPr>
            <a:r>
              <a:rPr sz="4400" spc="280" dirty="0">
                <a:solidFill>
                  <a:srgbClr val="FFFFFF"/>
                </a:solidFill>
                <a:latin typeface="Arial"/>
                <a:cs typeface="Arial"/>
              </a:rPr>
              <a:t>Eastern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35" dirty="0">
                <a:solidFill>
                  <a:srgbClr val="FFFFFF"/>
                </a:solidFill>
                <a:latin typeface="Arial"/>
                <a:cs typeface="Arial"/>
              </a:rPr>
              <a:t>Europe</a:t>
            </a:r>
            <a:endParaRPr sz="4400">
              <a:latin typeface="Arial"/>
              <a:cs typeface="Arial"/>
            </a:endParaRPr>
          </a:p>
          <a:p>
            <a:pPr marL="763905" indent="-75120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4540" algn="l"/>
              </a:tabLst>
            </a:pPr>
            <a:r>
              <a:rPr sz="4400" spc="330" dirty="0">
                <a:solidFill>
                  <a:srgbClr val="FFFFFF"/>
                </a:solidFill>
                <a:latin typeface="Arial"/>
                <a:cs typeface="Arial"/>
              </a:rPr>
              <a:t>Northwest</a:t>
            </a:r>
            <a:r>
              <a:rPr sz="4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Asia</a:t>
            </a:r>
            <a:endParaRPr sz="4400">
              <a:latin typeface="Arial"/>
              <a:cs typeface="Arial"/>
            </a:endParaRPr>
          </a:p>
          <a:p>
            <a:pPr marL="771525" indent="-7588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2160" algn="l"/>
              </a:tabLst>
            </a:pPr>
            <a:r>
              <a:rPr sz="4400" spc="245" dirty="0">
                <a:solidFill>
                  <a:srgbClr val="FFFFFF"/>
                </a:solidFill>
                <a:latin typeface="Arial"/>
                <a:cs typeface="Arial"/>
              </a:rPr>
              <a:t>Southern</a:t>
            </a:r>
            <a:r>
              <a:rPr sz="4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390" dirty="0">
                <a:solidFill>
                  <a:srgbClr val="FFFFFF"/>
                </a:solidFill>
                <a:latin typeface="Arial"/>
                <a:cs typeface="Arial"/>
              </a:rPr>
              <a:t>Africa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211579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296418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25653" y="0"/>
            <a:ext cx="461645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420" dirty="0">
                <a:latin typeface="Verdana"/>
                <a:cs typeface="Verdana"/>
              </a:rPr>
              <a:t>5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FFE80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409" dirty="0"/>
              <a:t>A</a:t>
            </a:r>
            <a:r>
              <a:rPr sz="4400" spc="320" dirty="0"/>
              <a:t>c</a:t>
            </a:r>
            <a:r>
              <a:rPr sz="4400" spc="170" dirty="0"/>
              <a:t>id</a:t>
            </a:r>
            <a:r>
              <a:rPr sz="4400" spc="70" dirty="0"/>
              <a:t> </a:t>
            </a:r>
            <a:r>
              <a:rPr sz="4400" spc="710" dirty="0"/>
              <a:t>r</a:t>
            </a:r>
            <a:r>
              <a:rPr sz="4400" spc="195" dirty="0"/>
              <a:t>a</a:t>
            </a:r>
            <a:r>
              <a:rPr sz="4400" spc="90" dirty="0"/>
              <a:t>i</a:t>
            </a:r>
            <a:r>
              <a:rPr sz="4400" spc="95" dirty="0"/>
              <a:t>n</a:t>
            </a:r>
            <a:r>
              <a:rPr sz="4400" spc="70" dirty="0"/>
              <a:t> </a:t>
            </a:r>
            <a:r>
              <a:rPr sz="4400" spc="190" dirty="0"/>
              <a:t>i</a:t>
            </a:r>
            <a:r>
              <a:rPr sz="4400" spc="130" dirty="0"/>
              <a:t>s</a:t>
            </a:r>
            <a:r>
              <a:rPr sz="4400" spc="80" dirty="0"/>
              <a:t> </a:t>
            </a:r>
            <a:r>
              <a:rPr sz="4400" spc="170" dirty="0"/>
              <a:t>d</a:t>
            </a:r>
            <a:r>
              <a:rPr sz="4400" spc="175" dirty="0"/>
              <a:t>e</a:t>
            </a:r>
            <a:r>
              <a:rPr sz="4400" spc="140" dirty="0"/>
              <a:t>s</a:t>
            </a:r>
            <a:r>
              <a:rPr sz="4400" spc="400" dirty="0"/>
              <a:t>troy</a:t>
            </a:r>
            <a:r>
              <a:rPr sz="4400" spc="215" dirty="0"/>
              <a:t>i</a:t>
            </a:r>
            <a:r>
              <a:rPr sz="4400" spc="145" dirty="0"/>
              <a:t>ng</a:t>
            </a:r>
            <a:r>
              <a:rPr sz="4400" spc="75" dirty="0"/>
              <a:t> </a:t>
            </a:r>
            <a:r>
              <a:rPr sz="4400" spc="240" dirty="0"/>
              <a:t>t</a:t>
            </a:r>
            <a:r>
              <a:rPr sz="4400" spc="500" dirty="0"/>
              <a:t>h</a:t>
            </a:r>
            <a:r>
              <a:rPr sz="4400" spc="170" dirty="0"/>
              <a:t>e</a:t>
            </a:r>
            <a:r>
              <a:rPr sz="4400" spc="65" dirty="0"/>
              <a:t> </a:t>
            </a:r>
            <a:r>
              <a:rPr sz="4400" spc="204" dirty="0"/>
              <a:t>B</a:t>
            </a:r>
            <a:r>
              <a:rPr sz="4400" spc="80" dirty="0"/>
              <a:t>l</a:t>
            </a:r>
            <a:r>
              <a:rPr sz="4400" spc="265" dirty="0"/>
              <a:t>a</a:t>
            </a:r>
            <a:r>
              <a:rPr sz="4400" spc="250" dirty="0"/>
              <a:t>c</a:t>
            </a:r>
            <a:r>
              <a:rPr sz="4400" spc="305" dirty="0"/>
              <a:t>k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711809" y="1522729"/>
            <a:ext cx="9601200" cy="4714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10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400" spc="1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70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280" dirty="0">
                <a:solidFill>
                  <a:srgbClr val="FFFFFF"/>
                </a:solidFill>
                <a:latin typeface="Arial"/>
                <a:cs typeface="Arial"/>
              </a:rPr>
              <a:t>est.</a:t>
            </a:r>
            <a:r>
              <a:rPr sz="44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23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400" spc="15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5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44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4400" spc="12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4400" spc="1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4400" spc="43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4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509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4400" spc="3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9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20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4400" spc="140" dirty="0">
                <a:solidFill>
                  <a:srgbClr val="FFFFFF"/>
                </a:solidFill>
                <a:latin typeface="Arial"/>
                <a:cs typeface="Arial"/>
              </a:rPr>
              <a:t>lem</a:t>
            </a:r>
            <a:r>
              <a:rPr sz="4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6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400" spc="54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7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4400" spc="3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400" spc="29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400" spc="345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6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400" spc="3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400" spc="12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415" dirty="0">
                <a:solidFill>
                  <a:srgbClr val="FFFFFF"/>
                </a:solidFill>
                <a:latin typeface="Arial"/>
                <a:cs typeface="Arial"/>
              </a:rPr>
              <a:t>tr</a:t>
            </a:r>
            <a:r>
              <a:rPr sz="4400" spc="69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4400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4400">
              <a:latin typeface="Arial"/>
              <a:cs typeface="Arial"/>
            </a:endParaRPr>
          </a:p>
          <a:p>
            <a:pPr>
              <a:lnSpc>
                <a:spcPts val="5200"/>
              </a:lnSpc>
              <a:spcBef>
                <a:spcPts val="81"/>
              </a:spcBef>
            </a:pPr>
            <a:endParaRPr sz="5200"/>
          </a:p>
          <a:p>
            <a:pPr marL="773430" indent="-76073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4065" algn="l"/>
              </a:tabLst>
            </a:pPr>
            <a:r>
              <a:rPr sz="4400" spc="175" dirty="0">
                <a:solidFill>
                  <a:srgbClr val="FFFFFF"/>
                </a:solidFill>
                <a:latin typeface="Arial"/>
                <a:cs typeface="Arial"/>
              </a:rPr>
              <a:t>Italy</a:t>
            </a:r>
            <a:endParaRPr sz="4400">
              <a:latin typeface="Arial"/>
              <a:cs typeface="Arial"/>
            </a:endParaRPr>
          </a:p>
          <a:p>
            <a:pPr marL="759460" indent="-74676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0095" algn="l"/>
              </a:tabLst>
            </a:pPr>
            <a:r>
              <a:rPr sz="4400" spc="190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Kingdom</a:t>
            </a:r>
            <a:endParaRPr sz="4400">
              <a:latin typeface="Arial"/>
              <a:cs typeface="Arial"/>
            </a:endParaRPr>
          </a:p>
          <a:p>
            <a:pPr marL="763905" indent="-75120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4540" algn="l"/>
              </a:tabLst>
            </a:pPr>
            <a:r>
              <a:rPr sz="4400" spc="75" dirty="0">
                <a:solidFill>
                  <a:srgbClr val="FFFFFF"/>
                </a:solidFill>
                <a:latin typeface="Arial"/>
                <a:cs typeface="Arial"/>
              </a:rPr>
              <a:t>Rus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400" spc="135" dirty="0">
                <a:solidFill>
                  <a:srgbClr val="FFFFFF"/>
                </a:solidFill>
                <a:latin typeface="Arial"/>
                <a:cs typeface="Arial"/>
              </a:rPr>
              <a:t>ia</a:t>
            </a:r>
            <a:endParaRPr sz="4400">
              <a:latin typeface="Arial"/>
              <a:cs typeface="Arial"/>
            </a:endParaRPr>
          </a:p>
          <a:p>
            <a:pPr marL="771525" indent="-7588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2160" algn="l"/>
              </a:tabLst>
            </a:pPr>
            <a:r>
              <a:rPr sz="4400" spc="180" dirty="0">
                <a:solidFill>
                  <a:srgbClr val="FFFFFF"/>
                </a:solidFill>
                <a:latin typeface="Arial"/>
                <a:cs typeface="Arial"/>
              </a:rPr>
              <a:t>Germany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220723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305562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6509" y="0"/>
            <a:ext cx="480059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270" dirty="0">
                <a:latin typeface="Verdana"/>
                <a:cs typeface="Verdana"/>
              </a:rPr>
              <a:t>6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FFE80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25" dirty="0"/>
              <a:t>T</a:t>
            </a:r>
            <a:r>
              <a:rPr sz="4400" spc="125" dirty="0"/>
              <a:t>h</a:t>
            </a:r>
            <a:r>
              <a:rPr sz="4400" spc="170" dirty="0"/>
              <a:t>e</a:t>
            </a:r>
            <a:r>
              <a:rPr sz="4400" spc="80" dirty="0"/>
              <a:t> </a:t>
            </a:r>
            <a:r>
              <a:rPr sz="4400" spc="-55" dirty="0"/>
              <a:t>U</a:t>
            </a:r>
            <a:r>
              <a:rPr sz="4400" spc="195" dirty="0"/>
              <a:t>n</a:t>
            </a:r>
            <a:r>
              <a:rPr sz="4400" spc="90" dirty="0"/>
              <a:t>i</a:t>
            </a:r>
            <a:r>
              <a:rPr sz="4400" spc="305" dirty="0"/>
              <a:t>ted</a:t>
            </a:r>
            <a:r>
              <a:rPr sz="4400" spc="60" dirty="0"/>
              <a:t> </a:t>
            </a:r>
            <a:r>
              <a:rPr sz="4400" spc="320" dirty="0"/>
              <a:t>K</a:t>
            </a:r>
            <a:r>
              <a:rPr sz="4400" spc="120" dirty="0"/>
              <a:t>i</a:t>
            </a:r>
            <a:r>
              <a:rPr sz="4400" spc="145" dirty="0"/>
              <a:t>n</a:t>
            </a:r>
            <a:r>
              <a:rPr sz="4400" spc="150" dirty="0"/>
              <a:t>g</a:t>
            </a:r>
            <a:r>
              <a:rPr sz="4400" spc="140" dirty="0"/>
              <a:t>dom</a:t>
            </a:r>
            <a:r>
              <a:rPr sz="4400" spc="60" dirty="0"/>
              <a:t> </a:t>
            </a:r>
            <a:r>
              <a:rPr sz="4400" spc="125" dirty="0"/>
              <a:t>h</a:t>
            </a:r>
            <a:r>
              <a:rPr sz="4400" spc="114" dirty="0"/>
              <a:t>as</a:t>
            </a:r>
            <a:r>
              <a:rPr sz="4400" spc="90" dirty="0"/>
              <a:t> </a:t>
            </a:r>
            <a:r>
              <a:rPr sz="4400" spc="140" dirty="0"/>
              <a:t>s</a:t>
            </a:r>
            <a:r>
              <a:rPr sz="4400" spc="385" dirty="0"/>
              <a:t>et</a:t>
            </a:r>
            <a:r>
              <a:rPr sz="4400" spc="80" dirty="0"/>
              <a:t> </a:t>
            </a:r>
            <a:r>
              <a:rPr sz="4400" spc="265" dirty="0"/>
              <a:t>f</a:t>
            </a:r>
            <a:r>
              <a:rPr sz="4400" spc="550" dirty="0"/>
              <a:t>o</a:t>
            </a:r>
            <a:r>
              <a:rPr sz="4400" spc="710" dirty="0"/>
              <a:t>r</a:t>
            </a:r>
            <a:r>
              <a:rPr sz="4400" spc="365" dirty="0"/>
              <a:t>th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711809" y="1522729"/>
            <a:ext cx="10489565" cy="4714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</a:pP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4400" spc="17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22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4400" spc="2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70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220" dirty="0">
                <a:solidFill>
                  <a:srgbClr val="FFFFFF"/>
                </a:solidFill>
                <a:latin typeface="Arial"/>
                <a:cs typeface="Arial"/>
              </a:rPr>
              <a:t>nment</a:t>
            </a:r>
            <a:r>
              <a:rPr sz="4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70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eg</a:t>
            </a:r>
            <a:r>
              <a:rPr sz="4400" spc="17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400" spc="5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400" spc="15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240" dirty="0">
                <a:solidFill>
                  <a:srgbClr val="FFFFFF"/>
                </a:solidFill>
                <a:latin typeface="Arial"/>
                <a:cs typeface="Arial"/>
              </a:rPr>
              <a:t>tions</a:t>
            </a:r>
            <a:r>
              <a:rPr sz="4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6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400" spc="54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7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19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00" spc="22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400" spc="140" dirty="0">
                <a:solidFill>
                  <a:srgbClr val="FFFFFF"/>
                </a:solidFill>
                <a:latin typeface="Arial"/>
                <a:cs typeface="Arial"/>
              </a:rPr>
              <a:t>sions</a:t>
            </a:r>
            <a:r>
              <a:rPr sz="44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7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9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8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1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14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6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400" spc="74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om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4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400" spc="2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7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s.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3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12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400" spc="204" dirty="0">
                <a:solidFill>
                  <a:srgbClr val="FFFFFF"/>
                </a:solidFill>
                <a:latin typeface="Arial"/>
                <a:cs typeface="Arial"/>
              </a:rPr>
              <a:t>ey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48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30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38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400" spc="3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7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80" dirty="0">
                <a:solidFill>
                  <a:srgbClr val="FFFFFF"/>
                </a:solidFill>
                <a:latin typeface="Arial"/>
                <a:cs typeface="Arial"/>
              </a:rPr>
              <a:t>king</a:t>
            </a:r>
            <a:r>
              <a:rPr sz="44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2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400" spc="48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3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38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44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70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17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400" spc="260" dirty="0">
                <a:solidFill>
                  <a:srgbClr val="FFFFFF"/>
                </a:solidFill>
                <a:latin typeface="Arial"/>
                <a:cs typeface="Arial"/>
              </a:rPr>
              <a:t>uce</a:t>
            </a:r>
            <a:r>
              <a:rPr sz="4400" dirty="0">
                <a:solidFill>
                  <a:srgbClr val="FFFFFF"/>
                </a:solidFill>
                <a:latin typeface="Arial"/>
                <a:cs typeface="Arial"/>
              </a:rPr>
              <a:t>                           </a:t>
            </a:r>
            <a:r>
              <a:rPr sz="4400" spc="-3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9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4400">
              <a:latin typeface="Arial"/>
              <a:cs typeface="Arial"/>
            </a:endParaRPr>
          </a:p>
          <a:p>
            <a:pPr marL="773430" indent="-760730" algn="just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4065" algn="l"/>
              </a:tabLst>
            </a:pPr>
            <a:r>
              <a:rPr sz="4400" spc="325" dirty="0">
                <a:solidFill>
                  <a:srgbClr val="FFFFFF"/>
                </a:solidFill>
                <a:latin typeface="Arial"/>
                <a:cs typeface="Arial"/>
              </a:rPr>
              <a:t>air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14" dirty="0">
                <a:solidFill>
                  <a:srgbClr val="FFFFFF"/>
                </a:solidFill>
                <a:latin typeface="Arial"/>
                <a:cs typeface="Arial"/>
              </a:rPr>
              <a:t>poll</a:t>
            </a:r>
            <a:r>
              <a:rPr sz="4400" spc="15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400" spc="245" dirty="0">
                <a:solidFill>
                  <a:srgbClr val="FFFFFF"/>
                </a:solidFill>
                <a:latin typeface="Arial"/>
                <a:cs typeface="Arial"/>
              </a:rPr>
              <a:t>tion.</a:t>
            </a:r>
            <a:endParaRPr sz="4400">
              <a:latin typeface="Arial"/>
              <a:cs typeface="Arial"/>
            </a:endParaRPr>
          </a:p>
          <a:p>
            <a:pPr marL="759460" indent="-746760" algn="just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0095" algn="l"/>
              </a:tabLst>
            </a:pPr>
            <a:r>
              <a:rPr sz="4400" spc="405" dirty="0">
                <a:solidFill>
                  <a:srgbClr val="FFFFFF"/>
                </a:solidFill>
                <a:latin typeface="Arial"/>
                <a:cs typeface="Arial"/>
              </a:rPr>
              <a:t>water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90" dirty="0">
                <a:solidFill>
                  <a:srgbClr val="FFFFFF"/>
                </a:solidFill>
                <a:latin typeface="Arial"/>
                <a:cs typeface="Arial"/>
              </a:rPr>
              <a:t>pollution.</a:t>
            </a:r>
            <a:endParaRPr sz="4400">
              <a:latin typeface="Arial"/>
              <a:cs typeface="Arial"/>
            </a:endParaRPr>
          </a:p>
          <a:p>
            <a:pPr marL="763905" indent="-751205" algn="just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4540" algn="l"/>
              </a:tabLst>
            </a:pPr>
            <a:r>
              <a:rPr sz="4400" spc="295" dirty="0">
                <a:solidFill>
                  <a:srgbClr val="FFFFFF"/>
                </a:solidFill>
                <a:latin typeface="Arial"/>
                <a:cs typeface="Arial"/>
              </a:rPr>
              <a:t>eros</a:t>
            </a:r>
            <a:r>
              <a:rPr sz="4400" spc="140" dirty="0">
                <a:solidFill>
                  <a:srgbClr val="FFFFFF"/>
                </a:solidFill>
                <a:latin typeface="Arial"/>
                <a:cs typeface="Arial"/>
              </a:rPr>
              <a:t>ion.</a:t>
            </a:r>
            <a:endParaRPr sz="4400">
              <a:latin typeface="Arial"/>
              <a:cs typeface="Arial"/>
            </a:endParaRPr>
          </a:p>
          <a:p>
            <a:pPr marL="771525" indent="-758825" algn="just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2160" algn="l"/>
              </a:tabLst>
            </a:pPr>
            <a:r>
              <a:rPr sz="4400" spc="210" dirty="0">
                <a:solidFill>
                  <a:srgbClr val="FFFFFF"/>
                </a:solidFill>
                <a:latin typeface="Arial"/>
                <a:cs typeface="Arial"/>
              </a:rPr>
              <a:t>floodi</a:t>
            </a:r>
            <a:r>
              <a:rPr sz="4400" spc="27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180" dirty="0">
                <a:solidFill>
                  <a:srgbClr val="FFFFFF"/>
                </a:solidFill>
                <a:latin typeface="Arial"/>
                <a:cs typeface="Arial"/>
              </a:rPr>
              <a:t>g.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219199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304038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8033" y="0"/>
            <a:ext cx="476884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270" dirty="0">
                <a:latin typeface="Verdana"/>
                <a:cs typeface="Verdana"/>
              </a:rPr>
              <a:t>7</a:t>
            </a:r>
            <a:endParaRPr sz="600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997713" y="3473269"/>
            <a:ext cx="3976370" cy="0"/>
          </a:xfrm>
          <a:custGeom>
            <a:avLst/>
            <a:gdLst/>
            <a:ahLst/>
            <a:cxnLst/>
            <a:rect l="l" t="t" r="r" b="b"/>
            <a:pathLst>
              <a:path w="3976370">
                <a:moveTo>
                  <a:pt x="0" y="0"/>
                </a:moveTo>
                <a:lnTo>
                  <a:pt x="3976048" y="0"/>
                </a:lnTo>
              </a:path>
            </a:pathLst>
          </a:custGeom>
          <a:ln w="39172">
            <a:solidFill>
              <a:srgbClr val="FEFEF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534</Words>
  <Application>Microsoft Office PowerPoint</Application>
  <PresentationFormat>Custom</PresentationFormat>
  <Paragraphs>155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Russian is an example of a __ language.</vt:lpstr>
      <vt:lpstr>What do German and English have in</vt:lpstr>
      <vt:lpstr>Which is NOT one of the four regions of the United Kingdom?</vt:lpstr>
      <vt:lpstr>Where did Judaism, Christianity, and Islam all originate?</vt:lpstr>
      <vt:lpstr>Acid rain is destroying the Black</vt:lpstr>
      <vt:lpstr>The United Kingdom has set forth</vt:lpstr>
      <vt:lpstr>PowerPoint Presentation</vt:lpstr>
      <vt:lpstr>What is the name of the mountain</vt:lpstr>
      <vt:lpstr>Which European peninsula is closest to the Arctic Circle?</vt:lpstr>
      <vt:lpstr>PowerPoint Presentation</vt:lpstr>
      <vt:lpstr>Which situation is an effect of acid rain?</vt:lpstr>
      <vt:lpstr>What is the main cause of air pollution in the United Kingdom?</vt:lpstr>
      <vt:lpstr>Which was an effect of the nuclear disaster at Chernobyl, Ukraine?</vt:lpstr>
      <vt:lpstr>Which area of Russia has the greatest population?</vt:lpstr>
      <vt:lpstr>Which condition keeps Russia’s natural resources from being used?</vt:lpstr>
      <vt:lpstr>What physical feature makes it</vt:lpstr>
      <vt:lpstr>In what way are the French and Italian</vt:lpstr>
      <vt:lpstr>Which is the oldest of the three main religions of Europe?</vt:lpstr>
      <vt:lpstr>How are the three religions alike?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Trantow</dc:creator>
  <cp:lastModifiedBy>Susan</cp:lastModifiedBy>
  <cp:revision>3</cp:revision>
  <dcterms:created xsi:type="dcterms:W3CDTF">2014-03-08T17:40:41Z</dcterms:created>
  <dcterms:modified xsi:type="dcterms:W3CDTF">2014-03-09T00:23:45Z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2013-08-23T00:00:00Z</vt:filetime>
  </property>
  <property fmtid="{D5CDD505-2E9C-101B-9397-08002B2CF9AE}" pid="3" name="LastSaved">
    <vt:filetime>2014-03-08T00:00:00Z</vt:filetime>
  </property>
</Properties>
</file>