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4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39060" y="553542"/>
            <a:ext cx="8273288" cy="8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486400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400" y="3291840"/>
                </a:lnTo>
                <a:lnTo>
                  <a:pt x="5486400" y="0"/>
                </a:lnTo>
                <a:lnTo>
                  <a:pt x="0" y="0"/>
                </a:lnTo>
                <a:lnTo>
                  <a:pt x="0" y="3291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0"/>
            <a:ext cx="5486400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0560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399" y="3291840"/>
                </a:lnTo>
              </a:path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4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593591"/>
            <a:ext cx="5486400" cy="32644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593591"/>
            <a:ext cx="5486400" cy="3264535"/>
          </a:xfrm>
          <a:custGeom>
            <a:avLst/>
            <a:gdLst/>
            <a:ahLst/>
            <a:cxnLst/>
            <a:rect l="l" t="t" r="r" b="b"/>
            <a:pathLst>
              <a:path w="5486400" h="3264534">
                <a:moveTo>
                  <a:pt x="5486400" y="3264405"/>
                </a:moveTo>
                <a:lnTo>
                  <a:pt x="5486400" y="0"/>
                </a:lnTo>
                <a:lnTo>
                  <a:pt x="0" y="0"/>
                </a:lnTo>
                <a:lnTo>
                  <a:pt x="0" y="326440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3566159"/>
            <a:ext cx="5486400" cy="3291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05600" y="3566159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3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4695" y="192023"/>
            <a:ext cx="5073396" cy="2964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40295" y="192023"/>
            <a:ext cx="5073396" cy="2964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940295" y="3788662"/>
            <a:ext cx="5073396" cy="2964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4695" y="3788662"/>
            <a:ext cx="5073396" cy="2964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40" y="44195"/>
            <a:ext cx="12034519" cy="28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9"/>
                </a:moveTo>
                <a:lnTo>
                  <a:pt x="12192000" y="0"/>
                </a:lnTo>
              </a:path>
              <a:path w="1219200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39" y="0"/>
            <a:ext cx="1075944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411" y="0"/>
            <a:ext cx="10171176" cy="659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6267" y="1789176"/>
            <a:ext cx="6333744" cy="1434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8272" y="1819655"/>
            <a:ext cx="6201156" cy="1304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0860" y="1952751"/>
            <a:ext cx="5936511" cy="10387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0" y="3176016"/>
            <a:ext cx="5611367" cy="1336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5932" y="3203448"/>
            <a:ext cx="5495544" cy="1222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3407" y="3320669"/>
            <a:ext cx="5260426" cy="9870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6825" y="184099"/>
            <a:ext cx="6398767" cy="8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0119" y="184099"/>
            <a:ext cx="1432941" cy="80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3175" y="1034669"/>
          <a:ext cx="12185650" cy="595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8000"/>
                <a:gridCol w="3044825"/>
              </a:tblGrid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4292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2800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5595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7314">
                        <a:lnSpc>
                          <a:spcPct val="100000"/>
                        </a:lnSpc>
                        <a:tabLst>
                          <a:tab pos="68326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	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-govern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 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hing,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Traditiona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-bas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custo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 marR="1758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beli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Mark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t-ci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izens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 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onomic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6252">
                <a:tc>
                  <a:txBody>
                    <a:bodyPr/>
                    <a:lstStyle/>
                    <a:p>
                      <a:pPr marL="81915" marR="110489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2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Tarif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ax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impo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goods, Q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good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Embarg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 co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ban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trading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29235" algn="just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2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ural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sou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s-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rees,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Capital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ource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-co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ers,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apita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 educa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ion,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Entrep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-Wa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Disn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eracy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rate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andard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uali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izen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08915">
                        <a:lnSpc>
                          <a:spcPct val="100299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2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govern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 so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ery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 example,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govern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reg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he sa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goods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produced.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182879"/>
            <a:ext cx="484631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489" y="278003"/>
            <a:ext cx="12953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5" dirty="0">
                <a:latin typeface="Century"/>
                <a:cs typeface="Century"/>
              </a:rPr>
              <a:t>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4492" y="3779520"/>
            <a:ext cx="53035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6383" y="3875532"/>
            <a:ext cx="1752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70" dirty="0">
                <a:latin typeface="Century"/>
                <a:cs typeface="Century"/>
              </a:rPr>
              <a:t>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0776" y="182879"/>
            <a:ext cx="528827" cy="586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22668" y="278003"/>
            <a:ext cx="1727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78865"/>
            <a:ext cx="447484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245" dirty="0">
                <a:latin typeface="Arial Narrow"/>
                <a:cs typeface="Arial Narrow"/>
              </a:rPr>
              <a:t>A</a:t>
            </a:r>
            <a:r>
              <a:rPr sz="2400" b="1" spc="50" dirty="0">
                <a:latin typeface="Arial Narrow"/>
                <a:cs typeface="Arial Narrow"/>
              </a:rPr>
              <a:t> </a:t>
            </a:r>
            <a:r>
              <a:rPr sz="2400" b="1" spc="-105" dirty="0">
                <a:latin typeface="Arial Narrow"/>
                <a:cs typeface="Arial Narrow"/>
              </a:rPr>
              <a:t>p</a:t>
            </a:r>
            <a:r>
              <a:rPr sz="2400" b="1" spc="5" dirty="0">
                <a:latin typeface="Arial Narrow"/>
                <a:cs typeface="Arial Narrow"/>
              </a:rPr>
              <a:t>r</a:t>
            </a:r>
            <a:r>
              <a:rPr sz="2400" b="1" spc="-215" dirty="0">
                <a:latin typeface="Arial Narrow"/>
                <a:cs typeface="Arial Narrow"/>
              </a:rPr>
              <a:t>o</a:t>
            </a:r>
            <a:r>
              <a:rPr sz="2400" b="1" spc="-229" dirty="0">
                <a:latin typeface="Arial Narrow"/>
                <a:cs typeface="Arial Narrow"/>
              </a:rPr>
              <a:t>d</a:t>
            </a:r>
            <a:r>
              <a:rPr sz="2400" b="1" spc="-215" dirty="0">
                <a:latin typeface="Arial Narrow"/>
                <a:cs typeface="Arial Narrow"/>
              </a:rPr>
              <a:t>u</a:t>
            </a:r>
            <a:r>
              <a:rPr sz="2400" b="1" spc="-30" dirty="0">
                <a:latin typeface="Arial Narrow"/>
                <a:cs typeface="Arial Narrow"/>
              </a:rPr>
              <a:t>ct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15" dirty="0">
                <a:latin typeface="Arial Narrow"/>
                <a:cs typeface="Arial Narrow"/>
              </a:rPr>
              <a:t>o</a:t>
            </a:r>
            <a:r>
              <a:rPr sz="2400" b="1" spc="245" dirty="0">
                <a:latin typeface="Arial Narrow"/>
                <a:cs typeface="Arial Narrow"/>
              </a:rPr>
              <a:t>f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25" dirty="0">
                <a:latin typeface="Arial Narrow"/>
                <a:cs typeface="Arial Narrow"/>
              </a:rPr>
              <a:t>a</a:t>
            </a:r>
            <a:r>
              <a:rPr sz="2400" b="1" spc="-70" dirty="0">
                <a:latin typeface="Arial Narrow"/>
                <a:cs typeface="Arial Narrow"/>
              </a:rPr>
              <a:t>r</a:t>
            </a:r>
            <a:r>
              <a:rPr sz="2400" b="1" spc="5" dirty="0">
                <a:latin typeface="Arial Narrow"/>
                <a:cs typeface="Arial Narrow"/>
              </a:rPr>
              <a:t>th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100" dirty="0">
                <a:latin typeface="Arial Narrow"/>
                <a:cs typeface="Arial Narrow"/>
              </a:rPr>
              <a:t>(</a:t>
            </a:r>
            <a:r>
              <a:rPr sz="2400" b="1" spc="-80" dirty="0">
                <a:latin typeface="Arial Narrow"/>
                <a:cs typeface="Arial Narrow"/>
              </a:rPr>
              <a:t>“</a:t>
            </a:r>
            <a:r>
              <a:rPr sz="2400" b="1" spc="-135" dirty="0">
                <a:latin typeface="Arial Narrow"/>
                <a:cs typeface="Arial Narrow"/>
              </a:rPr>
              <a:t>g</a:t>
            </a:r>
            <a:r>
              <a:rPr sz="2400" b="1" spc="95" dirty="0">
                <a:latin typeface="Arial Narrow"/>
                <a:cs typeface="Arial Narrow"/>
              </a:rPr>
              <a:t>i</a:t>
            </a:r>
            <a:r>
              <a:rPr sz="2400" b="1" spc="120" dirty="0">
                <a:latin typeface="Arial Narrow"/>
                <a:cs typeface="Arial Narrow"/>
              </a:rPr>
              <a:t>f</a:t>
            </a:r>
            <a:r>
              <a:rPr sz="2400" b="1" spc="150" dirty="0">
                <a:latin typeface="Arial Narrow"/>
                <a:cs typeface="Arial Narrow"/>
              </a:rPr>
              <a:t>t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15" dirty="0">
                <a:latin typeface="Arial Narrow"/>
                <a:cs typeface="Arial Narrow"/>
              </a:rPr>
              <a:t>o</a:t>
            </a:r>
            <a:r>
              <a:rPr sz="2400" b="1" spc="245" dirty="0">
                <a:latin typeface="Arial Narrow"/>
                <a:cs typeface="Arial Narrow"/>
              </a:rPr>
              <a:t>f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n</a:t>
            </a:r>
            <a:r>
              <a:rPr sz="2400" b="1" spc="-35" dirty="0">
                <a:latin typeface="Arial Narrow"/>
                <a:cs typeface="Arial Narrow"/>
              </a:rPr>
              <a:t>a</a:t>
            </a:r>
            <a:r>
              <a:rPr sz="2400" b="1" spc="-10" dirty="0">
                <a:latin typeface="Arial Narrow"/>
                <a:cs typeface="Arial Narrow"/>
              </a:rPr>
              <a:t>t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5" dirty="0">
                <a:latin typeface="Arial Narrow"/>
                <a:cs typeface="Arial Narrow"/>
              </a:rPr>
              <a:t>r</a:t>
            </a:r>
            <a:r>
              <a:rPr sz="2400" b="1" spc="-55" dirty="0">
                <a:latin typeface="Arial Narrow"/>
                <a:cs typeface="Arial Narrow"/>
              </a:rPr>
              <a:t>e”)</a:t>
            </a:r>
            <a:r>
              <a:rPr sz="2400" b="1" spc="-35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30" dirty="0">
                <a:latin typeface="Arial Narrow"/>
                <a:cs typeface="Arial Narrow"/>
              </a:rPr>
              <a:t>at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10" dirty="0">
                <a:latin typeface="Arial Narrow"/>
                <a:cs typeface="Arial Narrow"/>
              </a:rPr>
              <a:t>le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40" dirty="0">
                <a:latin typeface="Arial Narrow"/>
                <a:cs typeface="Arial Narrow"/>
              </a:rPr>
              <a:t>to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155" dirty="0">
                <a:latin typeface="Arial Narrow"/>
                <a:cs typeface="Arial Narrow"/>
              </a:rPr>
              <a:t>ee</a:t>
            </a:r>
            <a:r>
              <a:rPr sz="2400" b="1" spc="150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5" dirty="0">
                <a:latin typeface="Arial Narrow"/>
                <a:cs typeface="Arial Narrow"/>
              </a:rPr>
              <a:t>ir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155" dirty="0">
                <a:latin typeface="Arial Narrow"/>
                <a:cs typeface="Arial Narrow"/>
              </a:rPr>
              <a:t>ee</a:t>
            </a:r>
            <a:r>
              <a:rPr sz="2400" b="1" spc="-229" dirty="0">
                <a:latin typeface="Arial Narrow"/>
                <a:cs typeface="Arial Narrow"/>
              </a:rPr>
              <a:t>ds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-100" dirty="0">
                <a:latin typeface="Arial Narrow"/>
                <a:cs typeface="Arial Narrow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go</a:t>
            </a:r>
            <a:r>
              <a:rPr sz="2400" spc="-335" dirty="0">
                <a:latin typeface="Arial"/>
                <a:cs typeface="Arial"/>
              </a:rPr>
              <a:t>o</a:t>
            </a:r>
            <a:r>
              <a:rPr sz="2400" spc="-245" dirty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12700" marR="245491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na</a:t>
            </a:r>
            <a:r>
              <a:rPr sz="2400" spc="-145" dirty="0">
                <a:latin typeface="Arial"/>
                <a:cs typeface="Arial"/>
              </a:rPr>
              <a:t>t</a:t>
            </a:r>
            <a:r>
              <a:rPr sz="2400" spc="-229" dirty="0">
                <a:latin typeface="Arial"/>
                <a:cs typeface="Arial"/>
              </a:rPr>
              <a:t>ural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r</a:t>
            </a:r>
            <a:r>
              <a:rPr sz="2400" spc="-280" dirty="0">
                <a:latin typeface="Arial"/>
                <a:cs typeface="Arial"/>
              </a:rPr>
              <a:t>e</a:t>
            </a:r>
            <a:r>
              <a:rPr sz="2400" spc="-295" dirty="0">
                <a:latin typeface="Arial"/>
                <a:cs typeface="Arial"/>
              </a:rPr>
              <a:t>source.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free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n</a:t>
            </a:r>
            <a:r>
              <a:rPr sz="2400" spc="-80" dirty="0">
                <a:latin typeface="Arial"/>
                <a:cs typeface="Arial"/>
              </a:rPr>
              <a:t>t</a:t>
            </a:r>
            <a:r>
              <a:rPr sz="2400" spc="-210" dirty="0">
                <a:latin typeface="Arial"/>
                <a:cs typeface="Arial"/>
              </a:rPr>
              <a:t>erprise.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service.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87502"/>
            <a:ext cx="4361815" cy="251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300" b="1" spc="-9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n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229" dirty="0">
                <a:latin typeface="Arial Narrow"/>
                <a:cs typeface="Arial Narrow"/>
              </a:rPr>
              <a:t>mb</a:t>
            </a:r>
            <a:r>
              <a:rPr sz="2300" b="1" spc="-165" dirty="0">
                <a:latin typeface="Arial Narrow"/>
                <a:cs typeface="Arial Narrow"/>
              </a:rPr>
              <a:t>e</a:t>
            </a:r>
            <a:r>
              <a:rPr sz="2300" b="1" dirty="0">
                <a:latin typeface="Arial Narrow"/>
                <a:cs typeface="Arial Narrow"/>
              </a:rPr>
              <a:t>r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60" dirty="0">
                <a:latin typeface="Arial Narrow"/>
                <a:cs typeface="Arial Narrow"/>
              </a:rPr>
              <a:t>mit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on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265" dirty="0">
                <a:latin typeface="Arial Narrow"/>
                <a:cs typeface="Arial Narrow"/>
              </a:rPr>
              <a:t>w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295" dirty="0">
                <a:latin typeface="Arial Narrow"/>
                <a:cs typeface="Arial Narrow"/>
              </a:rPr>
              <a:t>m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100" dirty="0">
                <a:latin typeface="Arial Narrow"/>
                <a:cs typeface="Arial Narrow"/>
              </a:rPr>
              <a:t>ny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240" dirty="0">
                <a:latin typeface="Arial Narrow"/>
                <a:cs typeface="Arial Narrow"/>
              </a:rPr>
              <a:t>ems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95" dirty="0">
                <a:latin typeface="Arial Narrow"/>
                <a:cs typeface="Arial Narrow"/>
              </a:rPr>
              <a:t> </a:t>
            </a:r>
            <a:r>
              <a:rPr sz="2300" b="1" spc="-150" dirty="0">
                <a:latin typeface="Arial Narrow"/>
                <a:cs typeface="Arial Narrow"/>
              </a:rPr>
              <a:t>p</a:t>
            </a:r>
            <a:r>
              <a:rPr sz="2300" b="1" spc="-130" dirty="0">
                <a:latin typeface="Arial Narrow"/>
                <a:cs typeface="Arial Narrow"/>
              </a:rPr>
              <a:t>a</a:t>
            </a:r>
            <a:r>
              <a:rPr sz="2300" b="1" spc="80" dirty="0">
                <a:latin typeface="Arial Narrow"/>
                <a:cs typeface="Arial Narrow"/>
              </a:rPr>
              <a:t>r</a:t>
            </a:r>
            <a:r>
              <a:rPr sz="2300" b="1" spc="70" dirty="0">
                <a:latin typeface="Arial Narrow"/>
                <a:cs typeface="Arial Narrow"/>
              </a:rPr>
              <a:t>t</a:t>
            </a:r>
            <a:r>
              <a:rPr sz="2300" b="1" spc="-135" dirty="0">
                <a:latin typeface="Arial Narrow"/>
                <a:cs typeface="Arial Narrow"/>
              </a:rPr>
              <a:t>ic</a:t>
            </a:r>
            <a:r>
              <a:rPr sz="2300" b="1" spc="-190" dirty="0">
                <a:latin typeface="Arial Narrow"/>
                <a:cs typeface="Arial Narrow"/>
              </a:rPr>
              <a:t>u</a:t>
            </a:r>
            <a:r>
              <a:rPr sz="2300" b="1" spc="-80" dirty="0">
                <a:latin typeface="Arial Narrow"/>
                <a:cs typeface="Arial Narrow"/>
              </a:rPr>
              <a:t>lar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70" dirty="0">
                <a:latin typeface="Arial Narrow"/>
                <a:cs typeface="Arial Narrow"/>
              </a:rPr>
              <a:t>p</a:t>
            </a:r>
            <a:r>
              <a:rPr sz="2300" b="1" spc="-40" dirty="0">
                <a:latin typeface="Arial Narrow"/>
                <a:cs typeface="Arial Narrow"/>
              </a:rPr>
              <a:t>r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180" dirty="0">
                <a:latin typeface="Arial Narrow"/>
                <a:cs typeface="Arial Narrow"/>
              </a:rPr>
              <a:t>d</a:t>
            </a:r>
            <a:r>
              <a:rPr sz="2300" b="1" spc="-105" dirty="0">
                <a:latin typeface="Arial Narrow"/>
                <a:cs typeface="Arial Narrow"/>
              </a:rPr>
              <a:t>uct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180" dirty="0">
                <a:latin typeface="Arial Narrow"/>
                <a:cs typeface="Arial Narrow"/>
              </a:rPr>
              <a:t>c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200" dirty="0">
                <a:latin typeface="Arial Narrow"/>
                <a:cs typeface="Arial Narrow"/>
              </a:rPr>
              <a:t>n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-140" dirty="0">
                <a:latin typeface="Arial Narrow"/>
                <a:cs typeface="Arial Narrow"/>
              </a:rPr>
              <a:t>b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95" dirty="0">
                <a:latin typeface="Arial Narrow"/>
                <a:cs typeface="Arial Narrow"/>
              </a:rPr>
              <a:t>m</a:t>
            </a:r>
            <a:r>
              <a:rPr sz="2300" b="1" spc="-65" dirty="0">
                <a:latin typeface="Arial Narrow"/>
                <a:cs typeface="Arial Narrow"/>
              </a:rPr>
              <a:t>port</a:t>
            </a:r>
            <a:r>
              <a:rPr sz="2300" b="1" spc="-70" dirty="0">
                <a:latin typeface="Arial Narrow"/>
                <a:cs typeface="Arial Narrow"/>
              </a:rPr>
              <a:t>e</a:t>
            </a:r>
            <a:r>
              <a:rPr sz="2300" b="1" spc="-185" dirty="0">
                <a:latin typeface="Arial Narrow"/>
                <a:cs typeface="Arial Narrow"/>
              </a:rPr>
              <a:t>d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250" dirty="0">
                <a:latin typeface="Arial Narrow"/>
                <a:cs typeface="Arial Narrow"/>
              </a:rPr>
              <a:t>f</a:t>
            </a:r>
            <a:r>
              <a:rPr sz="2300" b="1" spc="-85" dirty="0">
                <a:latin typeface="Arial Narrow"/>
                <a:cs typeface="Arial Narrow"/>
              </a:rPr>
              <a:t>r</a:t>
            </a:r>
            <a:r>
              <a:rPr sz="2300" b="1" spc="-114" dirty="0">
                <a:latin typeface="Arial Narrow"/>
                <a:cs typeface="Arial Narrow"/>
              </a:rPr>
              <a:t>o</a:t>
            </a:r>
            <a:r>
              <a:rPr sz="2300" b="1" spc="-305" dirty="0">
                <a:latin typeface="Arial Narrow"/>
                <a:cs typeface="Arial Narrow"/>
              </a:rPr>
              <a:t>m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95" dirty="0">
                <a:latin typeface="Arial Narrow"/>
                <a:cs typeface="Arial Narrow"/>
              </a:rPr>
              <a:t> </a:t>
            </a:r>
            <a:r>
              <a:rPr sz="2300" b="1" spc="-150" dirty="0">
                <a:latin typeface="Arial Narrow"/>
                <a:cs typeface="Arial Narrow"/>
              </a:rPr>
              <a:t>p</a:t>
            </a:r>
            <a:r>
              <a:rPr sz="2300" b="1" spc="-130" dirty="0">
                <a:latin typeface="Arial Narrow"/>
                <a:cs typeface="Arial Narrow"/>
              </a:rPr>
              <a:t>a</a:t>
            </a:r>
            <a:r>
              <a:rPr sz="2300" b="1" spc="80" dirty="0">
                <a:latin typeface="Arial Narrow"/>
                <a:cs typeface="Arial Narrow"/>
              </a:rPr>
              <a:t>r</a:t>
            </a:r>
            <a:r>
              <a:rPr sz="2300" b="1" spc="70" dirty="0">
                <a:latin typeface="Arial Narrow"/>
                <a:cs typeface="Arial Narrow"/>
              </a:rPr>
              <a:t>t</a:t>
            </a:r>
            <a:r>
              <a:rPr sz="2300" b="1" spc="-135" dirty="0">
                <a:latin typeface="Arial Narrow"/>
                <a:cs typeface="Arial Narrow"/>
              </a:rPr>
              <a:t>ic</a:t>
            </a:r>
            <a:r>
              <a:rPr sz="2300" b="1" spc="-190" dirty="0">
                <a:latin typeface="Arial Narrow"/>
                <a:cs typeface="Arial Narrow"/>
              </a:rPr>
              <a:t>u</a:t>
            </a:r>
            <a:r>
              <a:rPr sz="2300" b="1" spc="-80" dirty="0">
                <a:latin typeface="Arial Narrow"/>
                <a:cs typeface="Arial Narrow"/>
              </a:rPr>
              <a:t>lar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co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10" dirty="0">
                <a:latin typeface="Arial Narrow"/>
                <a:cs typeface="Arial Narrow"/>
              </a:rPr>
              <a:t>ntry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35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300" spc="-400" dirty="0">
                <a:latin typeface="Arial"/>
                <a:cs typeface="Arial"/>
              </a:rPr>
              <a:t>A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50" dirty="0">
                <a:latin typeface="Arial"/>
                <a:cs typeface="Arial"/>
              </a:rPr>
              <a:t>d</a:t>
            </a:r>
            <a:r>
              <a:rPr sz="2300" spc="-345" dirty="0">
                <a:latin typeface="Arial"/>
                <a:cs typeface="Arial"/>
              </a:rPr>
              <a:t>e</a:t>
            </a:r>
            <a:r>
              <a:rPr sz="2300" spc="-350" dirty="0">
                <a:latin typeface="Arial"/>
                <a:cs typeface="Arial"/>
              </a:rPr>
              <a:t>mand.</a:t>
            </a:r>
            <a:endParaRPr sz="2300">
              <a:latin typeface="Arial"/>
              <a:cs typeface="Arial"/>
            </a:endParaRPr>
          </a:p>
          <a:p>
            <a:pPr marL="12700" marR="3394075">
              <a:lnSpc>
                <a:spcPct val="100000"/>
              </a:lnSpc>
            </a:pPr>
            <a:r>
              <a:rPr sz="2300" spc="-430" dirty="0">
                <a:latin typeface="Arial"/>
                <a:cs typeface="Arial"/>
              </a:rPr>
              <a:t>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250" dirty="0">
                <a:latin typeface="Arial"/>
                <a:cs typeface="Arial"/>
              </a:rPr>
              <a:t>quota.</a:t>
            </a:r>
            <a:r>
              <a:rPr sz="2300" spc="-150" dirty="0">
                <a:latin typeface="Arial"/>
                <a:cs typeface="Arial"/>
              </a:rPr>
              <a:t> </a:t>
            </a: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20" dirty="0">
                <a:latin typeface="Arial"/>
                <a:cs typeface="Arial"/>
              </a:rPr>
              <a:t>su</a:t>
            </a:r>
            <a:r>
              <a:rPr sz="2300" spc="-345" dirty="0">
                <a:latin typeface="Arial"/>
                <a:cs typeface="Arial"/>
              </a:rPr>
              <a:t>p</a:t>
            </a:r>
            <a:r>
              <a:rPr sz="2300" spc="-195" dirty="0">
                <a:latin typeface="Arial"/>
                <a:cs typeface="Arial"/>
              </a:rPr>
              <a:t>p</a:t>
            </a:r>
            <a:r>
              <a:rPr sz="2300" spc="-90" dirty="0">
                <a:latin typeface="Arial"/>
                <a:cs typeface="Arial"/>
              </a:rPr>
              <a:t>l</a:t>
            </a:r>
            <a:r>
              <a:rPr sz="2300" spc="-120" dirty="0">
                <a:latin typeface="Arial"/>
                <a:cs typeface="Arial"/>
              </a:rPr>
              <a:t>y.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450" dirty="0">
                <a:latin typeface="Arial"/>
                <a:cs typeface="Arial"/>
              </a:rPr>
              <a:t>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tariff.</a:t>
            </a:r>
            <a:endParaRPr sz="2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78427"/>
            <a:ext cx="4691380" cy="251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300" b="1" spc="-9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190" dirty="0">
                <a:latin typeface="Arial Narrow"/>
                <a:cs typeface="Arial Narrow"/>
              </a:rPr>
              <a:t>co</a:t>
            </a:r>
            <a:r>
              <a:rPr sz="2300" b="1" spc="-215" dirty="0">
                <a:latin typeface="Arial Narrow"/>
                <a:cs typeface="Arial Narrow"/>
              </a:rPr>
              <a:t>nom</a:t>
            </a:r>
            <a:r>
              <a:rPr sz="2300" b="1" spc="-80" dirty="0">
                <a:latin typeface="Arial Narrow"/>
                <a:cs typeface="Arial Narrow"/>
              </a:rPr>
              <a:t>i</a:t>
            </a:r>
            <a:r>
              <a:rPr sz="2300" b="1" spc="-190" dirty="0">
                <a:latin typeface="Arial Narrow"/>
                <a:cs typeface="Arial Narrow"/>
              </a:rPr>
              <a:t>c</a:t>
            </a:r>
            <a:r>
              <a:rPr sz="2300" b="1" spc="5" dirty="0">
                <a:latin typeface="Arial Narrow"/>
                <a:cs typeface="Arial Narrow"/>
              </a:rPr>
              <a:t> 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25" dirty="0">
                <a:latin typeface="Arial Narrow"/>
                <a:cs typeface="Arial Narrow"/>
              </a:rPr>
              <a:t>y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235" dirty="0">
                <a:latin typeface="Arial Narrow"/>
                <a:cs typeface="Arial Narrow"/>
              </a:rPr>
              <a:t>em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225" dirty="0">
                <a:latin typeface="Arial Narrow"/>
                <a:cs typeface="Arial Narrow"/>
              </a:rPr>
              <a:t>com</a:t>
            </a:r>
            <a:r>
              <a:rPr sz="2300" b="1" spc="-320" dirty="0">
                <a:latin typeface="Arial Narrow"/>
                <a:cs typeface="Arial Narrow"/>
              </a:rPr>
              <a:t>m</a:t>
            </a:r>
            <a:r>
              <a:rPr sz="2300" b="1" spc="-215" dirty="0">
                <a:latin typeface="Arial Narrow"/>
                <a:cs typeface="Arial Narrow"/>
              </a:rPr>
              <a:t>u</a:t>
            </a:r>
            <a:r>
              <a:rPr sz="2300" b="1" spc="-85" dirty="0">
                <a:latin typeface="Arial Narrow"/>
                <a:cs typeface="Arial Narrow"/>
              </a:rPr>
              <a:t>nist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co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50" dirty="0">
                <a:latin typeface="Arial Narrow"/>
                <a:cs typeface="Arial Narrow"/>
              </a:rPr>
              <a:t>ntrie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-13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35" dirty="0">
                <a:latin typeface="Arial Narrow"/>
                <a:cs typeface="Arial Narrow"/>
              </a:rPr>
              <a:t> </a:t>
            </a:r>
            <a:r>
              <a:rPr sz="2300" b="1" spc="-245" dirty="0">
                <a:latin typeface="Arial Narrow"/>
                <a:cs typeface="Arial Narrow"/>
              </a:rPr>
              <a:t>mo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140" dirty="0">
                <a:latin typeface="Arial Narrow"/>
                <a:cs typeface="Arial Narrow"/>
              </a:rPr>
              <a:t>t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80" dirty="0">
                <a:latin typeface="Arial Narrow"/>
                <a:cs typeface="Arial Narrow"/>
              </a:rPr>
              <a:t>c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20" dirty="0">
                <a:latin typeface="Arial Narrow"/>
                <a:cs typeface="Arial Narrow"/>
              </a:rPr>
              <a:t>ly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70" dirty="0">
                <a:latin typeface="Arial Narrow"/>
                <a:cs typeface="Arial Narrow"/>
              </a:rPr>
              <a:t>r</a:t>
            </a:r>
            <a:r>
              <a:rPr sz="2300" b="1" spc="-75" dirty="0">
                <a:latin typeface="Arial Narrow"/>
                <a:cs typeface="Arial Narrow"/>
              </a:rPr>
              <a:t>e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100" dirty="0">
                <a:latin typeface="Arial Narrow"/>
                <a:cs typeface="Arial Narrow"/>
              </a:rPr>
              <a:t>ated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210" dirty="0">
                <a:latin typeface="Arial Narrow"/>
                <a:cs typeface="Arial Narrow"/>
              </a:rPr>
              <a:t>o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254" dirty="0">
                <a:latin typeface="Arial Narrow"/>
                <a:cs typeface="Arial Narrow"/>
              </a:rPr>
              <a:t>w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155" dirty="0">
                <a:latin typeface="Arial Narrow"/>
                <a:cs typeface="Arial Narrow"/>
              </a:rPr>
              <a:t>ch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-80" dirty="0">
                <a:latin typeface="Arial Narrow"/>
                <a:cs typeface="Arial Narrow"/>
              </a:rPr>
              <a:t> </a:t>
            </a:r>
            <a:r>
              <a:rPr sz="2300" b="1" spc="250" dirty="0">
                <a:latin typeface="Arial Narrow"/>
                <a:cs typeface="Arial Narrow"/>
              </a:rPr>
              <a:t>f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45" dirty="0">
                <a:latin typeface="Arial Narrow"/>
                <a:cs typeface="Arial Narrow"/>
              </a:rPr>
              <a:t>ll</a:t>
            </a:r>
            <a:r>
              <a:rPr sz="2300" b="1" spc="-170" dirty="0">
                <a:latin typeface="Arial Narrow"/>
                <a:cs typeface="Arial Narrow"/>
              </a:rPr>
              <a:t>owi</a:t>
            </a:r>
            <a:r>
              <a:rPr sz="2300" b="1" spc="-140" dirty="0">
                <a:latin typeface="Arial Narrow"/>
                <a:cs typeface="Arial Narrow"/>
              </a:rPr>
              <a:t>ng: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300" spc="-400" dirty="0">
                <a:latin typeface="Arial"/>
                <a:cs typeface="Arial"/>
              </a:rPr>
              <a:t>A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420" dirty="0">
                <a:latin typeface="Arial"/>
                <a:cs typeface="Arial"/>
              </a:rPr>
              <a:t>ommand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345" dirty="0">
                <a:latin typeface="Arial"/>
                <a:cs typeface="Arial"/>
              </a:rPr>
              <a:t>econom</a:t>
            </a:r>
            <a:r>
              <a:rPr sz="2300" spc="-280" dirty="0">
                <a:latin typeface="Arial"/>
                <a:cs typeface="Arial"/>
              </a:rPr>
              <a:t>y</a:t>
            </a:r>
            <a:r>
              <a:rPr sz="2300" spc="-15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430" dirty="0">
                <a:latin typeface="Arial"/>
                <a:cs typeface="Arial"/>
              </a:rPr>
              <a:t>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250" dirty="0">
                <a:latin typeface="Arial"/>
                <a:cs typeface="Arial"/>
              </a:rPr>
              <a:t>Market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340" dirty="0">
                <a:latin typeface="Arial"/>
                <a:cs typeface="Arial"/>
              </a:rPr>
              <a:t>ec</a:t>
            </a:r>
            <a:r>
              <a:rPr sz="2300" spc="-355" dirty="0">
                <a:latin typeface="Arial"/>
                <a:cs typeface="Arial"/>
              </a:rPr>
              <a:t>o</a:t>
            </a:r>
            <a:r>
              <a:rPr sz="2300" spc="-345" dirty="0">
                <a:latin typeface="Arial"/>
                <a:cs typeface="Arial"/>
              </a:rPr>
              <a:t>nom</a:t>
            </a:r>
            <a:r>
              <a:rPr sz="2300" spc="-260" dirty="0">
                <a:latin typeface="Arial"/>
                <a:cs typeface="Arial"/>
              </a:rPr>
              <a:t>y</a:t>
            </a:r>
            <a:r>
              <a:rPr sz="2300" spc="-15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12700" marR="2358390">
              <a:lnSpc>
                <a:spcPct val="100000"/>
              </a:lnSpc>
            </a:pP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75" dirty="0">
                <a:latin typeface="Arial"/>
                <a:cs typeface="Arial"/>
              </a:rPr>
              <a:t>T</a:t>
            </a:r>
            <a:r>
              <a:rPr sz="2300" spc="-170" dirty="0">
                <a:latin typeface="Arial"/>
                <a:cs typeface="Arial"/>
              </a:rPr>
              <a:t>r</a:t>
            </a:r>
            <a:r>
              <a:rPr sz="2300" spc="-295" dirty="0">
                <a:latin typeface="Arial"/>
                <a:cs typeface="Arial"/>
              </a:rPr>
              <a:t>a</a:t>
            </a:r>
            <a:r>
              <a:rPr sz="2300" spc="-75" dirty="0">
                <a:latin typeface="Arial"/>
                <a:cs typeface="Arial"/>
              </a:rPr>
              <a:t>di</a:t>
            </a:r>
            <a:r>
              <a:rPr sz="2300" spc="-50" dirty="0">
                <a:latin typeface="Arial"/>
                <a:cs typeface="Arial"/>
              </a:rPr>
              <a:t>t</a:t>
            </a:r>
            <a:r>
              <a:rPr sz="2300" spc="-225" dirty="0">
                <a:latin typeface="Arial"/>
                <a:cs typeface="Arial"/>
              </a:rPr>
              <a:t>ional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340" dirty="0">
                <a:latin typeface="Arial"/>
                <a:cs typeface="Arial"/>
              </a:rPr>
              <a:t>ec</a:t>
            </a:r>
            <a:r>
              <a:rPr sz="2300" spc="-355" dirty="0">
                <a:latin typeface="Arial"/>
                <a:cs typeface="Arial"/>
              </a:rPr>
              <a:t>o</a:t>
            </a:r>
            <a:r>
              <a:rPr sz="2300" spc="-345" dirty="0">
                <a:latin typeface="Arial"/>
                <a:cs typeface="Arial"/>
              </a:rPr>
              <a:t>nom</a:t>
            </a:r>
            <a:r>
              <a:rPr sz="2300" spc="-260" dirty="0">
                <a:latin typeface="Arial"/>
                <a:cs typeface="Arial"/>
              </a:rPr>
              <a:t>y</a:t>
            </a:r>
            <a:r>
              <a:rPr sz="2300" spc="-150" dirty="0">
                <a:latin typeface="Arial"/>
                <a:cs typeface="Arial"/>
              </a:rPr>
              <a:t>. </a:t>
            </a:r>
            <a:r>
              <a:rPr sz="2300" spc="-450" dirty="0">
                <a:latin typeface="Arial"/>
                <a:cs typeface="Arial"/>
              </a:rPr>
              <a:t>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675" dirty="0">
                <a:latin typeface="Arial"/>
                <a:cs typeface="Arial"/>
              </a:rPr>
              <a:t>M</a:t>
            </a:r>
            <a:r>
              <a:rPr sz="2300" spc="-235" dirty="0">
                <a:latin typeface="Arial"/>
                <a:cs typeface="Arial"/>
              </a:rPr>
              <a:t>ixed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40" dirty="0">
                <a:latin typeface="Arial"/>
                <a:cs typeface="Arial"/>
              </a:rPr>
              <a:t>econo</a:t>
            </a:r>
            <a:r>
              <a:rPr sz="2300" spc="-515" dirty="0">
                <a:latin typeface="Arial"/>
                <a:cs typeface="Arial"/>
              </a:rPr>
              <a:t>m</a:t>
            </a:r>
            <a:r>
              <a:rPr sz="2300" spc="-120" dirty="0">
                <a:latin typeface="Arial"/>
                <a:cs typeface="Arial"/>
              </a:rPr>
              <a:t>y.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76521"/>
            <a:ext cx="4300220" cy="251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300" b="1" spc="-320" dirty="0">
                <a:latin typeface="Arial Narrow"/>
                <a:cs typeface="Arial Narrow"/>
              </a:rPr>
              <a:t>W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155" dirty="0">
                <a:latin typeface="Arial Narrow"/>
                <a:cs typeface="Arial Narrow"/>
              </a:rPr>
              <a:t>ch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250" dirty="0">
                <a:latin typeface="Arial Narrow"/>
                <a:cs typeface="Arial Narrow"/>
              </a:rPr>
              <a:t>f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45" dirty="0">
                <a:latin typeface="Arial Narrow"/>
                <a:cs typeface="Arial Narrow"/>
              </a:rPr>
              <a:t>ll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155" dirty="0">
                <a:latin typeface="Arial Narrow"/>
                <a:cs typeface="Arial Narrow"/>
              </a:rPr>
              <a:t>wing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35" dirty="0">
                <a:latin typeface="Arial Narrow"/>
                <a:cs typeface="Arial Narrow"/>
              </a:rPr>
              <a:t> </a:t>
            </a:r>
            <a:r>
              <a:rPr sz="2300" b="1" spc="-265" dirty="0">
                <a:latin typeface="Arial Narrow"/>
                <a:cs typeface="Arial Narrow"/>
              </a:rPr>
              <a:t>N</a:t>
            </a:r>
            <a:r>
              <a:rPr sz="2300" b="1" spc="-254" dirty="0">
                <a:latin typeface="Arial Narrow"/>
                <a:cs typeface="Arial Narrow"/>
              </a:rPr>
              <a:t>O</a:t>
            </a:r>
            <a:r>
              <a:rPr sz="2300" b="1" spc="-95" dirty="0">
                <a:latin typeface="Arial Narrow"/>
                <a:cs typeface="Arial Narrow"/>
              </a:rPr>
              <a:t>T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190" dirty="0">
                <a:latin typeface="Arial Narrow"/>
                <a:cs typeface="Arial Narrow"/>
              </a:rPr>
              <a:t>n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-80" dirty="0">
                <a:latin typeface="Arial Narrow"/>
                <a:cs typeface="Arial Narrow"/>
              </a:rPr>
              <a:t> </a:t>
            </a:r>
            <a:r>
              <a:rPr sz="2300" b="1" spc="-140" dirty="0">
                <a:latin typeface="Arial Narrow"/>
                <a:cs typeface="Arial Narrow"/>
              </a:rPr>
              <a:t>b</a:t>
            </a:r>
            <a:r>
              <a:rPr sz="2300" b="1" spc="-225" dirty="0">
                <a:latin typeface="Arial Narrow"/>
                <a:cs typeface="Arial Narrow"/>
              </a:rPr>
              <a:t>a</a:t>
            </a:r>
            <a:r>
              <a:rPr sz="2300" b="1" spc="-215" dirty="0">
                <a:latin typeface="Arial Narrow"/>
                <a:cs typeface="Arial Narrow"/>
              </a:rPr>
              <a:t>s</a:t>
            </a:r>
            <a:r>
              <a:rPr sz="2300" b="1" spc="-114" dirty="0">
                <a:latin typeface="Arial Narrow"/>
                <a:cs typeface="Arial Narrow"/>
              </a:rPr>
              <a:t>ic</a:t>
            </a:r>
            <a:r>
              <a:rPr sz="2300" b="1" spc="5" dirty="0">
                <a:latin typeface="Arial Narrow"/>
                <a:cs typeface="Arial Narrow"/>
              </a:rPr>
              <a:t> </a:t>
            </a:r>
            <a:r>
              <a:rPr sz="2300" b="1" spc="-180" dirty="0">
                <a:latin typeface="Arial Narrow"/>
                <a:cs typeface="Arial Narrow"/>
              </a:rPr>
              <a:t>q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-110" dirty="0">
                <a:latin typeface="Arial Narrow"/>
                <a:cs typeface="Arial Narrow"/>
              </a:rPr>
              <a:t>tions</a:t>
            </a:r>
            <a:r>
              <a:rPr sz="2300" b="1" spc="3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60" dirty="0">
                <a:latin typeface="Arial Narrow"/>
                <a:cs typeface="Arial Narrow"/>
              </a:rPr>
              <a:t>hat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60" dirty="0">
                <a:latin typeface="Arial Narrow"/>
                <a:cs typeface="Arial Narrow"/>
              </a:rPr>
              <a:t>a</a:t>
            </a:r>
            <a:r>
              <a:rPr sz="2300" b="1" spc="-70" dirty="0">
                <a:latin typeface="Arial Narrow"/>
                <a:cs typeface="Arial Narrow"/>
              </a:rPr>
              <a:t>l</a:t>
            </a:r>
            <a:r>
              <a:rPr sz="2300" b="1" spc="-50" dirty="0">
                <a:latin typeface="Arial Narrow"/>
                <a:cs typeface="Arial Narrow"/>
              </a:rPr>
              <a:t>l</a:t>
            </a:r>
            <a:r>
              <a:rPr sz="2300" b="1" spc="30" dirty="0">
                <a:latin typeface="Arial Narrow"/>
                <a:cs typeface="Arial Narrow"/>
              </a:rPr>
              <a:t> 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190" dirty="0">
                <a:latin typeface="Arial Narrow"/>
                <a:cs typeface="Arial Narrow"/>
              </a:rPr>
              <a:t>conomic</a:t>
            </a:r>
            <a:r>
              <a:rPr sz="2300" b="1" spc="5" dirty="0">
                <a:latin typeface="Arial Narrow"/>
                <a:cs typeface="Arial Narrow"/>
              </a:rPr>
              <a:t> 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20" dirty="0">
                <a:latin typeface="Arial Narrow"/>
                <a:cs typeface="Arial Narrow"/>
              </a:rPr>
              <a:t>y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240" dirty="0">
                <a:latin typeface="Arial Narrow"/>
                <a:cs typeface="Arial Narrow"/>
              </a:rPr>
              <a:t>ems</a:t>
            </a:r>
            <a:r>
              <a:rPr sz="2300" b="1" spc="-100" dirty="0">
                <a:latin typeface="Arial Narrow"/>
                <a:cs typeface="Arial Narrow"/>
              </a:rPr>
              <a:t> </a:t>
            </a:r>
            <a:r>
              <a:rPr sz="2300" b="1" spc="-295" dirty="0">
                <a:latin typeface="Arial Narrow"/>
                <a:cs typeface="Arial Narrow"/>
              </a:rPr>
              <a:t>m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140" dirty="0">
                <a:latin typeface="Arial Narrow"/>
                <a:cs typeface="Arial Narrow"/>
              </a:rPr>
              <a:t>t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an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-254" dirty="0">
                <a:latin typeface="Arial Narrow"/>
                <a:cs typeface="Arial Narrow"/>
              </a:rPr>
              <a:t>w</a:t>
            </a:r>
            <a:r>
              <a:rPr sz="2300" b="1" spc="-85" dirty="0">
                <a:latin typeface="Arial Narrow"/>
                <a:cs typeface="Arial Narrow"/>
              </a:rPr>
              <a:t>er:</a:t>
            </a:r>
            <a:endParaRPr sz="2300">
              <a:latin typeface="Arial Narrow"/>
              <a:cs typeface="Arial Narrow"/>
            </a:endParaRPr>
          </a:p>
          <a:p>
            <a:pPr marL="12700" marR="2233930">
              <a:lnSpc>
                <a:spcPct val="100000"/>
              </a:lnSpc>
            </a:pPr>
            <a:r>
              <a:rPr sz="2300" spc="-400" dirty="0">
                <a:latin typeface="Arial"/>
                <a:cs typeface="Arial"/>
              </a:rPr>
              <a:t>A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10" dirty="0">
                <a:latin typeface="Arial"/>
                <a:cs typeface="Arial"/>
              </a:rPr>
              <a:t>What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to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</a:t>
            </a:r>
            <a:r>
              <a:rPr sz="2300" spc="-114" dirty="0">
                <a:latin typeface="Arial"/>
                <a:cs typeface="Arial"/>
              </a:rPr>
              <a:t>r</a:t>
            </a:r>
            <a:r>
              <a:rPr sz="2300" spc="-350" dirty="0">
                <a:latin typeface="Arial"/>
                <a:cs typeface="Arial"/>
              </a:rPr>
              <a:t>odu</a:t>
            </a:r>
            <a:r>
              <a:rPr sz="2300" spc="-310" dirty="0">
                <a:latin typeface="Arial"/>
                <a:cs typeface="Arial"/>
              </a:rPr>
              <a:t>c</a:t>
            </a:r>
            <a:r>
              <a:rPr sz="2300" spc="-320" dirty="0">
                <a:latin typeface="Arial"/>
                <a:cs typeface="Arial"/>
              </a:rPr>
              <a:t>e?</a:t>
            </a:r>
            <a:r>
              <a:rPr sz="2300" spc="-160" dirty="0">
                <a:latin typeface="Arial"/>
                <a:cs typeface="Arial"/>
              </a:rPr>
              <a:t> </a:t>
            </a:r>
            <a:r>
              <a:rPr sz="2300" spc="-430" dirty="0">
                <a:latin typeface="Arial"/>
                <a:cs typeface="Arial"/>
              </a:rPr>
              <a:t>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445" dirty="0">
                <a:latin typeface="Arial"/>
                <a:cs typeface="Arial"/>
              </a:rPr>
              <a:t>How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to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</a:t>
            </a:r>
            <a:r>
              <a:rPr sz="2300" spc="-114" dirty="0">
                <a:latin typeface="Arial"/>
                <a:cs typeface="Arial"/>
              </a:rPr>
              <a:t>r</a:t>
            </a:r>
            <a:r>
              <a:rPr sz="2300" spc="-350" dirty="0">
                <a:latin typeface="Arial"/>
                <a:cs typeface="Arial"/>
              </a:rPr>
              <a:t>odu</a:t>
            </a:r>
            <a:r>
              <a:rPr sz="2300" spc="-310" dirty="0">
                <a:latin typeface="Arial"/>
                <a:cs typeface="Arial"/>
              </a:rPr>
              <a:t>c</a:t>
            </a:r>
            <a:r>
              <a:rPr sz="2300" spc="-320" dirty="0">
                <a:latin typeface="Arial"/>
                <a:cs typeface="Arial"/>
              </a:rPr>
              <a:t>e?</a:t>
            </a:r>
            <a:endParaRPr sz="2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65" dirty="0">
                <a:latin typeface="Arial"/>
                <a:cs typeface="Arial"/>
              </a:rPr>
              <a:t>H</a:t>
            </a:r>
            <a:r>
              <a:rPr sz="2300" spc="-400" dirty="0">
                <a:latin typeface="Arial"/>
                <a:cs typeface="Arial"/>
              </a:rPr>
              <a:t>ow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60" dirty="0">
                <a:latin typeface="Arial"/>
                <a:cs typeface="Arial"/>
              </a:rPr>
              <a:t>m</a:t>
            </a:r>
            <a:r>
              <a:rPr sz="2300" spc="-370" dirty="0">
                <a:latin typeface="Arial"/>
                <a:cs typeface="Arial"/>
              </a:rPr>
              <a:t>u</a:t>
            </a:r>
            <a:r>
              <a:rPr sz="2300" spc="-270" dirty="0">
                <a:latin typeface="Arial"/>
                <a:cs typeface="Arial"/>
              </a:rPr>
              <a:t>ch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to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</a:t>
            </a:r>
            <a:r>
              <a:rPr sz="2300" spc="-110" dirty="0">
                <a:latin typeface="Arial"/>
                <a:cs typeface="Arial"/>
              </a:rPr>
              <a:t>r</a:t>
            </a:r>
            <a:r>
              <a:rPr sz="2300" spc="-330" dirty="0">
                <a:latin typeface="Arial"/>
                <a:cs typeface="Arial"/>
              </a:rPr>
              <a:t>oduce?</a:t>
            </a:r>
            <a:endParaRPr sz="2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300" spc="-450" dirty="0">
                <a:latin typeface="Arial"/>
                <a:cs typeface="Arial"/>
              </a:rPr>
              <a:t>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715" dirty="0">
                <a:latin typeface="Arial"/>
                <a:cs typeface="Arial"/>
              </a:rPr>
              <a:t>F</a:t>
            </a:r>
            <a:r>
              <a:rPr sz="2300" spc="-185" dirty="0">
                <a:latin typeface="Arial"/>
                <a:cs typeface="Arial"/>
              </a:rPr>
              <a:t>or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400" dirty="0">
                <a:latin typeface="Arial"/>
                <a:cs typeface="Arial"/>
              </a:rPr>
              <a:t>whom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t</a:t>
            </a:r>
            <a:r>
              <a:rPr sz="2300" spc="-350" dirty="0">
                <a:latin typeface="Arial"/>
                <a:cs typeface="Arial"/>
              </a:rPr>
              <a:t>o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280" dirty="0">
                <a:latin typeface="Arial"/>
                <a:cs typeface="Arial"/>
              </a:rPr>
              <a:t>produce?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747" y="182879"/>
            <a:ext cx="518159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725" y="278003"/>
            <a:ext cx="1625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70" dirty="0">
                <a:latin typeface="Century"/>
                <a:cs typeface="Century"/>
              </a:rPr>
              <a:t>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7540" y="3779520"/>
            <a:ext cx="52577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9431" y="3875532"/>
            <a:ext cx="1708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Century"/>
                <a:cs typeface="Century"/>
              </a:rPr>
              <a:t>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7728" y="182879"/>
            <a:ext cx="533400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19619" y="278003"/>
            <a:ext cx="1784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0" dirty="0">
                <a:latin typeface="Century"/>
                <a:cs typeface="Century"/>
              </a:rPr>
              <a:t>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90041"/>
            <a:ext cx="4553585" cy="249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spc="-204" dirty="0">
                <a:latin typeface="Arial Narrow"/>
                <a:cs typeface="Arial Narrow"/>
              </a:rPr>
              <a:t>A</a:t>
            </a:r>
            <a:r>
              <a:rPr sz="2000" b="1" spc="45" dirty="0">
                <a:latin typeface="Arial Narrow"/>
                <a:cs typeface="Arial Narrow"/>
              </a:rPr>
              <a:t> </a:t>
            </a:r>
            <a:r>
              <a:rPr sz="2000" b="1" spc="-260" dirty="0">
                <a:latin typeface="Arial Narrow"/>
                <a:cs typeface="Arial Narrow"/>
              </a:rPr>
              <a:t>m</a:t>
            </a:r>
            <a:r>
              <a:rPr sz="2000" b="1" spc="-95" dirty="0">
                <a:latin typeface="Arial Narrow"/>
                <a:cs typeface="Arial Narrow"/>
              </a:rPr>
              <a:t>a</a:t>
            </a:r>
            <a:r>
              <a:rPr sz="2000" b="1" spc="-60" dirty="0">
                <a:latin typeface="Arial Narrow"/>
                <a:cs typeface="Arial Narrow"/>
              </a:rPr>
              <a:t>r</a:t>
            </a:r>
            <a:r>
              <a:rPr sz="2000" b="1" spc="-85" dirty="0">
                <a:latin typeface="Arial Narrow"/>
                <a:cs typeface="Arial Narrow"/>
              </a:rPr>
              <a:t>k</a:t>
            </a:r>
            <a:r>
              <a:rPr sz="2000" b="1" spc="-95" dirty="0">
                <a:latin typeface="Arial Narrow"/>
                <a:cs typeface="Arial Narrow"/>
              </a:rPr>
              <a:t>e</a:t>
            </a:r>
            <a:r>
              <a:rPr sz="2000" b="1" spc="125" dirty="0">
                <a:latin typeface="Arial Narrow"/>
                <a:cs typeface="Arial Narrow"/>
              </a:rPr>
              <a:t>t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185" dirty="0">
                <a:latin typeface="Arial Narrow"/>
                <a:cs typeface="Arial Narrow"/>
              </a:rPr>
              <a:t>no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5" dirty="0">
                <a:latin typeface="Arial Narrow"/>
                <a:cs typeface="Arial Narrow"/>
              </a:rPr>
              <a:t>y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229" dirty="0">
                <a:latin typeface="Arial Narrow"/>
                <a:cs typeface="Arial Narrow"/>
              </a:rPr>
              <a:t>s</a:t>
            </a:r>
            <a:r>
              <a:rPr sz="2000" b="1" spc="35" dirty="0">
                <a:latin typeface="Arial Narrow"/>
                <a:cs typeface="Arial Narrow"/>
              </a:rPr>
              <a:t> </a:t>
            </a:r>
            <a:r>
              <a:rPr sz="2000" b="1" spc="-65" dirty="0">
                <a:latin typeface="Arial Narrow"/>
                <a:cs typeface="Arial Narrow"/>
              </a:rPr>
              <a:t>v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dirty="0">
                <a:latin typeface="Arial Narrow"/>
                <a:cs typeface="Arial Narrow"/>
              </a:rPr>
              <a:t>ry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d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215" dirty="0">
                <a:latin typeface="Arial Narrow"/>
                <a:cs typeface="Arial Narrow"/>
              </a:rPr>
              <a:t>ff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95" dirty="0">
                <a:latin typeface="Arial Narrow"/>
                <a:cs typeface="Arial Narrow"/>
              </a:rPr>
              <a:t>re</a:t>
            </a:r>
            <a:r>
              <a:rPr sz="2000" b="1" spc="-135" dirty="0">
                <a:latin typeface="Arial Narrow"/>
                <a:cs typeface="Arial Narrow"/>
              </a:rPr>
              <a:t>n</a:t>
            </a:r>
            <a:r>
              <a:rPr sz="2000" b="1" spc="125" dirty="0">
                <a:latin typeface="Arial Narrow"/>
                <a:cs typeface="Arial Narrow"/>
              </a:rPr>
              <a:t>t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215" dirty="0">
                <a:latin typeface="Arial Narrow"/>
                <a:cs typeface="Arial Narrow"/>
              </a:rPr>
              <a:t>f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265" dirty="0">
                <a:latin typeface="Arial Narrow"/>
                <a:cs typeface="Arial Narrow"/>
              </a:rPr>
              <a:t>m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-85" dirty="0">
                <a:latin typeface="Arial Narrow"/>
                <a:cs typeface="Arial Narrow"/>
              </a:rPr>
              <a:t> 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200" dirty="0">
                <a:latin typeface="Arial Narrow"/>
                <a:cs typeface="Arial Narrow"/>
              </a:rPr>
              <a:t>mmand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185" dirty="0">
                <a:latin typeface="Arial Narrow"/>
                <a:cs typeface="Arial Narrow"/>
              </a:rPr>
              <a:t>no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65" dirty="0">
                <a:latin typeface="Arial Narrow"/>
                <a:cs typeface="Arial Narrow"/>
              </a:rPr>
              <a:t>c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220" dirty="0">
                <a:latin typeface="Arial Narrow"/>
                <a:cs typeface="Arial Narrow"/>
              </a:rPr>
              <a:t>s</a:t>
            </a:r>
            <a:r>
              <a:rPr sz="2000" b="1" spc="15" dirty="0">
                <a:latin typeface="Arial Narrow"/>
                <a:cs typeface="Arial Narrow"/>
              </a:rPr>
              <a:t>y</a:t>
            </a:r>
            <a:r>
              <a:rPr sz="2000" b="1" spc="-125" dirty="0">
                <a:latin typeface="Arial Narrow"/>
                <a:cs typeface="Arial Narrow"/>
              </a:rPr>
              <a:t>stem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35" dirty="0">
                <a:latin typeface="Arial Narrow"/>
                <a:cs typeface="Arial Narrow"/>
              </a:rPr>
              <a:t> </a:t>
            </a:r>
            <a:r>
              <a:rPr sz="2000" b="1" spc="130" dirty="0">
                <a:latin typeface="Arial Narrow"/>
                <a:cs typeface="Arial Narrow"/>
              </a:rPr>
              <a:t>t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165" dirty="0">
                <a:latin typeface="Arial Narrow"/>
                <a:cs typeface="Arial Narrow"/>
              </a:rPr>
              <a:t>d</a:t>
            </a:r>
            <a:r>
              <a:rPr sz="2000" b="1" spc="45" dirty="0">
                <a:latin typeface="Arial Narrow"/>
                <a:cs typeface="Arial Narrow"/>
              </a:rPr>
              <a:t>i</a:t>
            </a:r>
            <a:r>
              <a:rPr sz="2000" b="1" spc="40" dirty="0">
                <a:latin typeface="Arial Narrow"/>
                <a:cs typeface="Arial Narrow"/>
              </a:rPr>
              <a:t>t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45" dirty="0">
                <a:latin typeface="Arial Narrow"/>
                <a:cs typeface="Arial Narrow"/>
              </a:rPr>
              <a:t>onal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220" dirty="0">
                <a:latin typeface="Arial Narrow"/>
                <a:cs typeface="Arial Narrow"/>
              </a:rPr>
              <a:t>s</a:t>
            </a:r>
            <a:r>
              <a:rPr sz="2000" b="1" spc="15" dirty="0">
                <a:latin typeface="Arial Narrow"/>
                <a:cs typeface="Arial Narrow"/>
              </a:rPr>
              <a:t>y</a:t>
            </a:r>
            <a:r>
              <a:rPr sz="2000" b="1" spc="-75" dirty="0">
                <a:latin typeface="Arial Narrow"/>
                <a:cs typeface="Arial Narrow"/>
              </a:rPr>
              <a:t>st</a:t>
            </a:r>
            <a:r>
              <a:rPr sz="2000" b="1" spc="-105" dirty="0">
                <a:latin typeface="Arial Narrow"/>
                <a:cs typeface="Arial Narrow"/>
              </a:rPr>
              <a:t>e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-30" dirty="0">
                <a:latin typeface="Arial Narrow"/>
                <a:cs typeface="Arial Narrow"/>
              </a:rPr>
              <a:t>. </a:t>
            </a:r>
            <a:r>
              <a:rPr sz="2000" b="1" spc="-275" dirty="0">
                <a:latin typeface="Arial Narrow"/>
                <a:cs typeface="Arial Narrow"/>
              </a:rPr>
              <a:t>W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14" dirty="0">
                <a:latin typeface="Arial Narrow"/>
                <a:cs typeface="Arial Narrow"/>
              </a:rPr>
              <a:t>h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210" dirty="0">
                <a:latin typeface="Arial Narrow"/>
                <a:cs typeface="Arial Narrow"/>
              </a:rPr>
              <a:t>f</a:t>
            </a:r>
            <a:r>
              <a:rPr sz="2000" b="1" spc="30" dirty="0">
                <a:latin typeface="Arial Narrow"/>
                <a:cs typeface="Arial Narrow"/>
              </a:rPr>
              <a:t> </a:t>
            </a:r>
            <a:r>
              <a:rPr sz="2000" b="1" spc="130" dirty="0">
                <a:latin typeface="Arial Narrow"/>
                <a:cs typeface="Arial Narrow"/>
              </a:rPr>
              <a:t>t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-140" dirty="0">
                <a:latin typeface="Arial Narrow"/>
                <a:cs typeface="Arial Narrow"/>
              </a:rPr>
              <a:t>e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215" dirty="0">
                <a:latin typeface="Arial Narrow"/>
                <a:cs typeface="Arial Narrow"/>
              </a:rPr>
              <a:t>f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35" dirty="0">
                <a:latin typeface="Arial Narrow"/>
                <a:cs typeface="Arial Narrow"/>
              </a:rPr>
              <a:t>ll</a:t>
            </a:r>
            <a:r>
              <a:rPr sz="2000" b="1" spc="-185" dirty="0">
                <a:latin typeface="Arial Narrow"/>
                <a:cs typeface="Arial Narrow"/>
              </a:rPr>
              <a:t>o</a:t>
            </a:r>
            <a:r>
              <a:rPr sz="2000" b="1" spc="-225" dirty="0">
                <a:latin typeface="Arial Narrow"/>
                <a:cs typeface="Arial Narrow"/>
              </a:rPr>
              <a:t>w</a:t>
            </a:r>
            <a:r>
              <a:rPr sz="2000" b="1" spc="-110" dirty="0">
                <a:latin typeface="Arial Narrow"/>
                <a:cs typeface="Arial Narrow"/>
              </a:rPr>
              <a:t>ing</a:t>
            </a:r>
            <a:r>
              <a:rPr sz="2000" b="1" spc="20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229" dirty="0">
                <a:latin typeface="Arial Narrow"/>
                <a:cs typeface="Arial Narrow"/>
              </a:rPr>
              <a:t>s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spc="215" dirty="0">
                <a:latin typeface="Arial Narrow"/>
                <a:cs typeface="Arial Narrow"/>
              </a:rPr>
              <a:t>f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215" dirty="0">
                <a:latin typeface="Arial Narrow"/>
                <a:cs typeface="Arial Narrow"/>
              </a:rPr>
              <a:t>u</a:t>
            </a:r>
            <a:r>
              <a:rPr sz="2000" b="1" spc="-170" dirty="0">
                <a:latin typeface="Arial Narrow"/>
                <a:cs typeface="Arial Narrow"/>
              </a:rPr>
              <a:t>n</a:t>
            </a:r>
            <a:r>
              <a:rPr sz="2000" b="1" spc="-165" dirty="0">
                <a:latin typeface="Arial Narrow"/>
                <a:cs typeface="Arial Narrow"/>
              </a:rPr>
              <a:t>d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45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30" dirty="0">
                <a:latin typeface="Arial Narrow"/>
                <a:cs typeface="Arial Narrow"/>
              </a:rPr>
              <a:t> </a:t>
            </a:r>
            <a:r>
              <a:rPr sz="2000" b="1" spc="-250" dirty="0">
                <a:latin typeface="Arial Narrow"/>
                <a:cs typeface="Arial Narrow"/>
              </a:rPr>
              <a:t>m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10" dirty="0">
                <a:latin typeface="Arial Narrow"/>
                <a:cs typeface="Arial Narrow"/>
              </a:rPr>
              <a:t>rket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185" dirty="0">
                <a:latin typeface="Arial Narrow"/>
                <a:cs typeface="Arial Narrow"/>
              </a:rPr>
              <a:t>no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-60" dirty="0">
                <a:latin typeface="Arial Narrow"/>
                <a:cs typeface="Arial Narrow"/>
              </a:rPr>
              <a:t>y?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spc="-35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20" dirty="0">
                <a:latin typeface="Arial"/>
                <a:cs typeface="Arial"/>
              </a:rPr>
              <a:t>F</a:t>
            </a:r>
            <a:r>
              <a:rPr sz="2000" spc="-185" dirty="0">
                <a:latin typeface="Arial"/>
                <a:cs typeface="Arial"/>
              </a:rPr>
              <a:t>r</a:t>
            </a:r>
            <a:r>
              <a:rPr sz="2000" spc="-335" dirty="0">
                <a:latin typeface="Arial"/>
                <a:cs typeface="Arial"/>
              </a:rPr>
              <a:t>ee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labor</a:t>
            </a:r>
            <a:endParaRPr sz="2000">
              <a:latin typeface="Arial"/>
              <a:cs typeface="Arial"/>
            </a:endParaRPr>
          </a:p>
          <a:p>
            <a:pPr marL="12700" marR="1487170">
              <a:lnSpc>
                <a:spcPct val="100000"/>
              </a:lnSpc>
            </a:pPr>
            <a:r>
              <a:rPr sz="2000" spc="-375" dirty="0">
                <a:latin typeface="Arial"/>
                <a:cs typeface="Arial"/>
              </a:rPr>
              <a:t>B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Co</a:t>
            </a:r>
            <a:r>
              <a:rPr sz="2000" spc="-495" dirty="0">
                <a:latin typeface="Arial"/>
                <a:cs typeface="Arial"/>
              </a:rPr>
              <a:t>m</a:t>
            </a:r>
            <a:r>
              <a:rPr sz="2000" spc="-130" dirty="0">
                <a:latin typeface="Arial"/>
                <a:cs typeface="Arial"/>
              </a:rPr>
              <a:t>pet</a:t>
            </a:r>
            <a:r>
              <a:rPr sz="2000" spc="-75" dirty="0">
                <a:latin typeface="Arial"/>
                <a:cs typeface="Arial"/>
              </a:rPr>
              <a:t>i</a:t>
            </a:r>
            <a:r>
              <a:rPr sz="2000" spc="55" dirty="0">
                <a:latin typeface="Arial"/>
                <a:cs typeface="Arial"/>
              </a:rPr>
              <a:t>t</a:t>
            </a:r>
            <a:r>
              <a:rPr sz="2000" spc="30" dirty="0">
                <a:latin typeface="Arial"/>
                <a:cs typeface="Arial"/>
              </a:rPr>
              <a:t>i</a:t>
            </a:r>
            <a:r>
              <a:rPr sz="2000" spc="-290" dirty="0">
                <a:latin typeface="Arial"/>
                <a:cs typeface="Arial"/>
              </a:rPr>
              <a:t>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between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5" dirty="0">
                <a:latin typeface="Arial"/>
                <a:cs typeface="Arial"/>
              </a:rPr>
              <a:t>bu</a:t>
            </a:r>
            <a:r>
              <a:rPr sz="2000" spc="-265" dirty="0">
                <a:latin typeface="Arial"/>
                <a:cs typeface="Arial"/>
              </a:rPr>
              <a:t>s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n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305" dirty="0">
                <a:latin typeface="Arial"/>
                <a:cs typeface="Arial"/>
              </a:rPr>
              <a:t>s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20" dirty="0">
                <a:latin typeface="Arial"/>
                <a:cs typeface="Arial"/>
              </a:rPr>
              <a:t>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75" dirty="0">
                <a:latin typeface="Arial"/>
                <a:cs typeface="Arial"/>
              </a:rPr>
              <a:t>G</a:t>
            </a:r>
            <a:r>
              <a:rPr sz="2000" spc="-280" dirty="0">
                <a:latin typeface="Arial"/>
                <a:cs typeface="Arial"/>
              </a:rPr>
              <a:t>overnme</a:t>
            </a:r>
            <a:r>
              <a:rPr sz="2000" spc="-300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co</a:t>
            </a:r>
            <a:r>
              <a:rPr sz="2000" spc="-300" dirty="0">
                <a:latin typeface="Arial"/>
                <a:cs typeface="Arial"/>
              </a:rPr>
              <a:t>n</a:t>
            </a:r>
            <a:r>
              <a:rPr sz="2000" spc="35" dirty="0">
                <a:latin typeface="Arial"/>
                <a:cs typeface="Arial"/>
              </a:rPr>
              <a:t>tr</a:t>
            </a:r>
            <a:r>
              <a:rPr sz="2000" spc="-165" dirty="0">
                <a:latin typeface="Arial"/>
                <a:cs typeface="Arial"/>
              </a:rPr>
              <a:t>ol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n</a:t>
            </a:r>
            <a:r>
              <a:rPr sz="2000" spc="-180" dirty="0">
                <a:latin typeface="Arial"/>
                <a:cs typeface="Arial"/>
              </a:rPr>
              <a:t>dust</a:t>
            </a:r>
            <a:r>
              <a:rPr sz="2000" spc="-140" dirty="0">
                <a:latin typeface="Arial"/>
                <a:cs typeface="Arial"/>
              </a:rPr>
              <a:t>r</a:t>
            </a:r>
            <a:r>
              <a:rPr sz="2000" spc="-8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85" dirty="0">
                <a:latin typeface="Arial"/>
                <a:cs typeface="Arial"/>
              </a:rPr>
              <a:t>Gover</a:t>
            </a:r>
            <a:r>
              <a:rPr sz="2000" spc="-305" dirty="0">
                <a:latin typeface="Arial"/>
                <a:cs typeface="Arial"/>
              </a:rPr>
              <a:t>n</a:t>
            </a:r>
            <a:r>
              <a:rPr sz="2000" spc="-245" dirty="0">
                <a:latin typeface="Arial"/>
                <a:cs typeface="Arial"/>
              </a:rPr>
              <a:t>ment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65" dirty="0">
                <a:latin typeface="Arial"/>
                <a:cs typeface="Arial"/>
              </a:rPr>
              <a:t>c</a:t>
            </a:r>
            <a:r>
              <a:rPr sz="2000" spc="-190" dirty="0">
                <a:latin typeface="Arial"/>
                <a:cs typeface="Arial"/>
              </a:rPr>
              <a:t>on</a:t>
            </a:r>
            <a:r>
              <a:rPr sz="2000" spc="-105" dirty="0">
                <a:latin typeface="Arial"/>
                <a:cs typeface="Arial"/>
              </a:rPr>
              <a:t>t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165" dirty="0">
                <a:latin typeface="Arial"/>
                <a:cs typeface="Arial"/>
              </a:rPr>
              <a:t>ol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90" dirty="0">
                <a:latin typeface="Arial"/>
                <a:cs typeface="Arial"/>
              </a:rPr>
              <a:t>ag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80" dirty="0">
                <a:latin typeface="Arial"/>
                <a:cs typeface="Arial"/>
              </a:rPr>
              <a:t>i</a:t>
            </a:r>
            <a:r>
              <a:rPr sz="2000" spc="-190" dirty="0">
                <a:latin typeface="Arial"/>
                <a:cs typeface="Arial"/>
              </a:rPr>
              <a:t>c</a:t>
            </a:r>
            <a:r>
              <a:rPr sz="2000" spc="-125" dirty="0">
                <a:latin typeface="Arial"/>
                <a:cs typeface="Arial"/>
              </a:rPr>
              <a:t>ultu</a:t>
            </a:r>
            <a:r>
              <a:rPr sz="2000" spc="-110" dirty="0">
                <a:latin typeface="Arial"/>
                <a:cs typeface="Arial"/>
              </a:rPr>
              <a:t>r</a:t>
            </a:r>
            <a:r>
              <a:rPr sz="2000" spc="-33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27888"/>
            <a:ext cx="466217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250" dirty="0">
                <a:latin typeface="Arial Narrow"/>
                <a:cs typeface="Arial Narrow"/>
              </a:rPr>
              <a:t>I</a:t>
            </a:r>
            <a:r>
              <a:rPr sz="2400" b="1" spc="-220" dirty="0">
                <a:latin typeface="Arial Narrow"/>
                <a:cs typeface="Arial Narrow"/>
              </a:rPr>
              <a:t>n</a:t>
            </a:r>
            <a:r>
              <a:rPr sz="2400" b="1" spc="3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225" dirty="0">
                <a:latin typeface="Arial Narrow"/>
                <a:cs typeface="Arial Narrow"/>
              </a:rPr>
              <a:t>mand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20" dirty="0">
                <a:latin typeface="Arial Narrow"/>
                <a:cs typeface="Arial Narrow"/>
              </a:rPr>
              <a:t>no</a:t>
            </a:r>
            <a:r>
              <a:rPr sz="2400" b="1" spc="-305" dirty="0">
                <a:latin typeface="Arial Narrow"/>
                <a:cs typeface="Arial Narrow"/>
              </a:rPr>
              <a:t>m</a:t>
            </a:r>
            <a:r>
              <a:rPr sz="2400" b="1" spc="-10" dirty="0">
                <a:latin typeface="Arial Narrow"/>
                <a:cs typeface="Arial Narrow"/>
              </a:rPr>
              <a:t>y,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240" dirty="0">
                <a:latin typeface="Arial Narrow"/>
                <a:cs typeface="Arial Narrow"/>
              </a:rPr>
              <a:t>om</a:t>
            </a:r>
            <a:r>
              <a:rPr sz="2400" b="1" spc="-85" dirty="0">
                <a:latin typeface="Arial Narrow"/>
                <a:cs typeface="Arial Narrow"/>
              </a:rPr>
              <a:t>i</a:t>
            </a:r>
            <a:r>
              <a:rPr sz="2400" b="1" spc="-210" dirty="0">
                <a:latin typeface="Arial Narrow"/>
                <a:cs typeface="Arial Narrow"/>
              </a:rPr>
              <a:t>c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60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100" dirty="0">
                <a:latin typeface="Arial Narrow"/>
                <a:cs typeface="Arial Narrow"/>
              </a:rPr>
              <a:t>i</a:t>
            </a:r>
            <a:r>
              <a:rPr sz="2400" b="1" spc="-195" dirty="0">
                <a:latin typeface="Arial Narrow"/>
                <a:cs typeface="Arial Narrow"/>
              </a:rPr>
              <a:t>s</a:t>
            </a:r>
            <a:r>
              <a:rPr sz="2400" b="1" spc="-185" dirty="0">
                <a:latin typeface="Arial Narrow"/>
                <a:cs typeface="Arial Narrow"/>
              </a:rPr>
              <a:t>ions</a:t>
            </a:r>
            <a:r>
              <a:rPr sz="2400" b="1" spc="-100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a</a:t>
            </a:r>
            <a:r>
              <a:rPr sz="2400" b="1" spc="-70" dirty="0">
                <a:latin typeface="Arial Narrow"/>
                <a:cs typeface="Arial Narrow"/>
              </a:rPr>
              <a:t>r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85" dirty="0">
                <a:latin typeface="Arial Narrow"/>
                <a:cs typeface="Arial Narrow"/>
              </a:rPr>
              <a:t>by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consumers.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195" dirty="0">
                <a:latin typeface="Arial"/>
                <a:cs typeface="Arial"/>
              </a:rPr>
              <a:t>ar</a:t>
            </a:r>
            <a:r>
              <a:rPr sz="2400" spc="-229" dirty="0">
                <a:latin typeface="Arial"/>
                <a:cs typeface="Arial"/>
              </a:rPr>
              <a:t>k</a:t>
            </a:r>
            <a:r>
              <a:rPr sz="2400" spc="-145" dirty="0">
                <a:latin typeface="Arial"/>
                <a:cs typeface="Arial"/>
              </a:rPr>
              <a:t>et.</a:t>
            </a:r>
            <a:endParaRPr sz="2400">
              <a:latin typeface="Arial"/>
              <a:cs typeface="Arial"/>
            </a:endParaRPr>
          </a:p>
          <a:p>
            <a:pPr marL="12700" marR="3095625">
              <a:lnSpc>
                <a:spcPct val="100000"/>
              </a:lnSpc>
            </a:pP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g</a:t>
            </a:r>
            <a:r>
              <a:rPr sz="2400" spc="-320" dirty="0">
                <a:latin typeface="Arial"/>
                <a:cs typeface="Arial"/>
              </a:rPr>
              <a:t>o</a:t>
            </a:r>
            <a:r>
              <a:rPr sz="2400" spc="-270" dirty="0">
                <a:latin typeface="Arial"/>
                <a:cs typeface="Arial"/>
              </a:rPr>
              <a:t>vern</a:t>
            </a:r>
            <a:r>
              <a:rPr sz="2400" spc="-455" dirty="0">
                <a:latin typeface="Arial"/>
                <a:cs typeface="Arial"/>
              </a:rPr>
              <a:t>m</a:t>
            </a:r>
            <a:r>
              <a:rPr sz="2400" spc="-195" dirty="0">
                <a:latin typeface="Arial"/>
                <a:cs typeface="Arial"/>
              </a:rPr>
              <a:t>ent.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pro</a:t>
            </a:r>
            <a:r>
              <a:rPr sz="2400" spc="-285" dirty="0">
                <a:latin typeface="Arial"/>
                <a:cs typeface="Arial"/>
              </a:rPr>
              <a:t>d</a:t>
            </a:r>
            <a:r>
              <a:rPr sz="2400" spc="-325" dirty="0">
                <a:latin typeface="Arial"/>
                <a:cs typeface="Arial"/>
              </a:rPr>
              <a:t>uce</a:t>
            </a:r>
            <a:r>
              <a:rPr sz="2400" spc="-195" dirty="0">
                <a:latin typeface="Arial"/>
                <a:cs typeface="Arial"/>
              </a:rPr>
              <a:t>r</a:t>
            </a:r>
            <a:r>
              <a:rPr sz="2400" spc="-265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76395"/>
            <a:ext cx="4183379" cy="188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80" dirty="0">
                <a:latin typeface="Arial Narrow"/>
                <a:cs typeface="Arial Narrow"/>
              </a:rPr>
              <a:t>i</a:t>
            </a:r>
            <a:r>
              <a:rPr sz="2400" b="1" spc="-150" dirty="0">
                <a:latin typeface="Arial Narrow"/>
                <a:cs typeface="Arial Narrow"/>
              </a:rPr>
              <a:t>c</a:t>
            </a:r>
            <a:r>
              <a:rPr sz="2400" b="1" spc="-135" dirty="0">
                <a:latin typeface="Arial Narrow"/>
                <a:cs typeface="Arial Narrow"/>
              </a:rPr>
              <a:t>h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10" dirty="0">
                <a:latin typeface="Arial Narrow"/>
                <a:cs typeface="Arial Narrow"/>
              </a:rPr>
              <a:t>an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10" dirty="0">
                <a:latin typeface="Arial Narrow"/>
                <a:cs typeface="Arial Narrow"/>
              </a:rPr>
              <a:t>x</a:t>
            </a:r>
            <a:r>
              <a:rPr sz="2400" b="1" spc="-175" dirty="0">
                <a:latin typeface="Arial Narrow"/>
                <a:cs typeface="Arial Narrow"/>
              </a:rPr>
              <a:t>ample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245" dirty="0">
                <a:latin typeface="Arial Narrow"/>
                <a:cs typeface="Arial Narrow"/>
              </a:rPr>
              <a:t>f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-245" dirty="0">
                <a:latin typeface="Arial Narrow"/>
                <a:cs typeface="Arial Narrow"/>
              </a:rPr>
              <a:t>man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155" dirty="0">
                <a:latin typeface="Arial Narrow"/>
                <a:cs typeface="Arial Narrow"/>
              </a:rPr>
              <a:t>ap</a:t>
            </a:r>
            <a:r>
              <a:rPr sz="2400" b="1" spc="50" dirty="0">
                <a:latin typeface="Arial Narrow"/>
                <a:cs typeface="Arial Narrow"/>
              </a:rPr>
              <a:t>i</a:t>
            </a:r>
            <a:r>
              <a:rPr sz="2400" b="1" spc="75" dirty="0">
                <a:latin typeface="Arial Narrow"/>
                <a:cs typeface="Arial Narrow"/>
              </a:rPr>
              <a:t>t</a:t>
            </a:r>
            <a:r>
              <a:rPr sz="2400" b="1" spc="-125" dirty="0">
                <a:latin typeface="Arial Narrow"/>
                <a:cs typeface="Arial Narrow"/>
              </a:rPr>
              <a:t>al?</a:t>
            </a:r>
            <a:r>
              <a:rPr sz="2400" b="1" spc="-75" dirty="0">
                <a:latin typeface="Arial Narrow"/>
                <a:cs typeface="Arial Narrow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45" dirty="0">
                <a:latin typeface="Arial"/>
                <a:cs typeface="Arial"/>
              </a:rPr>
              <a:t>Educa</a:t>
            </a:r>
            <a:r>
              <a:rPr sz="2400" spc="-180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o</a:t>
            </a:r>
            <a:r>
              <a:rPr sz="2400" spc="-35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05" dirty="0">
                <a:latin typeface="Arial"/>
                <a:cs typeface="Arial"/>
              </a:rPr>
              <a:t>R</a:t>
            </a:r>
            <a:r>
              <a:rPr sz="2400" spc="-405" dirty="0">
                <a:latin typeface="Arial"/>
                <a:cs typeface="Arial"/>
              </a:rPr>
              <a:t>o</a:t>
            </a:r>
            <a:r>
              <a:rPr sz="2400" spc="-415" dirty="0">
                <a:latin typeface="Arial"/>
                <a:cs typeface="Arial"/>
              </a:rPr>
              <a:t>a</a:t>
            </a:r>
            <a:r>
              <a:rPr sz="2400" spc="-355" dirty="0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62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Fac</a:t>
            </a:r>
            <a:r>
              <a:rPr sz="2400" spc="-180" dirty="0">
                <a:latin typeface="Arial"/>
                <a:cs typeface="Arial"/>
              </a:rPr>
              <a:t>t</a:t>
            </a:r>
            <a:r>
              <a:rPr sz="2400" spc="-160" dirty="0">
                <a:latin typeface="Arial"/>
                <a:cs typeface="Arial"/>
              </a:rPr>
              <a:t>or</a:t>
            </a:r>
            <a:r>
              <a:rPr sz="2400" spc="-90" dirty="0">
                <a:latin typeface="Arial"/>
                <a:cs typeface="Arial"/>
              </a:rPr>
              <a:t>i</a:t>
            </a:r>
            <a:r>
              <a:rPr sz="2400" spc="-39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Mach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225" dirty="0">
                <a:latin typeface="Arial"/>
                <a:cs typeface="Arial"/>
              </a:rPr>
              <a:t>nery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74490"/>
            <a:ext cx="4104640" cy="225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229" dirty="0">
                <a:latin typeface="Arial Narrow"/>
                <a:cs typeface="Arial Narrow"/>
              </a:rPr>
              <a:t>o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45" dirty="0">
                <a:latin typeface="Arial Narrow"/>
                <a:cs typeface="Arial Narrow"/>
              </a:rPr>
              <a:t>wn</a:t>
            </a:r>
            <a:r>
              <a:rPr sz="2400" b="1" spc="-275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10" dirty="0">
                <a:latin typeface="Arial Narrow"/>
                <a:cs typeface="Arial Narrow"/>
              </a:rPr>
              <a:t>r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155" dirty="0">
                <a:latin typeface="Arial Narrow"/>
                <a:cs typeface="Arial Narrow"/>
              </a:rPr>
              <a:t>urc</a:t>
            </a:r>
            <a:r>
              <a:rPr sz="2400" b="1" spc="-160" dirty="0">
                <a:latin typeface="Arial Narrow"/>
                <a:cs typeface="Arial Narrow"/>
              </a:rPr>
              <a:t>e</a:t>
            </a:r>
            <a:r>
              <a:rPr sz="2400" b="1" spc="-275" dirty="0">
                <a:latin typeface="Arial Narrow"/>
                <a:cs typeface="Arial Narrow"/>
              </a:rPr>
              <a:t>s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in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260" dirty="0">
                <a:latin typeface="Arial Narrow"/>
                <a:cs typeface="Arial Narrow"/>
              </a:rPr>
              <a:t>ma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15" dirty="0">
                <a:latin typeface="Arial Narrow"/>
                <a:cs typeface="Arial Narrow"/>
              </a:rPr>
              <a:t>o</a:t>
            </a:r>
            <a:r>
              <a:rPr sz="2400" b="1" spc="-200" dirty="0">
                <a:latin typeface="Arial Narrow"/>
                <a:cs typeface="Arial Narrow"/>
              </a:rPr>
              <a:t>n</a:t>
            </a:r>
            <a:r>
              <a:rPr sz="2400" b="1" spc="-195" dirty="0">
                <a:latin typeface="Arial Narrow"/>
                <a:cs typeface="Arial Narrow"/>
              </a:rPr>
              <a:t>om</a:t>
            </a:r>
            <a:r>
              <a:rPr sz="2400" b="1" spc="-140" dirty="0">
                <a:latin typeface="Arial Narrow"/>
                <a:cs typeface="Arial Narrow"/>
              </a:rPr>
              <a:t>y</a:t>
            </a:r>
            <a:r>
              <a:rPr sz="2400" b="1" spc="-135" dirty="0">
                <a:latin typeface="Arial Narrow"/>
                <a:cs typeface="Arial Narrow"/>
              </a:rPr>
              <a:t>?</a:t>
            </a:r>
            <a:endParaRPr sz="2400">
              <a:latin typeface="Arial Narrow"/>
              <a:cs typeface="Arial Narrow"/>
            </a:endParaRPr>
          </a:p>
          <a:p>
            <a:pPr marL="12700" marR="216027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government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no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65" dirty="0">
                <a:latin typeface="Arial"/>
                <a:cs typeface="Arial"/>
              </a:rPr>
              <a:t>n</a:t>
            </a:r>
            <a:r>
              <a:rPr sz="2400" spc="-245" dirty="0">
                <a:latin typeface="Arial"/>
                <a:cs typeface="Arial"/>
              </a:rPr>
              <a:t>d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160" dirty="0">
                <a:latin typeface="Arial"/>
                <a:cs typeface="Arial"/>
              </a:rPr>
              <a:t>vi</a:t>
            </a:r>
            <a:r>
              <a:rPr sz="2400" spc="-254" dirty="0">
                <a:latin typeface="Arial"/>
                <a:cs typeface="Arial"/>
              </a:rPr>
              <a:t>d</a:t>
            </a:r>
            <a:r>
              <a:rPr sz="2400" spc="-310" dirty="0">
                <a:latin typeface="Arial"/>
                <a:cs typeface="Arial"/>
              </a:rPr>
              <a:t>uals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pr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190" dirty="0">
                <a:latin typeface="Arial"/>
                <a:cs typeface="Arial"/>
              </a:rPr>
              <a:t>va</a:t>
            </a:r>
            <a:r>
              <a:rPr sz="2400" spc="-110" dirty="0">
                <a:latin typeface="Arial"/>
                <a:cs typeface="Arial"/>
              </a:rPr>
              <a:t>t</a:t>
            </a:r>
            <a:r>
              <a:rPr sz="2400" spc="-415" dirty="0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busi</a:t>
            </a:r>
            <a:r>
              <a:rPr sz="2400" spc="-345" dirty="0">
                <a:latin typeface="Arial"/>
                <a:cs typeface="Arial"/>
              </a:rPr>
              <a:t>n</a:t>
            </a:r>
            <a:r>
              <a:rPr sz="2400" spc="-390" dirty="0">
                <a:latin typeface="Arial"/>
                <a:cs typeface="Arial"/>
              </a:rPr>
              <a:t>esses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182879"/>
            <a:ext cx="528828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6153" y="278003"/>
            <a:ext cx="1733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9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3779520"/>
            <a:ext cx="63245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092" y="3875532"/>
            <a:ext cx="27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8959" y="182879"/>
            <a:ext cx="63093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0852" y="278003"/>
            <a:ext cx="2755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695" y="3779520"/>
            <a:ext cx="588263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5673" y="3875532"/>
            <a:ext cx="2330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0" dirty="0">
                <a:latin typeface="Century"/>
                <a:cs typeface="Century"/>
              </a:rPr>
              <a:t>11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78865"/>
            <a:ext cx="459232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254" dirty="0">
                <a:latin typeface="Arial Narrow"/>
                <a:cs typeface="Arial Narrow"/>
              </a:rPr>
              <a:t>H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80" dirty="0">
                <a:latin typeface="Arial Narrow"/>
                <a:cs typeface="Arial Narrow"/>
              </a:rPr>
              <a:t>w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a</a:t>
            </a:r>
            <a:r>
              <a:rPr sz="2400" b="1" spc="-70" dirty="0">
                <a:latin typeface="Arial Narrow"/>
                <a:cs typeface="Arial Narrow"/>
              </a:rPr>
              <a:t>r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130" dirty="0">
                <a:latin typeface="Arial Narrow"/>
                <a:cs typeface="Arial Narrow"/>
              </a:rPr>
              <a:t>g</a:t>
            </a:r>
            <a:r>
              <a:rPr sz="2400" b="1" spc="-225" dirty="0">
                <a:latin typeface="Arial Narrow"/>
                <a:cs typeface="Arial Narrow"/>
              </a:rPr>
              <a:t>oo</a:t>
            </a:r>
            <a:r>
              <a:rPr sz="2400" b="1" spc="-229" dirty="0">
                <a:latin typeface="Arial Narrow"/>
                <a:cs typeface="Arial Narrow"/>
              </a:rPr>
              <a:t>ds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-204" dirty="0">
                <a:latin typeface="Arial Narrow"/>
                <a:cs typeface="Arial Narrow"/>
              </a:rPr>
              <a:t>n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35" dirty="0">
                <a:latin typeface="Arial Narrow"/>
                <a:cs typeface="Arial Narrow"/>
              </a:rPr>
              <a:t> 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r</a:t>
            </a:r>
            <a:r>
              <a:rPr sz="2400" b="1" spc="-90" dirty="0">
                <a:latin typeface="Arial Narrow"/>
                <a:cs typeface="Arial Narrow"/>
              </a:rPr>
              <a:t>v</a:t>
            </a:r>
            <a:r>
              <a:rPr sz="2400" b="1" spc="-80" dirty="0">
                <a:latin typeface="Arial Narrow"/>
                <a:cs typeface="Arial Narrow"/>
              </a:rPr>
              <a:t>i</a:t>
            </a:r>
            <a:r>
              <a:rPr sz="2400" b="1" spc="-150" dirty="0">
                <a:latin typeface="Arial Narrow"/>
                <a:cs typeface="Arial Narrow"/>
              </a:rPr>
              <a:t>c</a:t>
            </a:r>
            <a:r>
              <a:rPr sz="2400" b="1" spc="-220" dirty="0">
                <a:latin typeface="Arial Narrow"/>
                <a:cs typeface="Arial Narrow"/>
              </a:rPr>
              <a:t>es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10" dirty="0">
                <a:latin typeface="Arial Narrow"/>
                <a:cs typeface="Arial Narrow"/>
              </a:rPr>
              <a:t>x</a:t>
            </a:r>
            <a:r>
              <a:rPr sz="2400" b="1" spc="-175" dirty="0">
                <a:latin typeface="Arial Narrow"/>
                <a:cs typeface="Arial Narrow"/>
              </a:rPr>
              <a:t>chan</a:t>
            </a:r>
            <a:r>
              <a:rPr sz="2400" b="1" spc="-200" dirty="0">
                <a:latin typeface="Arial Narrow"/>
                <a:cs typeface="Arial Narrow"/>
              </a:rPr>
              <a:t>g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in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-100" dirty="0">
                <a:latin typeface="Arial Narrow"/>
                <a:cs typeface="Arial Narrow"/>
              </a:rPr>
              <a:t> 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90" dirty="0">
                <a:latin typeface="Arial Narrow"/>
                <a:cs typeface="Arial Narrow"/>
              </a:rPr>
              <a:t>r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50" dirty="0">
                <a:latin typeface="Arial Narrow"/>
                <a:cs typeface="Arial Narrow"/>
              </a:rPr>
              <a:t>i</a:t>
            </a:r>
            <a:r>
              <a:rPr sz="2400" b="1" spc="75" dirty="0">
                <a:latin typeface="Arial Narrow"/>
                <a:cs typeface="Arial Narrow"/>
              </a:rPr>
              <a:t>t</a:t>
            </a:r>
            <a:r>
              <a:rPr sz="2400" b="1" spc="-140" dirty="0">
                <a:latin typeface="Arial Narrow"/>
                <a:cs typeface="Arial Narrow"/>
              </a:rPr>
              <a:t>ional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195" dirty="0">
                <a:latin typeface="Arial Narrow"/>
                <a:cs typeface="Arial Narrow"/>
              </a:rPr>
              <a:t>om</a:t>
            </a:r>
            <a:r>
              <a:rPr sz="2400" b="1" spc="-135" dirty="0">
                <a:latin typeface="Arial Narrow"/>
                <a:cs typeface="Arial Narrow"/>
              </a:rPr>
              <a:t>y</a:t>
            </a:r>
            <a:r>
              <a:rPr sz="2400" b="1" spc="-145" dirty="0">
                <a:latin typeface="Arial Narrow"/>
                <a:cs typeface="Arial Narrow"/>
              </a:rPr>
              <a:t>?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throu</a:t>
            </a:r>
            <a:r>
              <a:rPr sz="2400" spc="-240" dirty="0">
                <a:latin typeface="Arial"/>
                <a:cs typeface="Arial"/>
              </a:rPr>
              <a:t>g</a:t>
            </a:r>
            <a:r>
              <a:rPr sz="2400" spc="-270" dirty="0">
                <a:latin typeface="Arial"/>
                <a:cs typeface="Arial"/>
              </a:rPr>
              <a:t>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prices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33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15" dirty="0">
                <a:latin typeface="Arial"/>
                <a:cs typeface="Arial"/>
              </a:rPr>
              <a:t>wa</a:t>
            </a:r>
            <a:r>
              <a:rPr sz="2400" spc="-380" dirty="0">
                <a:latin typeface="Arial"/>
                <a:cs typeface="Arial"/>
              </a:rPr>
              <a:t>g</a:t>
            </a:r>
            <a:r>
              <a:rPr sz="2400" spc="-39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12700" marR="100711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throu</a:t>
            </a:r>
            <a:r>
              <a:rPr sz="2400" spc="-235" dirty="0">
                <a:latin typeface="Arial"/>
                <a:cs typeface="Arial"/>
              </a:rPr>
              <a:t>g</a:t>
            </a:r>
            <a:r>
              <a:rPr sz="2400" spc="-270" dirty="0">
                <a:latin typeface="Arial"/>
                <a:cs typeface="Arial"/>
              </a:rPr>
              <a:t>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government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regula</a:t>
            </a:r>
            <a:r>
              <a:rPr sz="2400" spc="-14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o</a:t>
            </a:r>
            <a:r>
              <a:rPr sz="2400" spc="-350" dirty="0">
                <a:latin typeface="Arial"/>
                <a:cs typeface="Arial"/>
              </a:rPr>
              <a:t>n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thr</a:t>
            </a:r>
            <a:r>
              <a:rPr sz="2400" spc="-175" dirty="0">
                <a:latin typeface="Arial"/>
                <a:cs typeface="Arial"/>
              </a:rPr>
              <a:t>o</a:t>
            </a:r>
            <a:r>
              <a:rPr sz="2400" spc="-310" dirty="0">
                <a:latin typeface="Arial"/>
                <a:cs typeface="Arial"/>
              </a:rPr>
              <a:t>ugh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b</a:t>
            </a:r>
            <a:r>
              <a:rPr sz="2400" spc="-375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rteri</a:t>
            </a:r>
            <a:r>
              <a:rPr sz="2400" spc="-185" dirty="0">
                <a:latin typeface="Arial"/>
                <a:cs typeface="Arial"/>
              </a:rPr>
              <a:t>n</a:t>
            </a:r>
            <a:r>
              <a:rPr sz="2400" spc="-27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throu</a:t>
            </a:r>
            <a:r>
              <a:rPr sz="2400" spc="-240" dirty="0">
                <a:latin typeface="Arial"/>
                <a:cs typeface="Arial"/>
              </a:rPr>
              <a:t>g</a:t>
            </a:r>
            <a:r>
              <a:rPr sz="2400" spc="-270" dirty="0">
                <a:latin typeface="Arial"/>
                <a:cs typeface="Arial"/>
              </a:rPr>
              <a:t>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short</a:t>
            </a:r>
            <a:r>
              <a:rPr sz="2400" spc="-285" dirty="0">
                <a:latin typeface="Arial"/>
                <a:cs typeface="Arial"/>
              </a:rPr>
              <a:t>a</a:t>
            </a:r>
            <a:r>
              <a:rPr sz="2400" spc="-350" dirty="0">
                <a:latin typeface="Arial"/>
                <a:cs typeface="Arial"/>
              </a:rPr>
              <a:t>ges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surplus</a:t>
            </a:r>
            <a:r>
              <a:rPr sz="2400" spc="-330" dirty="0">
                <a:latin typeface="Arial"/>
                <a:cs typeface="Arial"/>
              </a:rPr>
              <a:t>e</a:t>
            </a:r>
            <a:r>
              <a:rPr sz="2400" spc="-38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27888"/>
            <a:ext cx="464502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80" dirty="0">
                <a:latin typeface="Arial Narrow"/>
                <a:cs typeface="Arial Narrow"/>
              </a:rPr>
              <a:t>i</a:t>
            </a:r>
            <a:r>
              <a:rPr sz="2400" b="1" spc="-150" dirty="0">
                <a:latin typeface="Arial Narrow"/>
                <a:cs typeface="Arial Narrow"/>
              </a:rPr>
              <a:t>c</a:t>
            </a:r>
            <a:r>
              <a:rPr sz="2400" b="1" spc="-135" dirty="0">
                <a:latin typeface="Arial Narrow"/>
                <a:cs typeface="Arial Narrow"/>
              </a:rPr>
              <a:t>h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90" dirty="0">
                <a:latin typeface="Arial Narrow"/>
                <a:cs typeface="Arial Narrow"/>
              </a:rPr>
              <a:t>r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185" dirty="0">
                <a:latin typeface="Arial Narrow"/>
                <a:cs typeface="Arial Narrow"/>
              </a:rPr>
              <a:t>b</a:t>
            </a:r>
            <a:r>
              <a:rPr sz="2400" b="1" spc="-155" dirty="0">
                <a:latin typeface="Arial Narrow"/>
                <a:cs typeface="Arial Narrow"/>
              </a:rPr>
              <a:t>a</a:t>
            </a:r>
            <a:r>
              <a:rPr sz="2400" b="1" spc="10" dirty="0">
                <a:latin typeface="Arial Narrow"/>
                <a:cs typeface="Arial Narrow"/>
              </a:rPr>
              <a:t>rr</a:t>
            </a:r>
            <a:r>
              <a:rPr sz="2400" b="1" spc="-70" dirty="0">
                <a:latin typeface="Arial Narrow"/>
                <a:cs typeface="Arial Narrow"/>
              </a:rPr>
              <a:t>i</a:t>
            </a:r>
            <a:r>
              <a:rPr sz="2400" b="1" spc="-130" dirty="0">
                <a:latin typeface="Arial Narrow"/>
                <a:cs typeface="Arial Narrow"/>
              </a:rPr>
              <a:t>e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65" dirty="0">
                <a:latin typeface="Arial Narrow"/>
                <a:cs typeface="Arial Narrow"/>
              </a:rPr>
              <a:t>ts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-125" dirty="0">
                <a:latin typeface="Arial Narrow"/>
                <a:cs typeface="Arial Narrow"/>
              </a:rPr>
              <a:t>p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60" dirty="0">
                <a:latin typeface="Arial Narrow"/>
                <a:cs typeface="Arial Narrow"/>
              </a:rPr>
              <a:t>lete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185" dirty="0">
                <a:latin typeface="Arial Narrow"/>
                <a:cs typeface="Arial Narrow"/>
              </a:rPr>
              <a:t>b</a:t>
            </a:r>
            <a:r>
              <a:rPr sz="2400" b="1" spc="-155" dirty="0">
                <a:latin typeface="Arial Narrow"/>
                <a:cs typeface="Arial Narrow"/>
              </a:rPr>
              <a:t>a</a:t>
            </a:r>
            <a:r>
              <a:rPr sz="2400" b="1" spc="-220" dirty="0">
                <a:latin typeface="Arial Narrow"/>
                <a:cs typeface="Arial Narrow"/>
              </a:rPr>
              <a:t>n</a:t>
            </a:r>
            <a:r>
              <a:rPr sz="2400" b="1" spc="-10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20" dirty="0">
                <a:latin typeface="Arial Narrow"/>
                <a:cs typeface="Arial Narrow"/>
              </a:rPr>
              <a:t>n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90" dirty="0">
                <a:latin typeface="Arial Narrow"/>
                <a:cs typeface="Arial Narrow"/>
              </a:rPr>
              <a:t>r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30" dirty="0">
                <a:latin typeface="Arial Narrow"/>
                <a:cs typeface="Arial Narrow"/>
              </a:rPr>
              <a:t>ing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170" dirty="0">
                <a:latin typeface="Arial Narrow"/>
                <a:cs typeface="Arial Narrow"/>
              </a:rPr>
              <a:t>b</a:t>
            </a:r>
            <a:r>
              <a:rPr sz="2400" b="1" spc="-135" dirty="0">
                <a:latin typeface="Arial Narrow"/>
                <a:cs typeface="Arial Narrow"/>
              </a:rPr>
              <a:t>e</a:t>
            </a:r>
            <a:r>
              <a:rPr sz="2400" b="1" spc="-40" dirty="0">
                <a:latin typeface="Arial Narrow"/>
                <a:cs typeface="Arial Narrow"/>
              </a:rPr>
              <a:t>t</a:t>
            </a:r>
            <a:r>
              <a:rPr sz="2400" b="1" spc="-80" dirty="0">
                <a:latin typeface="Arial Narrow"/>
                <a:cs typeface="Arial Narrow"/>
              </a:rPr>
              <a:t>w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85" dirty="0">
                <a:latin typeface="Arial Narrow"/>
                <a:cs typeface="Arial Narrow"/>
              </a:rPr>
              <a:t>en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80" dirty="0">
                <a:latin typeface="Arial Narrow"/>
                <a:cs typeface="Arial Narrow"/>
              </a:rPr>
              <a:t>r</a:t>
            </a:r>
            <a:r>
              <a:rPr sz="2400" b="1" spc="-70" dirty="0">
                <a:latin typeface="Arial Narrow"/>
                <a:cs typeface="Arial Narrow"/>
              </a:rPr>
              <a:t>i</a:t>
            </a:r>
            <a:r>
              <a:rPr sz="2400" b="1" spc="-130" dirty="0">
                <a:latin typeface="Arial Narrow"/>
                <a:cs typeface="Arial Narrow"/>
              </a:rPr>
              <a:t>e</a:t>
            </a:r>
            <a:r>
              <a:rPr sz="2400" b="1" spc="-210" dirty="0">
                <a:latin typeface="Arial Narrow"/>
                <a:cs typeface="Arial Narrow"/>
              </a:rPr>
              <a:t>s?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270" dirty="0">
                <a:latin typeface="Arial"/>
                <a:cs typeface="Arial"/>
              </a:rPr>
              <a:t>oun</a:t>
            </a:r>
            <a:r>
              <a:rPr sz="2400" spc="-150" dirty="0">
                <a:latin typeface="Arial"/>
                <a:cs typeface="Arial"/>
              </a:rPr>
              <a:t>t</a:t>
            </a:r>
            <a:r>
              <a:rPr sz="2400" spc="-325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i</a:t>
            </a:r>
            <a:r>
              <a:rPr sz="2400" spc="-35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379222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tar</a:t>
            </a:r>
            <a:r>
              <a:rPr sz="2400" spc="-70" dirty="0">
                <a:latin typeface="Arial"/>
                <a:cs typeface="Arial"/>
              </a:rPr>
              <a:t>i</a:t>
            </a:r>
            <a:r>
              <a:rPr sz="2400" spc="240" dirty="0">
                <a:latin typeface="Arial"/>
                <a:cs typeface="Arial"/>
              </a:rPr>
              <a:t>ff </a:t>
            </a: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quo</a:t>
            </a:r>
            <a:r>
              <a:rPr sz="2400" spc="-145" dirty="0">
                <a:latin typeface="Arial"/>
                <a:cs typeface="Arial"/>
              </a:rPr>
              <a:t>t</a:t>
            </a:r>
            <a:r>
              <a:rPr sz="2400" spc="-44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e</a:t>
            </a:r>
            <a:r>
              <a:rPr sz="2400" spc="-575" dirty="0">
                <a:latin typeface="Arial"/>
                <a:cs typeface="Arial"/>
              </a:rPr>
              <a:t>m</a:t>
            </a:r>
            <a:r>
              <a:rPr sz="2400" spc="-365" dirty="0">
                <a:latin typeface="Arial"/>
                <a:cs typeface="Arial"/>
              </a:rPr>
              <a:t>b</a:t>
            </a:r>
            <a:r>
              <a:rPr sz="2400" spc="-37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rgo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78427"/>
            <a:ext cx="4745990" cy="251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300" b="1" spc="-9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85" dirty="0">
                <a:latin typeface="Arial Narrow"/>
                <a:cs typeface="Arial Narrow"/>
              </a:rPr>
              <a:t>re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85" dirty="0">
                <a:latin typeface="Arial Narrow"/>
                <a:cs typeface="Arial Narrow"/>
              </a:rPr>
              <a:t>re</a:t>
            </a:r>
            <a:r>
              <a:rPr sz="2300" b="1" spc="5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n</a:t>
            </a:r>
            <a:r>
              <a:rPr sz="2300" b="1" spc="-210" dirty="0">
                <a:latin typeface="Arial Narrow"/>
                <a:cs typeface="Arial Narrow"/>
              </a:rPr>
              <a:t>o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00" dirty="0">
                <a:latin typeface="Arial Narrow"/>
                <a:cs typeface="Arial Narrow"/>
              </a:rPr>
              <a:t>r</a:t>
            </a:r>
            <a:r>
              <a:rPr sz="2300" b="1" spc="-130" dirty="0">
                <a:latin typeface="Arial Narrow"/>
                <a:cs typeface="Arial Narrow"/>
              </a:rPr>
              <a:t>u</a:t>
            </a:r>
            <a:r>
              <a:rPr sz="2300" b="1" spc="-20" dirty="0">
                <a:latin typeface="Arial Narrow"/>
                <a:cs typeface="Arial Narrow"/>
              </a:rPr>
              <a:t>ly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85" dirty="0">
                <a:latin typeface="Arial Narrow"/>
                <a:cs typeface="Arial Narrow"/>
              </a:rPr>
              <a:t>p</a:t>
            </a:r>
            <a:r>
              <a:rPr sz="2300" b="1" spc="-170" dirty="0">
                <a:latin typeface="Arial Narrow"/>
                <a:cs typeface="Arial Narrow"/>
              </a:rPr>
              <a:t>u</a:t>
            </a:r>
            <a:r>
              <a:rPr sz="2300" b="1" spc="-85" dirty="0">
                <a:latin typeface="Arial Narrow"/>
                <a:cs typeface="Arial Narrow"/>
              </a:rPr>
              <a:t>re</a:t>
            </a:r>
            <a:r>
              <a:rPr sz="2300" b="1" spc="35" dirty="0">
                <a:latin typeface="Arial Narrow"/>
                <a:cs typeface="Arial Narrow"/>
              </a:rPr>
              <a:t> </a:t>
            </a:r>
            <a:r>
              <a:rPr sz="2300" b="1" spc="-320" dirty="0">
                <a:latin typeface="Arial Narrow"/>
                <a:cs typeface="Arial Narrow"/>
              </a:rPr>
              <a:t>M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-10" dirty="0">
                <a:latin typeface="Arial Narrow"/>
                <a:cs typeface="Arial Narrow"/>
              </a:rPr>
              <a:t>rket</a:t>
            </a:r>
            <a:r>
              <a:rPr sz="2300" b="1" spc="5" dirty="0">
                <a:latin typeface="Arial Narrow"/>
                <a:cs typeface="Arial Narrow"/>
              </a:rPr>
              <a:t> 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190" dirty="0">
                <a:latin typeface="Arial Narrow"/>
                <a:cs typeface="Arial Narrow"/>
              </a:rPr>
              <a:t>conomic</a:t>
            </a:r>
            <a:r>
              <a:rPr sz="2300" b="1" spc="-90" dirty="0">
                <a:latin typeface="Arial Narrow"/>
                <a:cs typeface="Arial Narrow"/>
              </a:rPr>
              <a:t> 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25" dirty="0">
                <a:latin typeface="Arial Narrow"/>
                <a:cs typeface="Arial Narrow"/>
              </a:rPr>
              <a:t>y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-10" dirty="0">
                <a:latin typeface="Arial Narrow"/>
                <a:cs typeface="Arial Narrow"/>
              </a:rPr>
              <a:t>te</a:t>
            </a:r>
            <a:r>
              <a:rPr sz="2300" b="1" spc="-195" dirty="0">
                <a:latin typeface="Arial Narrow"/>
                <a:cs typeface="Arial Narrow"/>
              </a:rPr>
              <a:t>ms,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140" dirty="0">
                <a:latin typeface="Arial Narrow"/>
                <a:cs typeface="Arial Narrow"/>
              </a:rPr>
              <a:t>b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140" dirty="0">
                <a:latin typeface="Arial Narrow"/>
                <a:cs typeface="Arial Narrow"/>
              </a:rPr>
              <a:t>t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54" dirty="0">
                <a:latin typeface="Arial Narrow"/>
                <a:cs typeface="Arial Narrow"/>
              </a:rPr>
              <a:t>w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155" dirty="0">
                <a:latin typeface="Arial Narrow"/>
                <a:cs typeface="Arial Narrow"/>
              </a:rPr>
              <a:t>ch</a:t>
            </a:r>
            <a:r>
              <a:rPr sz="2300" b="1" spc="2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250" dirty="0">
                <a:latin typeface="Arial Narrow"/>
                <a:cs typeface="Arial Narrow"/>
              </a:rPr>
              <a:t>f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45" dirty="0">
                <a:latin typeface="Arial Narrow"/>
                <a:cs typeface="Arial Narrow"/>
              </a:rPr>
              <a:t>ll</a:t>
            </a:r>
            <a:r>
              <a:rPr sz="2300" b="1" spc="-170" dirty="0">
                <a:latin typeface="Arial Narrow"/>
                <a:cs typeface="Arial Narrow"/>
              </a:rPr>
              <a:t>owi</a:t>
            </a:r>
            <a:r>
              <a:rPr sz="2300" b="1" spc="-165" dirty="0">
                <a:latin typeface="Arial Narrow"/>
                <a:cs typeface="Arial Narrow"/>
              </a:rPr>
              <a:t>ng</a:t>
            </a:r>
            <a:r>
              <a:rPr sz="2300" b="1" spc="5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co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50" dirty="0">
                <a:latin typeface="Arial Narrow"/>
                <a:cs typeface="Arial Narrow"/>
              </a:rPr>
              <a:t>ntrie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-135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35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-180" dirty="0">
                <a:latin typeface="Arial Narrow"/>
                <a:cs typeface="Arial Narrow"/>
              </a:rPr>
              <a:t>c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-145" dirty="0">
                <a:latin typeface="Arial Narrow"/>
                <a:cs typeface="Arial Narrow"/>
              </a:rPr>
              <a:t>e?</a:t>
            </a:r>
            <a:endParaRPr sz="2300">
              <a:latin typeface="Arial Narrow"/>
              <a:cs typeface="Arial Narrow"/>
            </a:endParaRPr>
          </a:p>
          <a:p>
            <a:pPr marL="12700" marR="3883660">
              <a:lnSpc>
                <a:spcPct val="100000"/>
              </a:lnSpc>
            </a:pPr>
            <a:r>
              <a:rPr sz="2300" spc="-400" dirty="0">
                <a:latin typeface="Arial"/>
                <a:cs typeface="Arial"/>
              </a:rPr>
              <a:t>A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360" dirty="0">
                <a:latin typeface="Arial"/>
                <a:cs typeface="Arial"/>
              </a:rPr>
              <a:t>uba</a:t>
            </a:r>
            <a:r>
              <a:rPr sz="2300" spc="-305" dirty="0">
                <a:latin typeface="Arial"/>
                <a:cs typeface="Arial"/>
              </a:rPr>
              <a:t> 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55" dirty="0">
                <a:latin typeface="Arial"/>
                <a:cs typeface="Arial"/>
              </a:rPr>
              <a:t>Russia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325" dirty="0">
                <a:latin typeface="Arial"/>
                <a:cs typeface="Arial"/>
              </a:rPr>
              <a:t>China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450" dirty="0">
                <a:latin typeface="Arial"/>
                <a:cs typeface="Arial"/>
              </a:rPr>
              <a:t>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60" dirty="0">
                <a:latin typeface="Arial"/>
                <a:cs typeface="Arial"/>
              </a:rPr>
              <a:t>U</a:t>
            </a:r>
            <a:r>
              <a:rPr sz="2300" spc="-85" dirty="0">
                <a:latin typeface="Arial"/>
                <a:cs typeface="Arial"/>
              </a:rPr>
              <a:t>ni</a:t>
            </a:r>
            <a:r>
              <a:rPr sz="2300" spc="-55" dirty="0">
                <a:latin typeface="Arial"/>
                <a:cs typeface="Arial"/>
              </a:rPr>
              <a:t>t</a:t>
            </a:r>
            <a:r>
              <a:rPr sz="2300" spc="-350" dirty="0">
                <a:latin typeface="Arial"/>
                <a:cs typeface="Arial"/>
              </a:rPr>
              <a:t>ed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250" dirty="0">
                <a:latin typeface="Arial"/>
                <a:cs typeface="Arial"/>
              </a:rPr>
              <a:t>States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74490"/>
            <a:ext cx="4180840" cy="225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30" dirty="0">
                <a:latin typeface="Arial Narrow"/>
                <a:cs typeface="Arial Narrow"/>
              </a:rPr>
              <a:t>at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210" dirty="0">
                <a:latin typeface="Arial Narrow"/>
                <a:cs typeface="Arial Narrow"/>
              </a:rPr>
              <a:t>an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10" dirty="0">
                <a:latin typeface="Arial Narrow"/>
                <a:cs typeface="Arial Narrow"/>
              </a:rPr>
              <a:t>x</a:t>
            </a:r>
            <a:r>
              <a:rPr sz="2400" b="1" spc="-215" dirty="0">
                <a:latin typeface="Arial Narrow"/>
                <a:cs typeface="Arial Narrow"/>
              </a:rPr>
              <a:t>am</a:t>
            </a:r>
            <a:r>
              <a:rPr sz="2400" b="1" spc="-180" dirty="0">
                <a:latin typeface="Arial Narrow"/>
                <a:cs typeface="Arial Narrow"/>
              </a:rPr>
              <a:t>p</a:t>
            </a:r>
            <a:r>
              <a:rPr sz="2400" b="1" spc="-110" dirty="0">
                <a:latin typeface="Arial Narrow"/>
                <a:cs typeface="Arial Narrow"/>
              </a:rPr>
              <a:t>le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245" dirty="0">
                <a:latin typeface="Arial Narrow"/>
                <a:cs typeface="Arial Narrow"/>
              </a:rPr>
              <a:t>f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15" dirty="0">
                <a:latin typeface="Arial Narrow"/>
                <a:cs typeface="Arial Narrow"/>
              </a:rPr>
              <a:t>y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80" dirty="0">
                <a:latin typeface="Arial Narrow"/>
                <a:cs typeface="Arial Narrow"/>
              </a:rPr>
              <a:t>i</a:t>
            </a:r>
            <a:r>
              <a:rPr sz="2400" b="1" spc="-150" dirty="0">
                <a:latin typeface="Arial Narrow"/>
                <a:cs typeface="Arial Narrow"/>
              </a:rPr>
              <a:t>c</a:t>
            </a:r>
            <a:r>
              <a:rPr sz="2400" b="1" spc="-125" dirty="0">
                <a:latin typeface="Arial Narrow"/>
                <a:cs typeface="Arial Narrow"/>
              </a:rPr>
              <a:t>al</a:t>
            </a:r>
            <a:r>
              <a:rPr sz="2400" b="1" dirty="0">
                <a:latin typeface="Arial Narrow"/>
                <a:cs typeface="Arial Narrow"/>
              </a:rPr>
              <a:t> 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90" dirty="0">
                <a:latin typeface="Arial Narrow"/>
                <a:cs typeface="Arial Narrow"/>
              </a:rPr>
              <a:t>r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endParaRPr sz="2400">
              <a:latin typeface="Arial Narrow"/>
              <a:cs typeface="Arial Narrow"/>
            </a:endParaRPr>
          </a:p>
          <a:p>
            <a:pPr marL="12700" marR="3293110" algn="just">
              <a:lnSpc>
                <a:spcPct val="100000"/>
              </a:lnSpc>
            </a:pPr>
            <a:r>
              <a:rPr sz="2400" b="1" spc="-185" dirty="0">
                <a:latin typeface="Arial Narrow"/>
                <a:cs typeface="Arial Narrow"/>
              </a:rPr>
              <a:t>b</a:t>
            </a:r>
            <a:r>
              <a:rPr sz="2400" b="1" spc="-160" dirty="0">
                <a:latin typeface="Arial Narrow"/>
                <a:cs typeface="Arial Narrow"/>
              </a:rPr>
              <a:t>a</a:t>
            </a:r>
            <a:r>
              <a:rPr sz="2400" b="1" spc="10" dirty="0">
                <a:latin typeface="Arial Narrow"/>
                <a:cs typeface="Arial Narrow"/>
              </a:rPr>
              <a:t>rr</a:t>
            </a:r>
            <a:r>
              <a:rPr sz="2400" b="1" spc="-70" dirty="0">
                <a:latin typeface="Arial Narrow"/>
                <a:cs typeface="Arial Narrow"/>
              </a:rPr>
              <a:t>i</a:t>
            </a:r>
            <a:r>
              <a:rPr sz="2400" b="1" spc="-120" dirty="0">
                <a:latin typeface="Arial Narrow"/>
                <a:cs typeface="Arial Narrow"/>
              </a:rPr>
              <a:t>e</a:t>
            </a:r>
            <a:r>
              <a:rPr sz="2400" b="1" spc="-70" dirty="0">
                <a:latin typeface="Arial Narrow"/>
                <a:cs typeface="Arial Narrow"/>
              </a:rPr>
              <a:t>r?</a:t>
            </a:r>
            <a:r>
              <a:rPr sz="2400" b="1" spc="-40" dirty="0">
                <a:latin typeface="Arial Narrow"/>
                <a:cs typeface="Arial Narrow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quo</a:t>
            </a:r>
            <a:r>
              <a:rPr sz="2400" spc="-145" dirty="0">
                <a:latin typeface="Arial"/>
                <a:cs typeface="Arial"/>
              </a:rPr>
              <a:t>t</a:t>
            </a:r>
            <a:r>
              <a:rPr sz="2400" spc="-445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tar</a:t>
            </a:r>
            <a:r>
              <a:rPr sz="2400" spc="-70" dirty="0">
                <a:latin typeface="Arial"/>
                <a:cs typeface="Arial"/>
              </a:rPr>
              <a:t>i</a:t>
            </a:r>
            <a:r>
              <a:rPr sz="2400" spc="240" dirty="0">
                <a:latin typeface="Arial"/>
                <a:cs typeface="Arial"/>
              </a:rPr>
              <a:t>ff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mount</a:t>
            </a:r>
            <a:r>
              <a:rPr sz="2400" spc="-335" dirty="0">
                <a:latin typeface="Arial"/>
                <a:cs typeface="Arial"/>
              </a:rPr>
              <a:t>a</a:t>
            </a:r>
            <a:r>
              <a:rPr sz="2400" spc="-18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40" dirty="0">
                <a:latin typeface="Arial"/>
                <a:cs typeface="Arial"/>
              </a:rPr>
              <a:t>emb</a:t>
            </a:r>
            <a:r>
              <a:rPr sz="2400" spc="-38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rgo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1152" y="3779520"/>
            <a:ext cx="63703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3043" y="3875532"/>
            <a:ext cx="2819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Century"/>
                <a:cs typeface="Century"/>
              </a:rPr>
              <a:t>16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7435" y="182879"/>
            <a:ext cx="633983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328" y="278003"/>
            <a:ext cx="2787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entury"/>
                <a:cs typeface="Century"/>
              </a:rPr>
              <a:t>14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931" y="3779520"/>
            <a:ext cx="621792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8909" y="3875532"/>
            <a:ext cx="2660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latin typeface="Century"/>
                <a:cs typeface="Century"/>
              </a:rPr>
              <a:t>15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95629"/>
            <a:ext cx="4630420" cy="224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b="1" spc="-240" dirty="0">
                <a:latin typeface="Arial Narrow"/>
                <a:cs typeface="Arial Narrow"/>
              </a:rPr>
              <a:t>W</a:t>
            </a:r>
            <a:r>
              <a:rPr sz="1800" b="1" spc="-100" dirty="0">
                <a:latin typeface="Arial Narrow"/>
                <a:cs typeface="Arial Narrow"/>
              </a:rPr>
              <a:t>h</a:t>
            </a:r>
            <a:r>
              <a:rPr sz="1800" b="1" spc="-10" dirty="0">
                <a:latin typeface="Arial Narrow"/>
                <a:cs typeface="Arial Narrow"/>
              </a:rPr>
              <a:t>i</a:t>
            </a:r>
            <a:r>
              <a:rPr sz="1800" b="1" spc="-125" dirty="0">
                <a:latin typeface="Arial Narrow"/>
                <a:cs typeface="Arial Narrow"/>
              </a:rPr>
              <a:t>ch</a:t>
            </a:r>
            <a:r>
              <a:rPr sz="1800" b="1" dirty="0">
                <a:latin typeface="Arial Narrow"/>
                <a:cs typeface="Arial Narrow"/>
              </a:rPr>
              <a:t> </a:t>
            </a:r>
            <a:r>
              <a:rPr sz="1800" b="1" spc="-160" dirty="0">
                <a:latin typeface="Arial Narrow"/>
                <a:cs typeface="Arial Narrow"/>
              </a:rPr>
              <a:t>o</a:t>
            </a:r>
            <a:r>
              <a:rPr sz="1800" b="1" spc="185" dirty="0">
                <a:latin typeface="Arial Narrow"/>
                <a:cs typeface="Arial Narrow"/>
              </a:rPr>
              <a:t>f</a:t>
            </a:r>
            <a:r>
              <a:rPr sz="1800" b="1" spc="30" dirty="0">
                <a:latin typeface="Arial Narrow"/>
                <a:cs typeface="Arial Narrow"/>
              </a:rPr>
              <a:t> </a:t>
            </a:r>
            <a:r>
              <a:rPr sz="1800" b="1" spc="125" dirty="0">
                <a:latin typeface="Arial Narrow"/>
                <a:cs typeface="Arial Narrow"/>
              </a:rPr>
              <a:t>t</a:t>
            </a:r>
            <a:r>
              <a:rPr sz="1800" b="1" spc="-100" dirty="0">
                <a:latin typeface="Arial Narrow"/>
                <a:cs typeface="Arial Narrow"/>
              </a:rPr>
              <a:t>h</a:t>
            </a:r>
            <a:r>
              <a:rPr sz="1800" b="1" spc="-125" dirty="0">
                <a:latin typeface="Arial Narrow"/>
                <a:cs typeface="Arial Narrow"/>
              </a:rPr>
              <a:t>e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spc="195" dirty="0">
                <a:latin typeface="Arial Narrow"/>
                <a:cs typeface="Arial Narrow"/>
              </a:rPr>
              <a:t>f</a:t>
            </a:r>
            <a:r>
              <a:rPr sz="1800" b="1" spc="-160" dirty="0">
                <a:latin typeface="Arial Narrow"/>
                <a:cs typeface="Arial Narrow"/>
              </a:rPr>
              <a:t>o</a:t>
            </a:r>
            <a:r>
              <a:rPr sz="1800" b="1" spc="-35" dirty="0">
                <a:latin typeface="Arial Narrow"/>
                <a:cs typeface="Arial Narrow"/>
              </a:rPr>
              <a:t>l</a:t>
            </a:r>
            <a:r>
              <a:rPr sz="1800" b="1" spc="-114" dirty="0">
                <a:latin typeface="Arial Narrow"/>
                <a:cs typeface="Arial Narrow"/>
              </a:rPr>
              <a:t>lowi</a:t>
            </a:r>
            <a:r>
              <a:rPr sz="1800" b="1" spc="-155" dirty="0">
                <a:latin typeface="Arial Narrow"/>
                <a:cs typeface="Arial Narrow"/>
              </a:rPr>
              <a:t>n</a:t>
            </a:r>
            <a:r>
              <a:rPr sz="1800" b="1" spc="-100" dirty="0">
                <a:latin typeface="Arial Narrow"/>
                <a:cs typeface="Arial Narrow"/>
              </a:rPr>
              <a:t>g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spc="-200" dirty="0">
                <a:latin typeface="Arial Narrow"/>
                <a:cs typeface="Arial Narrow"/>
              </a:rPr>
              <a:t>B</a:t>
            </a:r>
            <a:r>
              <a:rPr sz="1800" b="1" spc="-204" dirty="0">
                <a:latin typeface="Arial Narrow"/>
                <a:cs typeface="Arial Narrow"/>
              </a:rPr>
              <a:t>E</a:t>
            </a:r>
            <a:r>
              <a:rPr sz="1800" b="1" spc="-229" dirty="0">
                <a:latin typeface="Arial Narrow"/>
                <a:cs typeface="Arial Narrow"/>
              </a:rPr>
              <a:t>S</a:t>
            </a:r>
            <a:r>
              <a:rPr sz="1800" b="1" spc="-75" dirty="0">
                <a:latin typeface="Arial Narrow"/>
                <a:cs typeface="Arial Narrow"/>
              </a:rPr>
              <a:t>T</a:t>
            </a:r>
            <a:r>
              <a:rPr sz="1800" b="1" dirty="0">
                <a:latin typeface="Arial Narrow"/>
                <a:cs typeface="Arial Narrow"/>
              </a:rPr>
              <a:t> </a:t>
            </a:r>
            <a:r>
              <a:rPr sz="1800" b="1" spc="-140" dirty="0">
                <a:latin typeface="Arial Narrow"/>
                <a:cs typeface="Arial Narrow"/>
              </a:rPr>
              <a:t>d</a:t>
            </a:r>
            <a:r>
              <a:rPr sz="1800" b="1" spc="-120" dirty="0">
                <a:latin typeface="Arial Narrow"/>
                <a:cs typeface="Arial Narrow"/>
              </a:rPr>
              <a:t>e</a:t>
            </a:r>
            <a:r>
              <a:rPr sz="1800" b="1" spc="-200" dirty="0">
                <a:latin typeface="Arial Narrow"/>
                <a:cs typeface="Arial Narrow"/>
              </a:rPr>
              <a:t>s</a:t>
            </a:r>
            <a:r>
              <a:rPr sz="1800" b="1" spc="-155" dirty="0">
                <a:latin typeface="Arial Narrow"/>
                <a:cs typeface="Arial Narrow"/>
              </a:rPr>
              <a:t>c</a:t>
            </a:r>
            <a:r>
              <a:rPr sz="1800" b="1" spc="-65" dirty="0">
                <a:latin typeface="Arial Narrow"/>
                <a:cs typeface="Arial Narrow"/>
              </a:rPr>
              <a:t>rib</a:t>
            </a:r>
            <a:r>
              <a:rPr sz="1800" b="1" spc="-80" dirty="0">
                <a:latin typeface="Arial Narrow"/>
                <a:cs typeface="Arial Narrow"/>
              </a:rPr>
              <a:t>e</a:t>
            </a:r>
            <a:r>
              <a:rPr sz="1800" b="1" spc="-210" dirty="0">
                <a:latin typeface="Arial Narrow"/>
                <a:cs typeface="Arial Narrow"/>
              </a:rPr>
              <a:t>s</a:t>
            </a:r>
            <a:r>
              <a:rPr sz="1800" b="1" dirty="0">
                <a:latin typeface="Arial Narrow"/>
                <a:cs typeface="Arial Narrow"/>
              </a:rPr>
              <a:t> </a:t>
            </a:r>
            <a:r>
              <a:rPr sz="1800" b="1" spc="-150" dirty="0">
                <a:latin typeface="Arial Narrow"/>
                <a:cs typeface="Arial Narrow"/>
              </a:rPr>
              <a:t>a</a:t>
            </a:r>
            <a:r>
              <a:rPr sz="1800" b="1" spc="35" dirty="0">
                <a:latin typeface="Arial Narrow"/>
                <a:cs typeface="Arial Narrow"/>
              </a:rPr>
              <a:t> </a:t>
            </a:r>
            <a:r>
              <a:rPr sz="1800" b="1" spc="-235" dirty="0">
                <a:latin typeface="Arial Narrow"/>
                <a:cs typeface="Arial Narrow"/>
              </a:rPr>
              <a:t>m</a:t>
            </a:r>
            <a:r>
              <a:rPr sz="1800" b="1" spc="-135" dirty="0">
                <a:latin typeface="Arial Narrow"/>
                <a:cs typeface="Arial Narrow"/>
              </a:rPr>
              <a:t>a</a:t>
            </a:r>
            <a:r>
              <a:rPr sz="1800" b="1" spc="-50" dirty="0">
                <a:latin typeface="Arial Narrow"/>
                <a:cs typeface="Arial Narrow"/>
              </a:rPr>
              <a:t>rk</a:t>
            </a:r>
            <a:r>
              <a:rPr sz="1800" b="1" spc="-55" dirty="0">
                <a:latin typeface="Arial Narrow"/>
                <a:cs typeface="Arial Narrow"/>
              </a:rPr>
              <a:t>e</a:t>
            </a:r>
            <a:r>
              <a:rPr sz="1800" b="1" spc="110" dirty="0">
                <a:latin typeface="Arial Narrow"/>
                <a:cs typeface="Arial Narrow"/>
              </a:rPr>
              <a:t>t</a:t>
            </a:r>
            <a:r>
              <a:rPr sz="1800" b="1" dirty="0">
                <a:latin typeface="Arial Narrow"/>
                <a:cs typeface="Arial Narrow"/>
              </a:rPr>
              <a:t> </a:t>
            </a:r>
            <a:r>
              <a:rPr sz="1800" b="1" spc="-200" dirty="0">
                <a:latin typeface="Arial Narrow"/>
                <a:cs typeface="Arial Narrow"/>
              </a:rPr>
              <a:t>s</a:t>
            </a:r>
            <a:r>
              <a:rPr sz="1800" b="1" spc="10" dirty="0">
                <a:latin typeface="Arial Narrow"/>
                <a:cs typeface="Arial Narrow"/>
              </a:rPr>
              <a:t>y</a:t>
            </a:r>
            <a:r>
              <a:rPr sz="1800" b="1" spc="-200" dirty="0">
                <a:latin typeface="Arial Narrow"/>
                <a:cs typeface="Arial Narrow"/>
              </a:rPr>
              <a:t>s</a:t>
            </a:r>
            <a:r>
              <a:rPr sz="1800" b="1" spc="-5" dirty="0">
                <a:latin typeface="Arial Narrow"/>
                <a:cs typeface="Arial Narrow"/>
              </a:rPr>
              <a:t>t</a:t>
            </a:r>
            <a:r>
              <a:rPr sz="1800" b="1" dirty="0">
                <a:latin typeface="Arial Narrow"/>
                <a:cs typeface="Arial Narrow"/>
              </a:rPr>
              <a:t>e</a:t>
            </a:r>
            <a:r>
              <a:rPr sz="1800" b="1" spc="-170" dirty="0">
                <a:latin typeface="Arial Narrow"/>
                <a:cs typeface="Arial Narrow"/>
              </a:rPr>
              <a:t>m?</a:t>
            </a:r>
            <a:r>
              <a:rPr sz="1800" b="1" spc="-65" dirty="0">
                <a:latin typeface="Arial Narrow"/>
                <a:cs typeface="Arial Narrow"/>
              </a:rPr>
              <a:t> </a:t>
            </a:r>
            <a:r>
              <a:rPr sz="1800" spc="-315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235" dirty="0">
                <a:latin typeface="Arial"/>
                <a:cs typeface="Arial"/>
              </a:rPr>
              <a:t>h</a:t>
            </a:r>
            <a:r>
              <a:rPr sz="1800" spc="-315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govern</a:t>
            </a:r>
            <a:r>
              <a:rPr sz="1800" spc="-355" dirty="0">
                <a:latin typeface="Arial"/>
                <a:cs typeface="Arial"/>
              </a:rPr>
              <a:t>m</a:t>
            </a:r>
            <a:r>
              <a:rPr sz="1800" spc="-285" dirty="0">
                <a:latin typeface="Arial"/>
                <a:cs typeface="Arial"/>
              </a:rPr>
              <a:t>e</a:t>
            </a:r>
            <a:r>
              <a:rPr sz="1800" spc="-295" dirty="0">
                <a:latin typeface="Arial"/>
                <a:cs typeface="Arial"/>
              </a:rPr>
              <a:t>n</a:t>
            </a:r>
            <a:r>
              <a:rPr sz="1800" spc="105" dirty="0">
                <a:latin typeface="Arial"/>
                <a:cs typeface="Arial"/>
              </a:rPr>
              <a:t>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provi</a:t>
            </a:r>
            <a:r>
              <a:rPr sz="1800" spc="-285" dirty="0">
                <a:latin typeface="Arial"/>
                <a:cs typeface="Arial"/>
              </a:rPr>
              <a:t>d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90" dirty="0">
                <a:latin typeface="Arial"/>
                <a:cs typeface="Arial"/>
              </a:rPr>
              <a:t>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servi</a:t>
            </a:r>
            <a:r>
              <a:rPr sz="1800" spc="-254" dirty="0">
                <a:latin typeface="Arial"/>
                <a:cs typeface="Arial"/>
              </a:rPr>
              <a:t>c</a:t>
            </a:r>
            <a:r>
              <a:rPr sz="1800" spc="-290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s,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60" dirty="0">
                <a:latin typeface="Arial"/>
                <a:cs typeface="Arial"/>
              </a:rPr>
              <a:t>such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te</a:t>
            </a:r>
            <a:r>
              <a:rPr sz="1800" spc="-55" dirty="0">
                <a:latin typeface="Arial"/>
                <a:cs typeface="Arial"/>
              </a:rPr>
              <a:t>l</a:t>
            </a:r>
            <a:r>
              <a:rPr sz="1800" spc="-254" dirty="0">
                <a:latin typeface="Arial"/>
                <a:cs typeface="Arial"/>
              </a:rPr>
              <a:t>e</a:t>
            </a:r>
            <a:r>
              <a:rPr sz="1800" spc="-265" dirty="0">
                <a:latin typeface="Arial"/>
                <a:cs typeface="Arial"/>
              </a:rPr>
              <a:t>p</a:t>
            </a:r>
            <a:r>
              <a:rPr sz="1800" spc="-210" dirty="0">
                <a:latin typeface="Arial"/>
                <a:cs typeface="Arial"/>
              </a:rPr>
              <a:t>h</a:t>
            </a:r>
            <a:r>
              <a:rPr sz="1800" spc="-285" dirty="0">
                <a:latin typeface="Arial"/>
                <a:cs typeface="Arial"/>
              </a:rPr>
              <a:t>ones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tel</a:t>
            </a:r>
            <a:r>
              <a:rPr sz="1800" spc="-195" dirty="0">
                <a:latin typeface="Arial"/>
                <a:cs typeface="Arial"/>
              </a:rPr>
              <a:t>e</a:t>
            </a:r>
            <a:r>
              <a:rPr sz="1800" spc="-110" dirty="0">
                <a:latin typeface="Arial"/>
                <a:cs typeface="Arial"/>
              </a:rPr>
              <a:t>v</a:t>
            </a:r>
            <a:r>
              <a:rPr sz="1800" spc="-45" dirty="0">
                <a:latin typeface="Arial"/>
                <a:cs typeface="Arial"/>
              </a:rPr>
              <a:t>i</a:t>
            </a:r>
            <a:r>
              <a:rPr sz="1800" spc="-210" dirty="0">
                <a:latin typeface="Arial"/>
                <a:cs typeface="Arial"/>
              </a:rPr>
              <a:t>s</a:t>
            </a:r>
            <a:r>
              <a:rPr sz="1800" spc="-90" dirty="0">
                <a:latin typeface="Arial"/>
                <a:cs typeface="Arial"/>
              </a:rPr>
              <a:t>i</a:t>
            </a:r>
            <a:r>
              <a:rPr sz="1800" spc="-220" dirty="0">
                <a:latin typeface="Arial"/>
                <a:cs typeface="Arial"/>
              </a:rPr>
              <a:t>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40" dirty="0">
                <a:latin typeface="Arial"/>
                <a:cs typeface="Arial"/>
              </a:rPr>
              <a:t>B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15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p</a:t>
            </a:r>
            <a:r>
              <a:rPr sz="1800" spc="-215" dirty="0">
                <a:latin typeface="Arial"/>
                <a:cs typeface="Arial"/>
              </a:rPr>
              <a:t>e</a:t>
            </a:r>
            <a:r>
              <a:rPr sz="1800" spc="-135" dirty="0">
                <a:latin typeface="Arial"/>
                <a:cs typeface="Arial"/>
              </a:rPr>
              <a:t>r</a:t>
            </a:r>
            <a:r>
              <a:rPr sz="1800" spc="-275" dirty="0">
                <a:latin typeface="Arial"/>
                <a:cs typeface="Arial"/>
              </a:rPr>
              <a:t>son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75" dirty="0">
                <a:latin typeface="Arial"/>
                <a:cs typeface="Arial"/>
              </a:rPr>
              <a:t>can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art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any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l</a:t>
            </a:r>
            <a:r>
              <a:rPr sz="1800" spc="-254" dirty="0">
                <a:latin typeface="Arial"/>
                <a:cs typeface="Arial"/>
              </a:rPr>
              <a:t>e</a:t>
            </a:r>
            <a:r>
              <a:rPr sz="1800" spc="-265" dirty="0">
                <a:latin typeface="Arial"/>
                <a:cs typeface="Arial"/>
              </a:rPr>
              <a:t>g</a:t>
            </a:r>
            <a:r>
              <a:rPr sz="1800" spc="-175" dirty="0">
                <a:latin typeface="Arial"/>
                <a:cs typeface="Arial"/>
              </a:rPr>
              <a:t>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b</a:t>
            </a:r>
            <a:r>
              <a:rPr sz="1800" spc="-225" dirty="0">
                <a:latin typeface="Arial"/>
                <a:cs typeface="Arial"/>
              </a:rPr>
              <a:t>usin</a:t>
            </a:r>
            <a:r>
              <a:rPr sz="1800" spc="-285" dirty="0">
                <a:latin typeface="Arial"/>
                <a:cs typeface="Arial"/>
              </a:rPr>
              <a:t>e</a:t>
            </a:r>
            <a:r>
              <a:rPr sz="1800" spc="-280" dirty="0">
                <a:latin typeface="Arial"/>
                <a:cs typeface="Arial"/>
              </a:rPr>
              <a:t>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c</a:t>
            </a:r>
            <a:r>
              <a:rPr sz="1800" spc="-235" dirty="0">
                <a:latin typeface="Arial"/>
                <a:cs typeface="Arial"/>
              </a:rPr>
              <a:t>h</a:t>
            </a:r>
            <a:r>
              <a:rPr sz="1800" spc="-220" dirty="0">
                <a:latin typeface="Arial"/>
                <a:cs typeface="Arial"/>
              </a:rPr>
              <a:t>arge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any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0" dirty="0">
                <a:latin typeface="Arial"/>
                <a:cs typeface="Arial"/>
              </a:rPr>
              <a:t>price.</a:t>
            </a:r>
            <a:endParaRPr sz="1800">
              <a:latin typeface="Arial"/>
              <a:cs typeface="Arial"/>
            </a:endParaRPr>
          </a:p>
          <a:p>
            <a:pPr marL="12700" marR="506730">
              <a:lnSpc>
                <a:spcPct val="100000"/>
              </a:lnSpc>
            </a:pPr>
            <a:r>
              <a:rPr sz="1800" spc="-484" dirty="0">
                <a:latin typeface="Arial"/>
                <a:cs typeface="Arial"/>
              </a:rPr>
              <a:t>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6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govern</a:t>
            </a:r>
            <a:r>
              <a:rPr sz="1800" spc="-355" dirty="0">
                <a:latin typeface="Arial"/>
                <a:cs typeface="Arial"/>
              </a:rPr>
              <a:t>m</a:t>
            </a:r>
            <a:r>
              <a:rPr sz="1800" spc="-285" dirty="0">
                <a:latin typeface="Arial"/>
                <a:cs typeface="Arial"/>
              </a:rPr>
              <a:t>e</a:t>
            </a:r>
            <a:r>
              <a:rPr sz="1800" spc="-295" dirty="0">
                <a:latin typeface="Arial"/>
                <a:cs typeface="Arial"/>
              </a:rPr>
              <a:t>n</a:t>
            </a:r>
            <a:r>
              <a:rPr sz="1800" spc="105" dirty="0">
                <a:latin typeface="Arial"/>
                <a:cs typeface="Arial"/>
              </a:rPr>
              <a:t>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provi</a:t>
            </a:r>
            <a:r>
              <a:rPr sz="1800" spc="-285" dirty="0">
                <a:latin typeface="Arial"/>
                <a:cs typeface="Arial"/>
              </a:rPr>
              <a:t>d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90" dirty="0">
                <a:latin typeface="Arial"/>
                <a:cs typeface="Arial"/>
              </a:rPr>
              <a:t>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</a:t>
            </a:r>
            <a:r>
              <a:rPr sz="1800" spc="-55" dirty="0">
                <a:latin typeface="Arial"/>
                <a:cs typeface="Arial"/>
              </a:rPr>
              <a:t>o</a:t>
            </a:r>
            <a:r>
              <a:rPr sz="1800" spc="-265" dirty="0">
                <a:latin typeface="Arial"/>
                <a:cs typeface="Arial"/>
              </a:rPr>
              <a:t>od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h</a:t>
            </a:r>
            <a:r>
              <a:rPr sz="1800" spc="-285" dirty="0">
                <a:latin typeface="Arial"/>
                <a:cs typeface="Arial"/>
              </a:rPr>
              <a:t>ous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235" dirty="0">
                <a:latin typeface="Arial"/>
                <a:cs typeface="Arial"/>
              </a:rPr>
              <a:t>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all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w</a:t>
            </a:r>
            <a:r>
              <a:rPr sz="1800" spc="-270" dirty="0">
                <a:latin typeface="Arial"/>
                <a:cs typeface="Arial"/>
              </a:rPr>
              <a:t>o</a:t>
            </a:r>
            <a:r>
              <a:rPr sz="1800" spc="-145" dirty="0">
                <a:latin typeface="Arial"/>
                <a:cs typeface="Arial"/>
              </a:rPr>
              <a:t>rkers.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55" dirty="0">
                <a:latin typeface="Arial"/>
                <a:cs typeface="Arial"/>
              </a:rPr>
              <a:t>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80" dirty="0">
                <a:latin typeface="Arial"/>
                <a:cs typeface="Arial"/>
              </a:rPr>
              <a:t>Bus</a:t>
            </a:r>
            <a:r>
              <a:rPr sz="1800" spc="-105" dirty="0">
                <a:latin typeface="Arial"/>
                <a:cs typeface="Arial"/>
              </a:rPr>
              <a:t>i</a:t>
            </a:r>
            <a:r>
              <a:rPr sz="1800" spc="-285" dirty="0">
                <a:latin typeface="Arial"/>
                <a:cs typeface="Arial"/>
              </a:rPr>
              <a:t>n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90" dirty="0">
                <a:latin typeface="Arial"/>
                <a:cs typeface="Arial"/>
              </a:rPr>
              <a:t>ss</a:t>
            </a:r>
            <a:r>
              <a:rPr sz="1800" spc="-295" dirty="0">
                <a:latin typeface="Arial"/>
                <a:cs typeface="Arial"/>
              </a:rPr>
              <a:t>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are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15" dirty="0">
                <a:latin typeface="Arial"/>
                <a:cs typeface="Arial"/>
              </a:rPr>
              <a:t>ow</a:t>
            </a:r>
            <a:r>
              <a:rPr sz="1800" spc="-285" dirty="0">
                <a:latin typeface="Arial"/>
                <a:cs typeface="Arial"/>
              </a:rPr>
              <a:t>n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54" dirty="0">
                <a:latin typeface="Arial"/>
                <a:cs typeface="Arial"/>
              </a:rPr>
              <a:t>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b</a:t>
            </a:r>
            <a:r>
              <a:rPr sz="1800" spc="-75" dirty="0">
                <a:latin typeface="Arial"/>
                <a:cs typeface="Arial"/>
              </a:rPr>
              <a:t>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g</a:t>
            </a:r>
            <a:r>
              <a:rPr sz="1800" spc="-229" dirty="0">
                <a:latin typeface="Arial"/>
                <a:cs typeface="Arial"/>
              </a:rPr>
              <a:t>o</a:t>
            </a:r>
            <a:r>
              <a:rPr sz="1800" spc="-175" dirty="0">
                <a:latin typeface="Arial"/>
                <a:cs typeface="Arial"/>
              </a:rPr>
              <a:t>ver</a:t>
            </a:r>
            <a:r>
              <a:rPr sz="1800" spc="-225" dirty="0">
                <a:latin typeface="Arial"/>
                <a:cs typeface="Arial"/>
              </a:rPr>
              <a:t>n</a:t>
            </a:r>
            <a:r>
              <a:rPr sz="1800" spc="-434" dirty="0">
                <a:latin typeface="Arial"/>
                <a:cs typeface="Arial"/>
              </a:rPr>
              <a:t>m</a:t>
            </a:r>
            <a:r>
              <a:rPr sz="1800" spc="-305" dirty="0">
                <a:latin typeface="Arial"/>
                <a:cs typeface="Arial"/>
              </a:rPr>
              <a:t>e</a:t>
            </a:r>
            <a:r>
              <a:rPr sz="1800" spc="-90" dirty="0">
                <a:latin typeface="Arial"/>
                <a:cs typeface="Arial"/>
              </a:rPr>
              <a:t>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8208"/>
            <a:ext cx="4703445" cy="186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1700" b="1" spc="-235" dirty="0">
                <a:latin typeface="Arial Narrow"/>
                <a:cs typeface="Arial Narrow"/>
              </a:rPr>
              <a:t>W</a:t>
            </a:r>
            <a:r>
              <a:rPr sz="1700" b="1" spc="-85" dirty="0">
                <a:latin typeface="Arial Narrow"/>
                <a:cs typeface="Arial Narrow"/>
              </a:rPr>
              <a:t>h</a:t>
            </a:r>
            <a:r>
              <a:rPr sz="1700" b="1" spc="5" dirty="0">
                <a:latin typeface="Arial Narrow"/>
                <a:cs typeface="Arial Narrow"/>
              </a:rPr>
              <a:t>y</a:t>
            </a:r>
            <a:r>
              <a:rPr sz="1700" b="1" spc="10" dirty="0">
                <a:latin typeface="Arial Narrow"/>
                <a:cs typeface="Arial Narrow"/>
              </a:rPr>
              <a:t> </a:t>
            </a:r>
            <a:r>
              <a:rPr sz="1700" b="1" spc="-10" dirty="0">
                <a:latin typeface="Arial Narrow"/>
                <a:cs typeface="Arial Narrow"/>
              </a:rPr>
              <a:t>i</a:t>
            </a:r>
            <a:r>
              <a:rPr sz="1700" b="1" spc="-195" dirty="0">
                <a:latin typeface="Arial Narrow"/>
                <a:cs typeface="Arial Narrow"/>
              </a:rPr>
              <a:t>s</a:t>
            </a:r>
            <a:r>
              <a:rPr sz="1700" b="1" spc="30" dirty="0">
                <a:latin typeface="Arial Narrow"/>
                <a:cs typeface="Arial Narrow"/>
              </a:rPr>
              <a:t> </a:t>
            </a:r>
            <a:r>
              <a:rPr sz="1700" b="1" spc="-10" dirty="0">
                <a:latin typeface="Arial Narrow"/>
                <a:cs typeface="Arial Narrow"/>
              </a:rPr>
              <a:t>i</a:t>
            </a:r>
            <a:r>
              <a:rPr sz="1700" b="1" spc="105" dirty="0">
                <a:latin typeface="Arial Narrow"/>
                <a:cs typeface="Arial Narrow"/>
              </a:rPr>
              <a:t>t</a:t>
            </a:r>
            <a:r>
              <a:rPr sz="1700" b="1" spc="15" dirty="0">
                <a:latin typeface="Arial Narrow"/>
                <a:cs typeface="Arial Narrow"/>
              </a:rPr>
              <a:t> </a:t>
            </a:r>
            <a:r>
              <a:rPr sz="1700" b="1" spc="-10" dirty="0">
                <a:latin typeface="Arial Narrow"/>
                <a:cs typeface="Arial Narrow"/>
              </a:rPr>
              <a:t>i</a:t>
            </a:r>
            <a:r>
              <a:rPr sz="1700" b="1" spc="-210" dirty="0">
                <a:latin typeface="Arial Narrow"/>
                <a:cs typeface="Arial Narrow"/>
              </a:rPr>
              <a:t>m</a:t>
            </a:r>
            <a:r>
              <a:rPr sz="1700" b="1" spc="-70" dirty="0">
                <a:latin typeface="Arial Narrow"/>
                <a:cs typeface="Arial Narrow"/>
              </a:rPr>
              <a:t>p</a:t>
            </a:r>
            <a:r>
              <a:rPr sz="1700" b="1" spc="-40" dirty="0">
                <a:latin typeface="Arial Narrow"/>
                <a:cs typeface="Arial Narrow"/>
              </a:rPr>
              <a:t>ortant</a:t>
            </a:r>
            <a:r>
              <a:rPr sz="1700" b="1" dirty="0">
                <a:latin typeface="Arial Narrow"/>
                <a:cs typeface="Arial Narrow"/>
              </a:rPr>
              <a:t> </a:t>
            </a:r>
            <a:r>
              <a:rPr sz="1700" b="1" spc="190" dirty="0">
                <a:latin typeface="Arial Narrow"/>
                <a:cs typeface="Arial Narrow"/>
              </a:rPr>
              <a:t>f</a:t>
            </a:r>
            <a:r>
              <a:rPr sz="1700" b="1" spc="-150" dirty="0">
                <a:latin typeface="Arial Narrow"/>
                <a:cs typeface="Arial Narrow"/>
              </a:rPr>
              <a:t>o</a:t>
            </a:r>
            <a:r>
              <a:rPr sz="1700" b="1" dirty="0">
                <a:latin typeface="Arial Narrow"/>
                <a:cs typeface="Arial Narrow"/>
              </a:rPr>
              <a:t>r</a:t>
            </a:r>
            <a:r>
              <a:rPr sz="1700" b="1" spc="10" dirty="0">
                <a:latin typeface="Arial Narrow"/>
                <a:cs typeface="Arial Narrow"/>
              </a:rPr>
              <a:t> </a:t>
            </a:r>
            <a:r>
              <a:rPr sz="1700" b="1" spc="-140" dirty="0">
                <a:latin typeface="Arial Narrow"/>
                <a:cs typeface="Arial Narrow"/>
              </a:rPr>
              <a:t>a</a:t>
            </a:r>
            <a:r>
              <a:rPr sz="1700" b="1" spc="35" dirty="0">
                <a:latin typeface="Arial Narrow"/>
                <a:cs typeface="Arial Narrow"/>
              </a:rPr>
              <a:t> </a:t>
            </a:r>
            <a:r>
              <a:rPr sz="1700" b="1" spc="-145" dirty="0">
                <a:latin typeface="Arial Narrow"/>
                <a:cs typeface="Arial Narrow"/>
              </a:rPr>
              <a:t>co</a:t>
            </a:r>
            <a:r>
              <a:rPr sz="1700" b="1" spc="-180" dirty="0">
                <a:latin typeface="Arial Narrow"/>
                <a:cs typeface="Arial Narrow"/>
              </a:rPr>
              <a:t>u</a:t>
            </a:r>
            <a:r>
              <a:rPr sz="1700" b="1" spc="-135" dirty="0">
                <a:latin typeface="Arial Narrow"/>
                <a:cs typeface="Arial Narrow"/>
              </a:rPr>
              <a:t>n</a:t>
            </a:r>
            <a:r>
              <a:rPr sz="1700" b="1" spc="50" dirty="0">
                <a:latin typeface="Arial Narrow"/>
                <a:cs typeface="Arial Narrow"/>
              </a:rPr>
              <a:t>t</a:t>
            </a:r>
            <a:r>
              <a:rPr sz="1700" b="1" spc="60" dirty="0">
                <a:latin typeface="Arial Narrow"/>
                <a:cs typeface="Arial Narrow"/>
              </a:rPr>
              <a:t>r</a:t>
            </a:r>
            <a:r>
              <a:rPr sz="1700" b="1" spc="5" dirty="0">
                <a:latin typeface="Arial Narrow"/>
                <a:cs typeface="Arial Narrow"/>
              </a:rPr>
              <a:t>y</a:t>
            </a:r>
            <a:r>
              <a:rPr sz="1700" b="1" dirty="0">
                <a:latin typeface="Arial Narrow"/>
                <a:cs typeface="Arial Narrow"/>
              </a:rPr>
              <a:t> </a:t>
            </a:r>
            <a:r>
              <a:rPr sz="1700" b="1" spc="114" dirty="0">
                <a:latin typeface="Arial Narrow"/>
                <a:cs typeface="Arial Narrow"/>
              </a:rPr>
              <a:t>t</a:t>
            </a:r>
            <a:r>
              <a:rPr sz="1700" b="1" spc="-155" dirty="0">
                <a:latin typeface="Arial Narrow"/>
                <a:cs typeface="Arial Narrow"/>
              </a:rPr>
              <a:t>o</a:t>
            </a:r>
            <a:r>
              <a:rPr sz="1700" b="1" spc="10" dirty="0">
                <a:latin typeface="Arial Narrow"/>
                <a:cs typeface="Arial Narrow"/>
              </a:rPr>
              <a:t> </a:t>
            </a:r>
            <a:r>
              <a:rPr sz="1700" b="1" spc="-10" dirty="0">
                <a:latin typeface="Arial Narrow"/>
                <a:cs typeface="Arial Narrow"/>
              </a:rPr>
              <a:t>i</a:t>
            </a:r>
            <a:r>
              <a:rPr sz="1700" b="1" spc="-135" dirty="0">
                <a:latin typeface="Arial Narrow"/>
                <a:cs typeface="Arial Narrow"/>
              </a:rPr>
              <a:t>n</a:t>
            </a:r>
            <a:r>
              <a:rPr sz="1700" b="1" spc="-60" dirty="0">
                <a:latin typeface="Arial Narrow"/>
                <a:cs typeface="Arial Narrow"/>
              </a:rPr>
              <a:t>v</a:t>
            </a:r>
            <a:r>
              <a:rPr sz="1700" b="1" spc="-114" dirty="0">
                <a:latin typeface="Arial Narrow"/>
                <a:cs typeface="Arial Narrow"/>
              </a:rPr>
              <a:t>e</a:t>
            </a:r>
            <a:r>
              <a:rPr sz="1700" b="1" spc="-185" dirty="0">
                <a:latin typeface="Arial Narrow"/>
                <a:cs typeface="Arial Narrow"/>
              </a:rPr>
              <a:t>s</a:t>
            </a:r>
            <a:r>
              <a:rPr sz="1700" b="1" spc="105" dirty="0">
                <a:latin typeface="Arial Narrow"/>
                <a:cs typeface="Arial Narrow"/>
              </a:rPr>
              <a:t>t</a:t>
            </a:r>
            <a:r>
              <a:rPr sz="1700" b="1" spc="-5" dirty="0">
                <a:latin typeface="Arial Narrow"/>
                <a:cs typeface="Arial Narrow"/>
              </a:rPr>
              <a:t> </a:t>
            </a:r>
            <a:r>
              <a:rPr sz="1700" b="1" spc="-10" dirty="0">
                <a:latin typeface="Arial Narrow"/>
                <a:cs typeface="Arial Narrow"/>
              </a:rPr>
              <a:t>i</a:t>
            </a:r>
            <a:r>
              <a:rPr sz="1700" b="1" spc="-145" dirty="0">
                <a:latin typeface="Arial Narrow"/>
                <a:cs typeface="Arial Narrow"/>
              </a:rPr>
              <a:t>n</a:t>
            </a:r>
            <a:r>
              <a:rPr sz="1700" b="1" spc="30" dirty="0">
                <a:latin typeface="Arial Narrow"/>
                <a:cs typeface="Arial Narrow"/>
              </a:rPr>
              <a:t> </a:t>
            </a:r>
            <a:r>
              <a:rPr sz="1700" b="1" spc="-85" dirty="0">
                <a:latin typeface="Arial Narrow"/>
                <a:cs typeface="Arial Narrow"/>
              </a:rPr>
              <a:t>h</a:t>
            </a:r>
            <a:r>
              <a:rPr sz="1700" b="1" spc="-180" dirty="0">
                <a:latin typeface="Arial Narrow"/>
                <a:cs typeface="Arial Narrow"/>
              </a:rPr>
              <a:t>u</a:t>
            </a:r>
            <a:r>
              <a:rPr sz="1700" b="1" spc="-175" dirty="0">
                <a:latin typeface="Arial Narrow"/>
                <a:cs typeface="Arial Narrow"/>
              </a:rPr>
              <a:t>man</a:t>
            </a:r>
            <a:r>
              <a:rPr sz="1700" b="1" dirty="0">
                <a:latin typeface="Arial Narrow"/>
                <a:cs typeface="Arial Narrow"/>
              </a:rPr>
              <a:t> </a:t>
            </a:r>
            <a:r>
              <a:rPr sz="1700" b="1" spc="-135" dirty="0">
                <a:latin typeface="Arial Narrow"/>
                <a:cs typeface="Arial Narrow"/>
              </a:rPr>
              <a:t>c</a:t>
            </a:r>
            <a:r>
              <a:rPr sz="1700" b="1" spc="-125" dirty="0">
                <a:latin typeface="Arial Narrow"/>
                <a:cs typeface="Arial Narrow"/>
              </a:rPr>
              <a:t>a</a:t>
            </a:r>
            <a:r>
              <a:rPr sz="1700" b="1" spc="-50" dirty="0">
                <a:latin typeface="Arial Narrow"/>
                <a:cs typeface="Arial Narrow"/>
              </a:rPr>
              <a:t>pi</a:t>
            </a:r>
            <a:r>
              <a:rPr sz="1700" b="1" spc="-25" dirty="0">
                <a:latin typeface="Arial Narrow"/>
                <a:cs typeface="Arial Narrow"/>
              </a:rPr>
              <a:t>ta</a:t>
            </a:r>
            <a:r>
              <a:rPr sz="1700" b="1" spc="-35" dirty="0">
                <a:latin typeface="Arial Narrow"/>
                <a:cs typeface="Arial Narrow"/>
              </a:rPr>
              <a:t>l</a:t>
            </a:r>
            <a:r>
              <a:rPr sz="1700" b="1" spc="-95" dirty="0">
                <a:latin typeface="Arial Narrow"/>
                <a:cs typeface="Arial Narrow"/>
              </a:rPr>
              <a:t>?</a:t>
            </a:r>
            <a:r>
              <a:rPr sz="1700" b="1" spc="-45" dirty="0">
                <a:latin typeface="Arial Narrow"/>
                <a:cs typeface="Arial Narrow"/>
              </a:rPr>
              <a:t> </a:t>
            </a:r>
            <a:r>
              <a:rPr sz="1700" spc="-295" dirty="0">
                <a:latin typeface="Arial"/>
                <a:cs typeface="Arial"/>
              </a:rPr>
              <a:t>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95" dirty="0">
                <a:latin typeface="Arial"/>
                <a:cs typeface="Arial"/>
              </a:rPr>
              <a:t>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25" dirty="0">
                <a:latin typeface="Arial"/>
                <a:cs typeface="Arial"/>
              </a:rPr>
              <a:t>c</a:t>
            </a:r>
            <a:r>
              <a:rPr sz="1700" spc="-254" dirty="0">
                <a:latin typeface="Arial"/>
                <a:cs typeface="Arial"/>
              </a:rPr>
              <a:t>o</a:t>
            </a:r>
            <a:r>
              <a:rPr sz="1700" spc="-110" dirty="0">
                <a:latin typeface="Arial"/>
                <a:cs typeface="Arial"/>
              </a:rPr>
              <a:t>untry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75" dirty="0">
                <a:latin typeface="Arial"/>
                <a:cs typeface="Arial"/>
              </a:rPr>
              <a:t>ne</a:t>
            </a:r>
            <a:r>
              <a:rPr sz="1700" spc="-285" dirty="0">
                <a:latin typeface="Arial"/>
                <a:cs typeface="Arial"/>
              </a:rPr>
              <a:t>e</a:t>
            </a:r>
            <a:r>
              <a:rPr sz="1700" spc="-254" dirty="0">
                <a:latin typeface="Arial"/>
                <a:cs typeface="Arial"/>
              </a:rPr>
              <a:t>ds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45" dirty="0">
                <a:latin typeface="Arial"/>
                <a:cs typeface="Arial"/>
              </a:rPr>
              <a:t>money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in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4" dirty="0">
                <a:latin typeface="Arial"/>
                <a:cs typeface="Arial"/>
              </a:rPr>
              <a:t>o</a:t>
            </a:r>
            <a:r>
              <a:rPr sz="1700" spc="-30" dirty="0">
                <a:latin typeface="Arial"/>
                <a:cs typeface="Arial"/>
              </a:rPr>
              <a:t>r</a:t>
            </a:r>
            <a:r>
              <a:rPr sz="1700" spc="-185" dirty="0">
                <a:latin typeface="Arial"/>
                <a:cs typeface="Arial"/>
              </a:rPr>
              <a:t>der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to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40" dirty="0">
                <a:latin typeface="Arial"/>
                <a:cs typeface="Arial"/>
              </a:rPr>
              <a:t>p</a:t>
            </a:r>
            <a:r>
              <a:rPr sz="1700" spc="-235" dirty="0">
                <a:latin typeface="Arial"/>
                <a:cs typeface="Arial"/>
              </a:rPr>
              <a:t>a</a:t>
            </a:r>
            <a:r>
              <a:rPr sz="1700" spc="-70" dirty="0">
                <a:latin typeface="Arial"/>
                <a:cs typeface="Arial"/>
              </a:rPr>
              <a:t>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its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345" dirty="0">
                <a:latin typeface="Arial"/>
                <a:cs typeface="Arial"/>
              </a:rPr>
              <a:t>w</a:t>
            </a:r>
            <a:r>
              <a:rPr sz="1700" spc="-175" dirty="0">
                <a:latin typeface="Arial"/>
                <a:cs typeface="Arial"/>
              </a:rPr>
              <a:t>o</a:t>
            </a:r>
            <a:r>
              <a:rPr sz="1700" spc="-114" dirty="0">
                <a:latin typeface="Arial"/>
                <a:cs typeface="Arial"/>
              </a:rPr>
              <a:t>r</a:t>
            </a:r>
            <a:r>
              <a:rPr sz="1700" spc="-100" dirty="0">
                <a:latin typeface="Arial"/>
                <a:cs typeface="Arial"/>
              </a:rPr>
              <a:t>k</a:t>
            </a:r>
            <a:r>
              <a:rPr sz="1700" spc="-200" dirty="0">
                <a:latin typeface="Arial"/>
                <a:cs typeface="Arial"/>
              </a:rPr>
              <a:t>e</a:t>
            </a:r>
            <a:r>
              <a:rPr sz="1700" spc="-130" dirty="0">
                <a:latin typeface="Arial"/>
                <a:cs typeface="Arial"/>
              </a:rPr>
              <a:t>r</a:t>
            </a:r>
            <a:r>
              <a:rPr sz="1700" spc="-190" dirty="0">
                <a:latin typeface="Arial"/>
                <a:cs typeface="Arial"/>
              </a:rPr>
              <a:t>s.</a:t>
            </a:r>
            <a:endParaRPr sz="1700">
              <a:latin typeface="Arial"/>
              <a:cs typeface="Arial"/>
            </a:endParaRPr>
          </a:p>
          <a:p>
            <a:pPr marL="12700" marR="15240" algn="just">
              <a:lnSpc>
                <a:spcPct val="100000"/>
              </a:lnSpc>
            </a:pPr>
            <a:r>
              <a:rPr sz="1700" spc="-320" dirty="0">
                <a:latin typeface="Arial"/>
                <a:cs typeface="Arial"/>
              </a:rPr>
              <a:t>B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535" dirty="0">
                <a:latin typeface="Arial"/>
                <a:cs typeface="Arial"/>
              </a:rPr>
              <a:t>W</a:t>
            </a:r>
            <a:r>
              <a:rPr sz="1700" spc="-175" dirty="0">
                <a:latin typeface="Arial"/>
                <a:cs typeface="Arial"/>
              </a:rPr>
              <a:t>o</a:t>
            </a:r>
            <a:r>
              <a:rPr sz="1700" spc="-114" dirty="0">
                <a:latin typeface="Arial"/>
                <a:cs typeface="Arial"/>
              </a:rPr>
              <a:t>r</a:t>
            </a:r>
            <a:r>
              <a:rPr sz="1700" spc="-100" dirty="0">
                <a:latin typeface="Arial"/>
                <a:cs typeface="Arial"/>
              </a:rPr>
              <a:t>k</a:t>
            </a:r>
            <a:r>
              <a:rPr sz="1700" spc="-200" dirty="0">
                <a:latin typeface="Arial"/>
                <a:cs typeface="Arial"/>
              </a:rPr>
              <a:t>e</a:t>
            </a:r>
            <a:r>
              <a:rPr sz="1700" spc="-130" dirty="0">
                <a:latin typeface="Arial"/>
                <a:cs typeface="Arial"/>
              </a:rPr>
              <a:t>r</a:t>
            </a:r>
            <a:r>
              <a:rPr sz="1700" spc="-265" dirty="0">
                <a:latin typeface="Arial"/>
                <a:cs typeface="Arial"/>
              </a:rPr>
              <a:t>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65" dirty="0">
                <a:latin typeface="Arial"/>
                <a:cs typeface="Arial"/>
              </a:rPr>
              <a:t>e</a:t>
            </a:r>
            <a:r>
              <a:rPr sz="1700" spc="-330" dirty="0">
                <a:latin typeface="Arial"/>
                <a:cs typeface="Arial"/>
              </a:rPr>
              <a:t>n</a:t>
            </a:r>
            <a:r>
              <a:rPr sz="1700" spc="-65" dirty="0">
                <a:latin typeface="Arial"/>
                <a:cs typeface="Arial"/>
              </a:rPr>
              <a:t>j</a:t>
            </a:r>
            <a:r>
              <a:rPr sz="1700" spc="-165" dirty="0">
                <a:latin typeface="Arial"/>
                <a:cs typeface="Arial"/>
              </a:rPr>
              <a:t>o</a:t>
            </a:r>
            <a:r>
              <a:rPr sz="1700" spc="-70" dirty="0">
                <a:latin typeface="Arial"/>
                <a:cs typeface="Arial"/>
              </a:rPr>
              <a:t>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95" dirty="0">
                <a:latin typeface="Arial"/>
                <a:cs typeface="Arial"/>
              </a:rPr>
              <a:t>g</a:t>
            </a:r>
            <a:r>
              <a:rPr sz="1700" spc="-90" dirty="0">
                <a:latin typeface="Arial"/>
                <a:cs typeface="Arial"/>
              </a:rPr>
              <a:t>etting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ext</a:t>
            </a:r>
            <a:r>
              <a:rPr sz="1700" spc="-85" dirty="0">
                <a:latin typeface="Arial"/>
                <a:cs typeface="Arial"/>
              </a:rPr>
              <a:t>r</a:t>
            </a:r>
            <a:r>
              <a:rPr sz="1700" spc="-315" dirty="0">
                <a:latin typeface="Arial"/>
                <a:cs typeface="Arial"/>
              </a:rPr>
              <a:t>a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traini</a:t>
            </a:r>
            <a:r>
              <a:rPr sz="1700" spc="-220" dirty="0">
                <a:latin typeface="Arial"/>
                <a:cs typeface="Arial"/>
              </a:rPr>
              <a:t>ng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315" dirty="0">
                <a:latin typeface="Arial"/>
                <a:cs typeface="Arial"/>
              </a:rPr>
              <a:t>a</a:t>
            </a:r>
            <a:r>
              <a:rPr sz="1700" spc="-240" dirty="0">
                <a:latin typeface="Arial"/>
                <a:cs typeface="Arial"/>
              </a:rPr>
              <a:t>nd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j</a:t>
            </a:r>
            <a:r>
              <a:rPr sz="1700" spc="-165" dirty="0">
                <a:latin typeface="Arial"/>
                <a:cs typeface="Arial"/>
              </a:rPr>
              <a:t>o</a:t>
            </a:r>
            <a:r>
              <a:rPr sz="1700" spc="-210" dirty="0">
                <a:latin typeface="Arial"/>
                <a:cs typeface="Arial"/>
              </a:rPr>
              <a:t>b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90" dirty="0">
                <a:latin typeface="Arial"/>
                <a:cs typeface="Arial"/>
              </a:rPr>
              <a:t>oppo</a:t>
            </a:r>
            <a:r>
              <a:rPr sz="1700" spc="-125" dirty="0">
                <a:latin typeface="Arial"/>
                <a:cs typeface="Arial"/>
              </a:rPr>
              <a:t>r</a:t>
            </a:r>
            <a:r>
              <a:rPr sz="1700" spc="-70" dirty="0">
                <a:latin typeface="Arial"/>
                <a:cs typeface="Arial"/>
              </a:rPr>
              <a:t>tuni</a:t>
            </a:r>
            <a:r>
              <a:rPr sz="1700" spc="-45" dirty="0">
                <a:latin typeface="Arial"/>
                <a:cs typeface="Arial"/>
              </a:rPr>
              <a:t>t</a:t>
            </a:r>
            <a:r>
              <a:rPr sz="1700" spc="-170" dirty="0">
                <a:latin typeface="Arial"/>
                <a:cs typeface="Arial"/>
              </a:rPr>
              <a:t>ies.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445" dirty="0">
                <a:latin typeface="Arial"/>
                <a:cs typeface="Arial"/>
              </a:rPr>
              <a:t>C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4" dirty="0">
                <a:latin typeface="Arial"/>
                <a:cs typeface="Arial"/>
              </a:rPr>
              <a:t>Businesses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0" dirty="0">
                <a:latin typeface="Arial"/>
                <a:cs typeface="Arial"/>
              </a:rPr>
              <a:t>cannot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40" dirty="0">
                <a:latin typeface="Arial"/>
                <a:cs typeface="Arial"/>
              </a:rPr>
              <a:t>do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315" dirty="0">
                <a:latin typeface="Arial"/>
                <a:cs typeface="Arial"/>
              </a:rPr>
              <a:t>a</a:t>
            </a:r>
            <a:r>
              <a:rPr sz="1700" spc="-25" dirty="0">
                <a:latin typeface="Arial"/>
                <a:cs typeface="Arial"/>
              </a:rPr>
              <a:t>ll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the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t</a:t>
            </a:r>
            <a:r>
              <a:rPr sz="1700" spc="25" dirty="0">
                <a:latin typeface="Arial"/>
                <a:cs typeface="Arial"/>
              </a:rPr>
              <a:t>r</a:t>
            </a:r>
            <a:r>
              <a:rPr sz="1700" spc="-315" dirty="0">
                <a:latin typeface="Arial"/>
                <a:cs typeface="Arial"/>
              </a:rPr>
              <a:t>a</a:t>
            </a:r>
            <a:r>
              <a:rPr sz="1700" spc="-140" dirty="0">
                <a:latin typeface="Arial"/>
                <a:cs typeface="Arial"/>
              </a:rPr>
              <a:t>ining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75" dirty="0">
                <a:latin typeface="Arial"/>
                <a:cs typeface="Arial"/>
              </a:rPr>
              <a:t>ne</a:t>
            </a:r>
            <a:r>
              <a:rPr sz="1700" spc="-285" dirty="0">
                <a:latin typeface="Arial"/>
                <a:cs typeface="Arial"/>
              </a:rPr>
              <a:t>e</a:t>
            </a:r>
            <a:r>
              <a:rPr sz="1700" spc="-250" dirty="0">
                <a:latin typeface="Arial"/>
                <a:cs typeface="Arial"/>
              </a:rPr>
              <a:t>ded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by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345" dirty="0">
                <a:latin typeface="Arial"/>
                <a:cs typeface="Arial"/>
              </a:rPr>
              <a:t>w</a:t>
            </a:r>
            <a:r>
              <a:rPr sz="1700" spc="-175" dirty="0">
                <a:latin typeface="Arial"/>
                <a:cs typeface="Arial"/>
              </a:rPr>
              <a:t>o</a:t>
            </a:r>
            <a:r>
              <a:rPr sz="1700" spc="-114" dirty="0">
                <a:latin typeface="Arial"/>
                <a:cs typeface="Arial"/>
              </a:rPr>
              <a:t>r</a:t>
            </a:r>
            <a:r>
              <a:rPr sz="1700" spc="-100" dirty="0">
                <a:latin typeface="Arial"/>
                <a:cs typeface="Arial"/>
              </a:rPr>
              <a:t>k</a:t>
            </a:r>
            <a:r>
              <a:rPr sz="1700" spc="-200" dirty="0">
                <a:latin typeface="Arial"/>
                <a:cs typeface="Arial"/>
              </a:rPr>
              <a:t>e</a:t>
            </a:r>
            <a:r>
              <a:rPr sz="1700" spc="-130" dirty="0">
                <a:latin typeface="Arial"/>
                <a:cs typeface="Arial"/>
              </a:rPr>
              <a:t>r</a:t>
            </a:r>
            <a:r>
              <a:rPr sz="1700" spc="-265" dirty="0">
                <a:latin typeface="Arial"/>
                <a:cs typeface="Arial"/>
              </a:rPr>
              <a:t>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to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0" dirty="0">
                <a:latin typeface="Arial"/>
                <a:cs typeface="Arial"/>
              </a:rPr>
              <a:t>be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85" dirty="0">
                <a:latin typeface="Arial"/>
                <a:cs typeface="Arial"/>
              </a:rPr>
              <a:t>successful.</a:t>
            </a:r>
            <a:endParaRPr sz="1700">
              <a:latin typeface="Arial"/>
              <a:cs typeface="Arial"/>
            </a:endParaRPr>
          </a:p>
          <a:p>
            <a:pPr marL="12700" marR="21590" algn="just">
              <a:lnSpc>
                <a:spcPct val="100000"/>
              </a:lnSpc>
            </a:pPr>
            <a:r>
              <a:rPr sz="1700" spc="-335" dirty="0">
                <a:latin typeface="Arial"/>
                <a:cs typeface="Arial"/>
              </a:rPr>
              <a:t>D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95" dirty="0">
                <a:latin typeface="Arial"/>
                <a:cs typeface="Arial"/>
              </a:rPr>
              <a:t>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25" dirty="0">
                <a:latin typeface="Arial"/>
                <a:cs typeface="Arial"/>
              </a:rPr>
              <a:t>c</a:t>
            </a:r>
            <a:r>
              <a:rPr sz="1700" spc="-260" dirty="0">
                <a:latin typeface="Arial"/>
                <a:cs typeface="Arial"/>
              </a:rPr>
              <a:t>o</a:t>
            </a:r>
            <a:r>
              <a:rPr sz="1700" spc="-105" dirty="0">
                <a:latin typeface="Arial"/>
                <a:cs typeface="Arial"/>
              </a:rPr>
              <a:t>untr</a:t>
            </a:r>
            <a:r>
              <a:rPr sz="1700" spc="-130" dirty="0">
                <a:latin typeface="Arial"/>
                <a:cs typeface="Arial"/>
              </a:rPr>
              <a:t>y</a:t>
            </a:r>
            <a:r>
              <a:rPr sz="1700" spc="-170" dirty="0">
                <a:latin typeface="Arial"/>
                <a:cs typeface="Arial"/>
              </a:rPr>
              <a:t>’s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45" dirty="0">
                <a:latin typeface="Arial"/>
                <a:cs typeface="Arial"/>
              </a:rPr>
              <a:t>ec</a:t>
            </a:r>
            <a:r>
              <a:rPr sz="1700" spc="-270" dirty="0">
                <a:latin typeface="Arial"/>
                <a:cs typeface="Arial"/>
              </a:rPr>
              <a:t>o</a:t>
            </a:r>
            <a:r>
              <a:rPr sz="1700" spc="-250" dirty="0">
                <a:latin typeface="Arial"/>
                <a:cs typeface="Arial"/>
              </a:rPr>
              <a:t>n</a:t>
            </a:r>
            <a:r>
              <a:rPr sz="1700" spc="-260" dirty="0">
                <a:latin typeface="Arial"/>
                <a:cs typeface="Arial"/>
              </a:rPr>
              <a:t>o</a:t>
            </a:r>
            <a:r>
              <a:rPr sz="1700" spc="-229" dirty="0">
                <a:latin typeface="Arial"/>
                <a:cs typeface="Arial"/>
              </a:rPr>
              <a:t>my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is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75" dirty="0">
                <a:latin typeface="Arial"/>
                <a:cs typeface="Arial"/>
              </a:rPr>
              <a:t>mo</a:t>
            </a:r>
            <a:r>
              <a:rPr sz="1700" spc="-145" dirty="0">
                <a:latin typeface="Arial"/>
                <a:cs typeface="Arial"/>
              </a:rPr>
              <a:t>r</a:t>
            </a:r>
            <a:r>
              <a:rPr sz="1700" spc="-285" dirty="0">
                <a:latin typeface="Arial"/>
                <a:cs typeface="Arial"/>
              </a:rPr>
              <a:t>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95" dirty="0">
                <a:latin typeface="Arial"/>
                <a:cs typeface="Arial"/>
              </a:rPr>
              <a:t>successful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345" dirty="0">
                <a:latin typeface="Arial"/>
                <a:cs typeface="Arial"/>
              </a:rPr>
              <a:t>w</a:t>
            </a:r>
            <a:r>
              <a:rPr sz="1700" spc="-240" dirty="0">
                <a:latin typeface="Arial"/>
                <a:cs typeface="Arial"/>
              </a:rPr>
              <a:t>hen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345" dirty="0">
                <a:latin typeface="Arial"/>
                <a:cs typeface="Arial"/>
              </a:rPr>
              <a:t>w</a:t>
            </a:r>
            <a:r>
              <a:rPr sz="1700" spc="-175" dirty="0">
                <a:latin typeface="Arial"/>
                <a:cs typeface="Arial"/>
              </a:rPr>
              <a:t>o</a:t>
            </a:r>
            <a:r>
              <a:rPr sz="1700" spc="-120" dirty="0">
                <a:latin typeface="Arial"/>
                <a:cs typeface="Arial"/>
              </a:rPr>
              <a:t>r</a:t>
            </a:r>
            <a:r>
              <a:rPr sz="1700" spc="-105" dirty="0">
                <a:latin typeface="Arial"/>
                <a:cs typeface="Arial"/>
              </a:rPr>
              <a:t>k</a:t>
            </a:r>
            <a:r>
              <a:rPr sz="1700" spc="-200" dirty="0">
                <a:latin typeface="Arial"/>
                <a:cs typeface="Arial"/>
              </a:rPr>
              <a:t>e</a:t>
            </a:r>
            <a:r>
              <a:rPr sz="1700" spc="-130" dirty="0">
                <a:latin typeface="Arial"/>
                <a:cs typeface="Arial"/>
              </a:rPr>
              <a:t>r</a:t>
            </a:r>
            <a:r>
              <a:rPr sz="1700" spc="-265" dirty="0">
                <a:latin typeface="Arial"/>
                <a:cs typeface="Arial"/>
              </a:rPr>
              <a:t>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35" dirty="0">
                <a:latin typeface="Arial"/>
                <a:cs typeface="Arial"/>
              </a:rPr>
              <a:t>have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195" dirty="0">
                <a:latin typeface="Arial"/>
                <a:cs typeface="Arial"/>
              </a:rPr>
              <a:t>g</a:t>
            </a:r>
            <a:r>
              <a:rPr sz="1700" spc="-250" dirty="0">
                <a:latin typeface="Arial"/>
                <a:cs typeface="Arial"/>
              </a:rPr>
              <a:t>o</a:t>
            </a:r>
            <a:r>
              <a:rPr sz="1700" spc="-260" dirty="0">
                <a:latin typeface="Arial"/>
                <a:cs typeface="Arial"/>
              </a:rPr>
              <a:t>o</a:t>
            </a:r>
            <a:r>
              <a:rPr sz="1700" spc="-229" dirty="0">
                <a:latin typeface="Arial"/>
                <a:cs typeface="Arial"/>
              </a:rPr>
              <a:t>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educati</a:t>
            </a:r>
            <a:r>
              <a:rPr sz="1700" spc="-250" dirty="0">
                <a:latin typeface="Arial"/>
                <a:cs typeface="Arial"/>
              </a:rPr>
              <a:t>on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315" dirty="0">
                <a:latin typeface="Arial"/>
                <a:cs typeface="Arial"/>
              </a:rPr>
              <a:t>a</a:t>
            </a:r>
            <a:r>
              <a:rPr sz="1700" spc="-240" dirty="0">
                <a:latin typeface="Arial"/>
                <a:cs typeface="Arial"/>
              </a:rPr>
              <a:t>nd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heal</a:t>
            </a:r>
            <a:r>
              <a:rPr sz="1700" spc="-45" dirty="0">
                <a:latin typeface="Arial"/>
                <a:cs typeface="Arial"/>
              </a:rPr>
              <a:t>th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90" dirty="0">
                <a:latin typeface="Arial"/>
                <a:cs typeface="Arial"/>
              </a:rPr>
              <a:t>care.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76395"/>
            <a:ext cx="4087495" cy="188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30" dirty="0">
                <a:latin typeface="Arial Narrow"/>
                <a:cs typeface="Arial Narrow"/>
              </a:rPr>
              <a:t>at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210" dirty="0">
                <a:latin typeface="Arial Narrow"/>
                <a:cs typeface="Arial Narrow"/>
              </a:rPr>
              <a:t>an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65" dirty="0">
                <a:latin typeface="Arial Narrow"/>
                <a:cs typeface="Arial Narrow"/>
              </a:rPr>
              <a:t>t</a:t>
            </a:r>
            <a:r>
              <a:rPr sz="2400" b="1" spc="90" dirty="0">
                <a:latin typeface="Arial Narrow"/>
                <a:cs typeface="Arial Narrow"/>
              </a:rPr>
              <a:t>r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14" dirty="0">
                <a:latin typeface="Arial Narrow"/>
                <a:cs typeface="Arial Narrow"/>
              </a:rPr>
              <a:t>re</a:t>
            </a:r>
            <a:r>
              <a:rPr sz="2400" b="1" spc="-135" dirty="0">
                <a:latin typeface="Arial Narrow"/>
                <a:cs typeface="Arial Narrow"/>
              </a:rPr>
              <a:t>n</a:t>
            </a:r>
            <a:r>
              <a:rPr sz="2400" b="1" spc="-165" dirty="0">
                <a:latin typeface="Arial Narrow"/>
                <a:cs typeface="Arial Narrow"/>
              </a:rPr>
              <a:t>eu</a:t>
            </a:r>
            <a:r>
              <a:rPr sz="2400" b="1" spc="-95" dirty="0">
                <a:latin typeface="Arial Narrow"/>
                <a:cs typeface="Arial Narrow"/>
              </a:rPr>
              <a:t>r</a:t>
            </a:r>
            <a:r>
              <a:rPr sz="2400" b="1" spc="-145" dirty="0">
                <a:latin typeface="Arial Narrow"/>
                <a:cs typeface="Arial Narrow"/>
              </a:rPr>
              <a:t>?</a:t>
            </a:r>
            <a:endParaRPr sz="2400">
              <a:latin typeface="Arial Narrow"/>
              <a:cs typeface="Arial Narrow"/>
            </a:endParaRPr>
          </a:p>
          <a:p>
            <a:pPr marL="12700" marR="635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person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who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star</a:t>
            </a:r>
            <a:r>
              <a:rPr sz="2400" spc="-95" dirty="0">
                <a:latin typeface="Arial"/>
                <a:cs typeface="Arial"/>
              </a:rPr>
              <a:t>t</a:t>
            </a:r>
            <a:r>
              <a:rPr sz="2400" spc="-38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15" dirty="0">
                <a:latin typeface="Arial"/>
                <a:cs typeface="Arial"/>
              </a:rPr>
              <a:t>new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bus</a:t>
            </a:r>
            <a:r>
              <a:rPr sz="2400" spc="-145" dirty="0">
                <a:latin typeface="Arial"/>
                <a:cs typeface="Arial"/>
              </a:rPr>
              <a:t>i</a:t>
            </a:r>
            <a:r>
              <a:rPr sz="2400" spc="-335" dirty="0">
                <a:latin typeface="Arial"/>
                <a:cs typeface="Arial"/>
              </a:rPr>
              <a:t>ness.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leader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countr</a:t>
            </a:r>
            <a:r>
              <a:rPr sz="2400" spc="-229" dirty="0">
                <a:latin typeface="Arial"/>
                <a:cs typeface="Arial"/>
              </a:rPr>
              <a:t>y</a:t>
            </a:r>
            <a:r>
              <a:rPr sz="2400" spc="-15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62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worker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fac</a:t>
            </a:r>
            <a:r>
              <a:rPr sz="2400" spc="-70" dirty="0">
                <a:latin typeface="Arial"/>
                <a:cs typeface="Arial"/>
              </a:rPr>
              <a:t>t</a:t>
            </a:r>
            <a:r>
              <a:rPr sz="2400" spc="-160" dirty="0">
                <a:latin typeface="Arial"/>
                <a:cs typeface="Arial"/>
              </a:rPr>
              <a:t>or</a:t>
            </a:r>
            <a:r>
              <a:rPr sz="2400" spc="-190" dirty="0">
                <a:latin typeface="Arial"/>
                <a:cs typeface="Arial"/>
              </a:rPr>
              <a:t>y</a:t>
            </a:r>
            <a:r>
              <a:rPr sz="2400" spc="-15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85" dirty="0">
                <a:latin typeface="Arial"/>
                <a:cs typeface="Arial"/>
              </a:rPr>
              <a:t>stude</a:t>
            </a:r>
            <a:r>
              <a:rPr sz="2400" spc="-335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college.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80078"/>
            <a:ext cx="4735195" cy="206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b="1" spc="-295" dirty="0">
                <a:latin typeface="Arial Narrow"/>
                <a:cs typeface="Arial Narrow"/>
              </a:rPr>
              <a:t>W</a:t>
            </a:r>
            <a:r>
              <a:rPr sz="2200" b="1" spc="-120" dirty="0">
                <a:latin typeface="Arial Narrow"/>
                <a:cs typeface="Arial Narrow"/>
              </a:rPr>
              <a:t>h</a:t>
            </a:r>
            <a:r>
              <a:rPr sz="2200" b="1" spc="-150" dirty="0">
                <a:latin typeface="Arial Narrow"/>
                <a:cs typeface="Arial Narrow"/>
              </a:rPr>
              <a:t>e</a:t>
            </a:r>
            <a:r>
              <a:rPr sz="2200" b="1" spc="-200" dirty="0">
                <a:latin typeface="Arial Narrow"/>
                <a:cs typeface="Arial Narrow"/>
              </a:rPr>
              <a:t>n</a:t>
            </a:r>
            <a:r>
              <a:rPr sz="2200" b="1" spc="10" dirty="0">
                <a:latin typeface="Arial Narrow"/>
                <a:cs typeface="Arial Narrow"/>
              </a:rPr>
              <a:t> </a:t>
            </a:r>
            <a:r>
              <a:rPr sz="2200" b="1" spc="-185" dirty="0">
                <a:latin typeface="Arial Narrow"/>
                <a:cs typeface="Arial Narrow"/>
              </a:rPr>
              <a:t>a</a:t>
            </a:r>
            <a:r>
              <a:rPr sz="2200" b="1" spc="35" dirty="0">
                <a:latin typeface="Arial Narrow"/>
                <a:cs typeface="Arial Narrow"/>
              </a:rPr>
              <a:t> </a:t>
            </a:r>
            <a:r>
              <a:rPr sz="2200" b="1" spc="-114" dirty="0">
                <a:latin typeface="Arial Narrow"/>
                <a:cs typeface="Arial Narrow"/>
              </a:rPr>
              <a:t>g</a:t>
            </a:r>
            <a:r>
              <a:rPr sz="2200" b="1" spc="-204" dirty="0">
                <a:latin typeface="Arial Narrow"/>
                <a:cs typeface="Arial Narrow"/>
              </a:rPr>
              <a:t>o</a:t>
            </a:r>
            <a:r>
              <a:rPr sz="2200" b="1" spc="-85" dirty="0">
                <a:latin typeface="Arial Narrow"/>
                <a:cs typeface="Arial Narrow"/>
              </a:rPr>
              <a:t>v</a:t>
            </a:r>
            <a:r>
              <a:rPr sz="2200" b="1" spc="-125" dirty="0">
                <a:latin typeface="Arial Narrow"/>
                <a:cs typeface="Arial Narrow"/>
              </a:rPr>
              <a:t>ernment</a:t>
            </a:r>
            <a:r>
              <a:rPr sz="2200" b="1" spc="-5" dirty="0">
                <a:latin typeface="Arial Narrow"/>
                <a:cs typeface="Arial Narrow"/>
              </a:rPr>
              <a:t> </a:t>
            </a:r>
            <a:r>
              <a:rPr sz="2200" b="1" spc="-175" dirty="0">
                <a:latin typeface="Arial Narrow"/>
                <a:cs typeface="Arial Narrow"/>
              </a:rPr>
              <a:t>d</a:t>
            </a:r>
            <a:r>
              <a:rPr sz="2200" b="1" spc="-150" dirty="0">
                <a:latin typeface="Arial Narrow"/>
                <a:cs typeface="Arial Narrow"/>
              </a:rPr>
              <a:t>e</a:t>
            </a:r>
            <a:r>
              <a:rPr sz="2200" b="1" spc="-190" dirty="0">
                <a:latin typeface="Arial Narrow"/>
                <a:cs typeface="Arial Narrow"/>
              </a:rPr>
              <a:t>c</a:t>
            </a:r>
            <a:r>
              <a:rPr sz="2200" b="1" spc="-20" dirty="0">
                <a:latin typeface="Arial Narrow"/>
                <a:cs typeface="Arial Narrow"/>
              </a:rPr>
              <a:t>i</a:t>
            </a:r>
            <a:r>
              <a:rPr sz="2200" b="1" spc="-200" dirty="0">
                <a:latin typeface="Arial Narrow"/>
                <a:cs typeface="Arial Narrow"/>
              </a:rPr>
              <a:t>des</a:t>
            </a:r>
            <a:r>
              <a:rPr sz="2200" b="1" spc="5" dirty="0">
                <a:latin typeface="Arial Narrow"/>
                <a:cs typeface="Arial Narrow"/>
              </a:rPr>
              <a:t> </a:t>
            </a:r>
            <a:r>
              <a:rPr sz="2200" b="1" spc="145" dirty="0">
                <a:latin typeface="Arial Narrow"/>
                <a:cs typeface="Arial Narrow"/>
              </a:rPr>
              <a:t>t</a:t>
            </a:r>
            <a:r>
              <a:rPr sz="2200" b="1" spc="-210" dirty="0">
                <a:latin typeface="Arial Narrow"/>
                <a:cs typeface="Arial Narrow"/>
              </a:rPr>
              <a:t>o</a:t>
            </a:r>
            <a:r>
              <a:rPr sz="2200" b="1" spc="20" dirty="0">
                <a:latin typeface="Arial Narrow"/>
                <a:cs typeface="Arial Narrow"/>
              </a:rPr>
              <a:t> </a:t>
            </a:r>
            <a:r>
              <a:rPr sz="2200" b="1" spc="-20" dirty="0">
                <a:latin typeface="Arial Narrow"/>
                <a:cs typeface="Arial Narrow"/>
              </a:rPr>
              <a:t>i</a:t>
            </a:r>
            <a:r>
              <a:rPr sz="2200" b="1" spc="-195" dirty="0">
                <a:latin typeface="Arial Narrow"/>
                <a:cs typeface="Arial Narrow"/>
              </a:rPr>
              <a:t>n</a:t>
            </a:r>
            <a:r>
              <a:rPr sz="2200" b="1" spc="-190" dirty="0">
                <a:latin typeface="Arial Narrow"/>
                <a:cs typeface="Arial Narrow"/>
              </a:rPr>
              <a:t>c</a:t>
            </a:r>
            <a:r>
              <a:rPr sz="2200" b="1" spc="-155" dirty="0">
                <a:latin typeface="Arial Narrow"/>
                <a:cs typeface="Arial Narrow"/>
              </a:rPr>
              <a:t>rease</a:t>
            </a:r>
            <a:r>
              <a:rPr sz="2200" b="1" spc="10" dirty="0">
                <a:latin typeface="Arial Narrow"/>
                <a:cs typeface="Arial Narrow"/>
              </a:rPr>
              <a:t> </a:t>
            </a:r>
            <a:r>
              <a:rPr sz="2200" b="1" spc="-185" dirty="0">
                <a:latin typeface="Arial Narrow"/>
                <a:cs typeface="Arial Narrow"/>
              </a:rPr>
              <a:t>a</a:t>
            </a:r>
            <a:r>
              <a:rPr sz="2200" b="1" spc="35" dirty="0">
                <a:latin typeface="Arial Narrow"/>
                <a:cs typeface="Arial Narrow"/>
              </a:rPr>
              <a:t> </a:t>
            </a:r>
            <a:r>
              <a:rPr sz="2200" b="1" spc="145" dirty="0">
                <a:latin typeface="Arial Narrow"/>
                <a:cs typeface="Arial Narrow"/>
              </a:rPr>
              <a:t>t</a:t>
            </a:r>
            <a:r>
              <a:rPr sz="2200" b="1" spc="-175" dirty="0">
                <a:latin typeface="Arial Narrow"/>
                <a:cs typeface="Arial Narrow"/>
              </a:rPr>
              <a:t>a</a:t>
            </a:r>
            <a:r>
              <a:rPr sz="2200" b="1" spc="105" dirty="0">
                <a:latin typeface="Arial Narrow"/>
                <a:cs typeface="Arial Narrow"/>
              </a:rPr>
              <a:t>rif</a:t>
            </a:r>
            <a:r>
              <a:rPr sz="2200" b="1" spc="114" dirty="0">
                <a:latin typeface="Arial Narrow"/>
                <a:cs typeface="Arial Narrow"/>
              </a:rPr>
              <a:t>f</a:t>
            </a:r>
            <a:r>
              <a:rPr sz="2200" b="1" spc="-25" dirty="0">
                <a:latin typeface="Arial Narrow"/>
                <a:cs typeface="Arial Narrow"/>
              </a:rPr>
              <a:t>, </a:t>
            </a:r>
            <a:r>
              <a:rPr sz="2200" b="1" spc="-20" dirty="0">
                <a:latin typeface="Arial Narrow"/>
                <a:cs typeface="Arial Narrow"/>
              </a:rPr>
              <a:t>i</a:t>
            </a:r>
            <a:r>
              <a:rPr sz="2200" b="1" spc="135" dirty="0">
                <a:latin typeface="Arial Narrow"/>
                <a:cs typeface="Arial Narrow"/>
              </a:rPr>
              <a:t>t</a:t>
            </a:r>
            <a:r>
              <a:rPr sz="2200" b="1" spc="25" dirty="0">
                <a:latin typeface="Arial Narrow"/>
                <a:cs typeface="Arial Narrow"/>
              </a:rPr>
              <a:t> </a:t>
            </a:r>
            <a:r>
              <a:rPr sz="2200" b="1" spc="-20" dirty="0">
                <a:latin typeface="Arial Narrow"/>
                <a:cs typeface="Arial Narrow"/>
              </a:rPr>
              <a:t>i</a:t>
            </a:r>
            <a:r>
              <a:rPr sz="2200" b="1" spc="-195" dirty="0">
                <a:latin typeface="Arial Narrow"/>
                <a:cs typeface="Arial Narrow"/>
              </a:rPr>
              <a:t>n</a:t>
            </a:r>
            <a:r>
              <a:rPr sz="2200" b="1" spc="-190" dirty="0">
                <a:latin typeface="Arial Narrow"/>
                <a:cs typeface="Arial Narrow"/>
              </a:rPr>
              <a:t>c</a:t>
            </a:r>
            <a:r>
              <a:rPr sz="2200" b="1" spc="-65" dirty="0">
                <a:latin typeface="Arial Narrow"/>
                <a:cs typeface="Arial Narrow"/>
              </a:rPr>
              <a:t>r</a:t>
            </a:r>
            <a:r>
              <a:rPr sz="2200" b="1" spc="-105" dirty="0">
                <a:latin typeface="Arial Narrow"/>
                <a:cs typeface="Arial Narrow"/>
              </a:rPr>
              <a:t>e</a:t>
            </a:r>
            <a:r>
              <a:rPr sz="2200" b="1" spc="-225" dirty="0">
                <a:latin typeface="Arial Narrow"/>
                <a:cs typeface="Arial Narrow"/>
              </a:rPr>
              <a:t>a</a:t>
            </a:r>
            <a:r>
              <a:rPr sz="2200" b="1" spc="-220" dirty="0">
                <a:latin typeface="Arial Narrow"/>
                <a:cs typeface="Arial Narrow"/>
              </a:rPr>
              <a:t>s</a:t>
            </a:r>
            <a:r>
              <a:rPr sz="2200" b="1" spc="-204" dirty="0">
                <a:latin typeface="Arial Narrow"/>
                <a:cs typeface="Arial Narrow"/>
              </a:rPr>
              <a:t>es</a:t>
            </a:r>
            <a:r>
              <a:rPr sz="2200" b="1" spc="10" dirty="0">
                <a:latin typeface="Arial Narrow"/>
                <a:cs typeface="Arial Narrow"/>
              </a:rPr>
              <a:t> </a:t>
            </a:r>
            <a:r>
              <a:rPr sz="2200" b="1" spc="145" dirty="0">
                <a:latin typeface="Arial Narrow"/>
                <a:cs typeface="Arial Narrow"/>
              </a:rPr>
              <a:t>t</a:t>
            </a:r>
            <a:r>
              <a:rPr sz="2200" b="1" spc="-120" dirty="0">
                <a:latin typeface="Arial Narrow"/>
                <a:cs typeface="Arial Narrow"/>
              </a:rPr>
              <a:t>h</a:t>
            </a:r>
            <a:r>
              <a:rPr sz="2200" b="1" spc="-155" dirty="0">
                <a:latin typeface="Arial Narrow"/>
                <a:cs typeface="Arial Narrow"/>
              </a:rPr>
              <a:t>e</a:t>
            </a:r>
            <a:r>
              <a:rPr sz="2200" b="1" spc="10" dirty="0">
                <a:latin typeface="Arial Narrow"/>
                <a:cs typeface="Arial Narrow"/>
              </a:rPr>
              <a:t> </a:t>
            </a:r>
            <a:r>
              <a:rPr sz="2200" b="1" spc="-175" dirty="0">
                <a:latin typeface="Arial Narrow"/>
                <a:cs typeface="Arial Narrow"/>
              </a:rPr>
              <a:t>a</a:t>
            </a:r>
            <a:r>
              <a:rPr sz="2200" b="1" spc="-285" dirty="0">
                <a:latin typeface="Arial Narrow"/>
                <a:cs typeface="Arial Narrow"/>
              </a:rPr>
              <a:t>m</a:t>
            </a:r>
            <a:r>
              <a:rPr sz="2200" b="1" spc="-204" dirty="0">
                <a:latin typeface="Arial Narrow"/>
                <a:cs typeface="Arial Narrow"/>
              </a:rPr>
              <a:t>o</a:t>
            </a:r>
            <a:r>
              <a:rPr sz="2200" b="1" spc="-105" dirty="0">
                <a:latin typeface="Arial Narrow"/>
                <a:cs typeface="Arial Narrow"/>
              </a:rPr>
              <a:t>unt</a:t>
            </a:r>
            <a:r>
              <a:rPr sz="2200" b="1" spc="15" dirty="0">
                <a:latin typeface="Arial Narrow"/>
                <a:cs typeface="Arial Narrow"/>
              </a:rPr>
              <a:t> </a:t>
            </a:r>
            <a:r>
              <a:rPr sz="2200" b="1" spc="-204" dirty="0">
                <a:latin typeface="Arial Narrow"/>
                <a:cs typeface="Arial Narrow"/>
              </a:rPr>
              <a:t>o</a:t>
            </a:r>
            <a:r>
              <a:rPr sz="2200" b="1" spc="225" dirty="0">
                <a:latin typeface="Arial Narrow"/>
                <a:cs typeface="Arial Narrow"/>
              </a:rPr>
              <a:t>f</a:t>
            </a:r>
            <a:r>
              <a:rPr sz="2200" b="1" spc="30" dirty="0">
                <a:latin typeface="Arial Narrow"/>
                <a:cs typeface="Arial Narrow"/>
              </a:rPr>
              <a:t> </a:t>
            </a:r>
            <a:r>
              <a:rPr sz="2200" b="1" spc="-185" dirty="0">
                <a:latin typeface="Arial Narrow"/>
                <a:cs typeface="Arial Narrow"/>
              </a:rPr>
              <a:t>a</a:t>
            </a:r>
            <a:r>
              <a:rPr sz="2200" b="1" spc="50" dirty="0">
                <a:latin typeface="Arial Narrow"/>
                <a:cs typeface="Arial Narrow"/>
              </a:rPr>
              <a:t> </a:t>
            </a:r>
            <a:r>
              <a:rPr sz="2200" b="1" spc="140" dirty="0">
                <a:latin typeface="Arial Narrow"/>
                <a:cs typeface="Arial Narrow"/>
              </a:rPr>
              <a:t>t</a:t>
            </a:r>
            <a:r>
              <a:rPr sz="2200" b="1" spc="-175" dirty="0">
                <a:latin typeface="Arial Narrow"/>
                <a:cs typeface="Arial Narrow"/>
              </a:rPr>
              <a:t>a</a:t>
            </a:r>
            <a:r>
              <a:rPr sz="2200" b="1" spc="-114" dirty="0">
                <a:latin typeface="Arial Narrow"/>
                <a:cs typeface="Arial Narrow"/>
              </a:rPr>
              <a:t>x</a:t>
            </a:r>
            <a:r>
              <a:rPr sz="2200" b="1" spc="15" dirty="0">
                <a:latin typeface="Arial Narrow"/>
                <a:cs typeface="Arial Narrow"/>
              </a:rPr>
              <a:t> </a:t>
            </a:r>
            <a:r>
              <a:rPr sz="2200" b="1" spc="-110" dirty="0">
                <a:latin typeface="Arial Narrow"/>
                <a:cs typeface="Arial Narrow"/>
              </a:rPr>
              <a:t>p</a:t>
            </a:r>
            <a:r>
              <a:rPr sz="2200" b="1" spc="-45" dirty="0">
                <a:latin typeface="Arial Narrow"/>
                <a:cs typeface="Arial Narrow"/>
              </a:rPr>
              <a:t>l</a:t>
            </a:r>
            <a:r>
              <a:rPr sz="2200" b="1" spc="-175" dirty="0">
                <a:latin typeface="Arial Narrow"/>
                <a:cs typeface="Arial Narrow"/>
              </a:rPr>
              <a:t>a</a:t>
            </a:r>
            <a:r>
              <a:rPr sz="2200" b="1" spc="-190" dirty="0">
                <a:latin typeface="Arial Narrow"/>
                <a:cs typeface="Arial Narrow"/>
              </a:rPr>
              <a:t>c</a:t>
            </a:r>
            <a:r>
              <a:rPr sz="2200" b="1" spc="-170" dirty="0">
                <a:latin typeface="Arial Narrow"/>
                <a:cs typeface="Arial Narrow"/>
              </a:rPr>
              <a:t>ed</a:t>
            </a:r>
            <a:r>
              <a:rPr sz="2200" b="1" spc="5" dirty="0">
                <a:latin typeface="Arial Narrow"/>
                <a:cs typeface="Arial Narrow"/>
              </a:rPr>
              <a:t> </a:t>
            </a:r>
            <a:r>
              <a:rPr sz="2200" b="1" spc="-240" dirty="0">
                <a:latin typeface="Arial Narrow"/>
                <a:cs typeface="Arial Narrow"/>
              </a:rPr>
              <a:t>u</a:t>
            </a:r>
            <a:r>
              <a:rPr sz="2200" b="1" spc="-110" dirty="0">
                <a:latin typeface="Arial Narrow"/>
                <a:cs typeface="Arial Narrow"/>
              </a:rPr>
              <a:t>p</a:t>
            </a:r>
            <a:r>
              <a:rPr sz="2200" b="1" spc="-204" dirty="0">
                <a:latin typeface="Arial Narrow"/>
                <a:cs typeface="Arial Narrow"/>
              </a:rPr>
              <a:t>o</a:t>
            </a:r>
            <a:r>
              <a:rPr sz="2200" b="1" spc="-200" dirty="0">
                <a:latin typeface="Arial Narrow"/>
                <a:cs typeface="Arial Narrow"/>
              </a:rPr>
              <a:t>n</a:t>
            </a:r>
            <a:endParaRPr sz="2200">
              <a:latin typeface="Arial Narrow"/>
              <a:cs typeface="Arial Narrow"/>
            </a:endParaRPr>
          </a:p>
          <a:p>
            <a:pPr marL="12700" marR="2916555">
              <a:lnSpc>
                <a:spcPct val="100000"/>
              </a:lnSpc>
            </a:pPr>
            <a:r>
              <a:rPr sz="2200" spc="-400" dirty="0">
                <a:latin typeface="Arial"/>
                <a:cs typeface="Arial"/>
              </a:rPr>
              <a:t>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pe</a:t>
            </a:r>
            <a:r>
              <a:rPr sz="2200" spc="-320" dirty="0">
                <a:latin typeface="Arial"/>
                <a:cs typeface="Arial"/>
              </a:rPr>
              <a:t>o</a:t>
            </a:r>
            <a:r>
              <a:rPr sz="2200" spc="-185" dirty="0">
                <a:latin typeface="Arial"/>
                <a:cs typeface="Arial"/>
              </a:rPr>
              <a:t>p</a:t>
            </a:r>
            <a:r>
              <a:rPr sz="2200" spc="-85" dirty="0">
                <a:latin typeface="Arial"/>
                <a:cs typeface="Arial"/>
              </a:rPr>
              <a:t>l</a:t>
            </a:r>
            <a:r>
              <a:rPr sz="2200" spc="-275" dirty="0">
                <a:latin typeface="Arial"/>
                <a:cs typeface="Arial"/>
              </a:rPr>
              <a:t>e’s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inco</a:t>
            </a:r>
            <a:r>
              <a:rPr sz="2200" spc="-475" dirty="0">
                <a:latin typeface="Arial"/>
                <a:cs typeface="Arial"/>
              </a:rPr>
              <a:t>m</a:t>
            </a:r>
            <a:r>
              <a:rPr sz="2200" spc="-260" dirty="0">
                <a:latin typeface="Arial"/>
                <a:cs typeface="Arial"/>
              </a:rPr>
              <a:t>e.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B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75" dirty="0">
                <a:latin typeface="Arial"/>
                <a:cs typeface="Arial"/>
              </a:rPr>
              <a:t>imp</a:t>
            </a:r>
            <a:r>
              <a:rPr sz="2200" spc="-295" dirty="0">
                <a:latin typeface="Arial"/>
                <a:cs typeface="Arial"/>
              </a:rPr>
              <a:t>o</a:t>
            </a:r>
            <a:r>
              <a:rPr sz="2200" spc="50" dirty="0">
                <a:latin typeface="Arial"/>
                <a:cs typeface="Arial"/>
              </a:rPr>
              <a:t>r</a:t>
            </a:r>
            <a:r>
              <a:rPr sz="2200" spc="45" dirty="0">
                <a:latin typeface="Arial"/>
                <a:cs typeface="Arial"/>
              </a:rPr>
              <a:t>t</a:t>
            </a:r>
            <a:r>
              <a:rPr sz="2200" spc="-345" dirty="0">
                <a:latin typeface="Arial"/>
                <a:cs typeface="Arial"/>
              </a:rPr>
              <a:t>ed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20" dirty="0">
                <a:latin typeface="Arial"/>
                <a:cs typeface="Arial"/>
              </a:rPr>
              <a:t>good</a:t>
            </a:r>
            <a:r>
              <a:rPr sz="2200" spc="-300" dirty="0">
                <a:latin typeface="Arial"/>
                <a:cs typeface="Arial"/>
              </a:rPr>
              <a:t>s</a:t>
            </a:r>
            <a:r>
              <a:rPr sz="2200" spc="-14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2510790">
              <a:lnSpc>
                <a:spcPct val="100000"/>
              </a:lnSpc>
            </a:pPr>
            <a:r>
              <a:rPr sz="2200" spc="-590" dirty="0">
                <a:latin typeface="Arial"/>
                <a:cs typeface="Arial"/>
              </a:rPr>
              <a:t>C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95" dirty="0">
                <a:latin typeface="Arial"/>
                <a:cs typeface="Arial"/>
              </a:rPr>
              <a:t>renewable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70" dirty="0">
                <a:latin typeface="Arial"/>
                <a:cs typeface="Arial"/>
              </a:rPr>
              <a:t>resources.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310" dirty="0">
                <a:latin typeface="Arial"/>
                <a:cs typeface="Arial"/>
              </a:rPr>
              <a:t>p</a:t>
            </a:r>
            <a:r>
              <a:rPr sz="2200" spc="-320" dirty="0">
                <a:latin typeface="Arial"/>
                <a:cs typeface="Arial"/>
              </a:rPr>
              <a:t>e</a:t>
            </a:r>
            <a:r>
              <a:rPr sz="2200" spc="-285" dirty="0">
                <a:latin typeface="Arial"/>
                <a:cs typeface="Arial"/>
              </a:rPr>
              <a:t>o</a:t>
            </a:r>
            <a:r>
              <a:rPr sz="2200" spc="-295" dirty="0">
                <a:latin typeface="Arial"/>
                <a:cs typeface="Arial"/>
              </a:rPr>
              <a:t>p</a:t>
            </a:r>
            <a:r>
              <a:rPr sz="2200" spc="-200" dirty="0">
                <a:latin typeface="Arial"/>
                <a:cs typeface="Arial"/>
              </a:rPr>
              <a:t>le</a:t>
            </a:r>
            <a:r>
              <a:rPr sz="2200" spc="-125" dirty="0">
                <a:latin typeface="Arial"/>
                <a:cs typeface="Arial"/>
              </a:rPr>
              <a:t>’</a:t>
            </a:r>
            <a:r>
              <a:rPr sz="2200" spc="-355" dirty="0">
                <a:latin typeface="Arial"/>
                <a:cs typeface="Arial"/>
              </a:rPr>
              <a:t>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pro</a:t>
            </a:r>
            <a:r>
              <a:rPr sz="2200" spc="-245" dirty="0">
                <a:latin typeface="Arial"/>
                <a:cs typeface="Arial"/>
              </a:rPr>
              <a:t>p</a:t>
            </a:r>
            <a:r>
              <a:rPr sz="2200" spc="-95" dirty="0">
                <a:latin typeface="Arial"/>
                <a:cs typeface="Arial"/>
              </a:rPr>
              <a:t>ert</a:t>
            </a:r>
            <a:r>
              <a:rPr sz="2200" spc="-120" dirty="0">
                <a:latin typeface="Arial"/>
                <a:cs typeface="Arial"/>
              </a:rPr>
              <a:t>y.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702564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8395" y="3779520"/>
            <a:ext cx="675131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86740" cy="370840"/>
          </a:xfrm>
          <a:custGeom>
            <a:avLst/>
            <a:gdLst/>
            <a:ahLst/>
            <a:cxnLst/>
            <a:rect l="l" t="t" r="r" b="b"/>
            <a:pathLst>
              <a:path w="586740" h="370839">
                <a:moveTo>
                  <a:pt x="0" y="370331"/>
                </a:moveTo>
                <a:lnTo>
                  <a:pt x="586740" y="370331"/>
                </a:lnTo>
                <a:lnTo>
                  <a:pt x="58674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86740" cy="370840"/>
          </a:xfrm>
          <a:custGeom>
            <a:avLst/>
            <a:gdLst/>
            <a:ahLst/>
            <a:cxnLst/>
            <a:rect l="l" t="t" r="r" b="b"/>
            <a:pathLst>
              <a:path w="586740" h="370839">
                <a:moveTo>
                  <a:pt x="0" y="370331"/>
                </a:moveTo>
                <a:lnTo>
                  <a:pt x="586740" y="370331"/>
                </a:lnTo>
                <a:lnTo>
                  <a:pt x="58674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0288" y="3875532"/>
            <a:ext cx="3206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0483" y="182879"/>
            <a:ext cx="629412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2376" y="278003"/>
            <a:ext cx="2743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359" y="3779520"/>
            <a:ext cx="632460" cy="586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4337" y="3875532"/>
            <a:ext cx="27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19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78865"/>
            <a:ext cx="413829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4124960" algn="l"/>
              </a:tabLst>
            </a:pPr>
            <a:r>
              <a:rPr sz="2400" b="1" spc="-340" dirty="0">
                <a:latin typeface="Arial Narrow"/>
                <a:cs typeface="Arial Narrow"/>
              </a:rPr>
              <a:t>M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150" dirty="0">
                <a:latin typeface="Arial Narrow"/>
                <a:cs typeface="Arial Narrow"/>
              </a:rPr>
              <a:t>t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160" dirty="0">
                <a:latin typeface="Arial Narrow"/>
                <a:cs typeface="Arial Narrow"/>
              </a:rPr>
              <a:t>e</a:t>
            </a:r>
            <a:r>
              <a:rPr sz="2400" b="1" spc="-300" dirty="0">
                <a:latin typeface="Arial Narrow"/>
                <a:cs typeface="Arial Narrow"/>
              </a:rPr>
              <a:t>m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65" dirty="0">
                <a:latin typeface="Arial Narrow"/>
                <a:cs typeface="Arial Narrow"/>
              </a:rPr>
              <a:t>crat</a:t>
            </a:r>
            <a:r>
              <a:rPr sz="2400" b="1" spc="-35" dirty="0">
                <a:latin typeface="Arial Narrow"/>
                <a:cs typeface="Arial Narrow"/>
              </a:rPr>
              <a:t>i</a:t>
            </a:r>
            <a:r>
              <a:rPr sz="2400" b="1" spc="-210" dirty="0">
                <a:latin typeface="Arial Narrow"/>
                <a:cs typeface="Arial Narrow"/>
              </a:rPr>
              <a:t>c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35" dirty="0">
                <a:latin typeface="Arial Narrow"/>
                <a:cs typeface="Arial Narrow"/>
              </a:rPr>
              <a:t>a</a:t>
            </a:r>
            <a:r>
              <a:rPr sz="2400" b="1" spc="-10" dirty="0">
                <a:latin typeface="Arial Narrow"/>
                <a:cs typeface="Arial Narrow"/>
              </a:rPr>
              <a:t>t</a:t>
            </a:r>
            <a:r>
              <a:rPr sz="2400" b="1" spc="-80" dirty="0">
                <a:latin typeface="Arial Narrow"/>
                <a:cs typeface="Arial Narrow"/>
              </a:rPr>
              <a:t>i</a:t>
            </a:r>
            <a:r>
              <a:rPr sz="2400" b="1" spc="-155" dirty="0">
                <a:latin typeface="Arial Narrow"/>
                <a:cs typeface="Arial Narrow"/>
              </a:rPr>
              <a:t>o</a:t>
            </a:r>
            <a:r>
              <a:rPr sz="2400" b="1" spc="-245" dirty="0">
                <a:latin typeface="Arial Narrow"/>
                <a:cs typeface="Arial Narrow"/>
              </a:rPr>
              <a:t>ns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145" dirty="0">
                <a:latin typeface="Arial Narrow"/>
                <a:cs typeface="Arial Narrow"/>
              </a:rPr>
              <a:t>a</a:t>
            </a:r>
            <a:r>
              <a:rPr sz="2400" b="1" spc="-130" dirty="0">
                <a:latin typeface="Arial Narrow"/>
                <a:cs typeface="Arial Narrow"/>
              </a:rPr>
              <a:t>v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u="sng" spc="40" dirty="0">
                <a:latin typeface="Arial Narrow"/>
                <a:cs typeface="Arial Narrow"/>
              </a:rPr>
              <a:t> </a:t>
            </a:r>
            <a:r>
              <a:rPr sz="2400" b="1" u="sng" dirty="0">
                <a:latin typeface="Arial Narrow"/>
                <a:cs typeface="Arial Narrow"/>
              </a:rPr>
              <a:t>	</a:t>
            </a:r>
            <a:r>
              <a:rPr sz="2400" b="1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15" dirty="0">
                <a:latin typeface="Arial Narrow"/>
                <a:cs typeface="Arial Narrow"/>
              </a:rPr>
              <a:t>n</a:t>
            </a:r>
            <a:r>
              <a:rPr sz="2400" b="1" spc="-240" dirty="0">
                <a:latin typeface="Arial Narrow"/>
                <a:cs typeface="Arial Narrow"/>
              </a:rPr>
              <a:t>om</a:t>
            </a:r>
            <a:r>
              <a:rPr sz="2400" b="1" spc="-85" dirty="0">
                <a:latin typeface="Arial Narrow"/>
                <a:cs typeface="Arial Narrow"/>
              </a:rPr>
              <a:t>i</a:t>
            </a:r>
            <a:r>
              <a:rPr sz="2400" b="1" spc="-220" dirty="0">
                <a:latin typeface="Arial Narrow"/>
                <a:cs typeface="Arial Narrow"/>
              </a:rPr>
              <a:t>e</a:t>
            </a:r>
            <a:r>
              <a:rPr sz="2400" b="1" spc="-229" dirty="0">
                <a:latin typeface="Arial Narrow"/>
                <a:cs typeface="Arial Narrow"/>
              </a:rPr>
              <a:t>s</a:t>
            </a:r>
            <a:r>
              <a:rPr sz="2400" b="1" spc="-35" dirty="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225" dirty="0">
                <a:latin typeface="Arial"/>
                <a:cs typeface="Arial"/>
              </a:rPr>
              <a:t>ixed.</a:t>
            </a:r>
            <a:endParaRPr sz="2400">
              <a:latin typeface="Arial"/>
              <a:cs typeface="Arial"/>
            </a:endParaRPr>
          </a:p>
          <a:p>
            <a:pPr marL="12700" marR="272542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tra</a:t>
            </a:r>
            <a:r>
              <a:rPr sz="2400" spc="-229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i</a:t>
            </a:r>
            <a:r>
              <a:rPr sz="2400" spc="5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o</a:t>
            </a:r>
            <a:r>
              <a:rPr sz="2400" spc="-390" dirty="0">
                <a:latin typeface="Arial"/>
                <a:cs typeface="Arial"/>
              </a:rPr>
              <a:t>n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l.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com</a:t>
            </a:r>
            <a:r>
              <a:rPr sz="2400" spc="-53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245" dirty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market.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27888"/>
            <a:ext cx="441896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400" b="1" spc="-90" dirty="0">
                <a:latin typeface="Arial Narrow"/>
                <a:cs typeface="Arial Narrow"/>
              </a:rPr>
              <a:t>T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210" dirty="0">
                <a:latin typeface="Arial Narrow"/>
                <a:cs typeface="Arial Narrow"/>
              </a:rPr>
              <a:t>an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20" dirty="0">
                <a:latin typeface="Arial Narrow"/>
                <a:cs typeface="Arial Narrow"/>
              </a:rPr>
              <a:t>no</a:t>
            </a:r>
            <a:r>
              <a:rPr sz="2400" b="1" spc="-305" dirty="0">
                <a:latin typeface="Arial Narrow"/>
                <a:cs typeface="Arial Narrow"/>
              </a:rPr>
              <a:t>m</a:t>
            </a:r>
            <a:r>
              <a:rPr sz="2400" b="1" spc="-114" dirty="0">
                <a:latin typeface="Arial Narrow"/>
                <a:cs typeface="Arial Narrow"/>
              </a:rPr>
              <a:t>ic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15" dirty="0">
                <a:latin typeface="Arial Narrow"/>
                <a:cs typeface="Arial Narrow"/>
              </a:rPr>
              <a:t>y</a:t>
            </a:r>
            <a:r>
              <a:rPr sz="2400" b="1" spc="-265" dirty="0">
                <a:latin typeface="Arial Narrow"/>
                <a:cs typeface="Arial Narrow"/>
              </a:rPr>
              <a:t>s</a:t>
            </a:r>
            <a:r>
              <a:rPr sz="2400" b="1" spc="-10" dirty="0">
                <a:latin typeface="Arial Narrow"/>
                <a:cs typeface="Arial Narrow"/>
              </a:rPr>
              <a:t>te</a:t>
            </a:r>
            <a:r>
              <a:rPr sz="2400" b="1" spc="-315" dirty="0">
                <a:latin typeface="Arial Narrow"/>
                <a:cs typeface="Arial Narrow"/>
              </a:rPr>
              <a:t>m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275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r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120" dirty="0">
                <a:latin typeface="Arial Narrow"/>
                <a:cs typeface="Arial Narrow"/>
              </a:rPr>
              <a:t>p</a:t>
            </a:r>
            <a:r>
              <a:rPr sz="2400" b="1" spc="-110" dirty="0">
                <a:latin typeface="Arial Narrow"/>
                <a:cs typeface="Arial Narrow"/>
              </a:rPr>
              <a:t>le</a:t>
            </a:r>
            <a:r>
              <a:rPr sz="2400" b="1" spc="-75" dirty="0">
                <a:latin typeface="Arial Narrow"/>
                <a:cs typeface="Arial Narrow"/>
              </a:rPr>
              <a:t> </a:t>
            </a:r>
            <a:r>
              <a:rPr sz="2400" b="1" spc="250" dirty="0">
                <a:latin typeface="Arial Narrow"/>
                <a:cs typeface="Arial Narrow"/>
              </a:rPr>
              <a:t>f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40" dirty="0">
                <a:latin typeface="Arial Narrow"/>
                <a:cs typeface="Arial Narrow"/>
              </a:rPr>
              <a:t>l</a:t>
            </a:r>
            <a:r>
              <a:rPr sz="2400" b="1" spc="-190" dirty="0">
                <a:latin typeface="Arial Narrow"/>
                <a:cs typeface="Arial Narrow"/>
              </a:rPr>
              <a:t>low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-200" dirty="0">
                <a:latin typeface="Arial Narrow"/>
                <a:cs typeface="Arial Narrow"/>
              </a:rPr>
              <a:t>cc</a:t>
            </a:r>
            <a:r>
              <a:rPr sz="2400" b="1" spc="-195" dirty="0">
                <a:latin typeface="Arial Narrow"/>
                <a:cs typeface="Arial Narrow"/>
              </a:rPr>
              <a:t>u</a:t>
            </a:r>
            <a:r>
              <a:rPr sz="2400" b="1" spc="-185" dirty="0">
                <a:latin typeface="Arial Narrow"/>
                <a:cs typeface="Arial Narrow"/>
              </a:rPr>
              <a:t>p</a:t>
            </a:r>
            <a:r>
              <a:rPr sz="2400" b="1" spc="-35" dirty="0">
                <a:latin typeface="Arial Narrow"/>
                <a:cs typeface="Arial Narrow"/>
              </a:rPr>
              <a:t>a</a:t>
            </a:r>
            <a:r>
              <a:rPr sz="2400" b="1" spc="-30" dirty="0">
                <a:latin typeface="Arial Narrow"/>
                <a:cs typeface="Arial Narrow"/>
              </a:rPr>
              <a:t>t</a:t>
            </a:r>
            <a:r>
              <a:rPr sz="2400" b="1" spc="-160" dirty="0">
                <a:latin typeface="Arial Narrow"/>
                <a:cs typeface="Arial Narrow"/>
              </a:rPr>
              <a:t>ion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225" dirty="0">
                <a:latin typeface="Arial Narrow"/>
                <a:cs typeface="Arial Narrow"/>
              </a:rPr>
              <a:t>o</a:t>
            </a:r>
            <a:r>
              <a:rPr sz="2400" b="1" spc="245" dirty="0">
                <a:latin typeface="Arial Narrow"/>
                <a:cs typeface="Arial Narrow"/>
              </a:rPr>
              <a:t>f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h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15" dirty="0">
                <a:latin typeface="Arial Narrow"/>
                <a:cs typeface="Arial Narrow"/>
              </a:rPr>
              <a:t>ir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-204" dirty="0">
                <a:latin typeface="Arial Narrow"/>
                <a:cs typeface="Arial Narrow"/>
              </a:rPr>
              <a:t>n</a:t>
            </a:r>
            <a:r>
              <a:rPr sz="2400" b="1" spc="-200" dirty="0">
                <a:latin typeface="Arial Narrow"/>
                <a:cs typeface="Arial Narrow"/>
              </a:rPr>
              <a:t>c</a:t>
            </a:r>
            <a:r>
              <a:rPr sz="2400" b="1" spc="-110" dirty="0">
                <a:latin typeface="Arial Narrow"/>
                <a:cs typeface="Arial Narrow"/>
              </a:rPr>
              <a:t>es</a:t>
            </a:r>
            <a:r>
              <a:rPr sz="2400" b="1" spc="-65" dirty="0">
                <a:latin typeface="Arial Narrow"/>
                <a:cs typeface="Arial Narrow"/>
              </a:rPr>
              <a:t>t</a:t>
            </a:r>
            <a:r>
              <a:rPr sz="2400" b="1" spc="-150" dirty="0">
                <a:latin typeface="Arial Narrow"/>
                <a:cs typeface="Arial Narrow"/>
              </a:rPr>
              <a:t>ors:</a:t>
            </a:r>
            <a:r>
              <a:rPr sz="2400" b="1" spc="-90" dirty="0">
                <a:latin typeface="Arial Narrow"/>
                <a:cs typeface="Arial Narrow"/>
              </a:rPr>
              <a:t> </a:t>
            </a: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com</a:t>
            </a:r>
            <a:r>
              <a:rPr sz="2400" spc="-53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a</a:t>
            </a:r>
            <a:r>
              <a:rPr sz="2400" spc="-400" dirty="0">
                <a:latin typeface="Arial"/>
                <a:cs typeface="Arial"/>
              </a:rPr>
              <a:t>n</a:t>
            </a:r>
            <a:r>
              <a:rPr sz="2400" spc="-245" dirty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12700" marR="3358515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55" dirty="0">
                <a:latin typeface="Arial"/>
                <a:cs typeface="Arial"/>
              </a:rPr>
              <a:t>m</a:t>
            </a:r>
            <a:r>
              <a:rPr sz="2400" spc="-195" dirty="0">
                <a:latin typeface="Arial"/>
                <a:cs typeface="Arial"/>
              </a:rPr>
              <a:t>ar</a:t>
            </a:r>
            <a:r>
              <a:rPr sz="2400" spc="-229" dirty="0">
                <a:latin typeface="Arial"/>
                <a:cs typeface="Arial"/>
              </a:rPr>
              <a:t>k</a:t>
            </a:r>
            <a:r>
              <a:rPr sz="2400" spc="-145" dirty="0">
                <a:latin typeface="Arial"/>
                <a:cs typeface="Arial"/>
              </a:rPr>
              <a:t>et.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85" dirty="0">
                <a:latin typeface="Arial"/>
                <a:cs typeface="Arial"/>
              </a:rPr>
              <a:t>mixed.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tr</a:t>
            </a:r>
            <a:r>
              <a:rPr sz="2400" spc="-175" dirty="0">
                <a:latin typeface="Arial"/>
                <a:cs typeface="Arial"/>
              </a:rPr>
              <a:t>a</a:t>
            </a:r>
            <a:r>
              <a:rPr sz="2400" spc="-245" dirty="0">
                <a:latin typeface="Arial"/>
                <a:cs typeface="Arial"/>
              </a:rPr>
              <a:t>d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65" dirty="0">
                <a:latin typeface="Arial"/>
                <a:cs typeface="Arial"/>
              </a:rPr>
              <a:t>t</a:t>
            </a:r>
            <a:r>
              <a:rPr sz="2400" spc="40" dirty="0">
                <a:latin typeface="Arial"/>
                <a:cs typeface="Arial"/>
              </a:rPr>
              <a:t>i</a:t>
            </a:r>
            <a:r>
              <a:rPr sz="2400" spc="-375" dirty="0">
                <a:latin typeface="Arial"/>
                <a:cs typeface="Arial"/>
              </a:rPr>
              <a:t>on</a:t>
            </a:r>
            <a:r>
              <a:rPr sz="2400" spc="-38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76395"/>
            <a:ext cx="4191000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spc="-330" dirty="0">
                <a:latin typeface="Arial Narrow"/>
                <a:cs typeface="Arial Narrow"/>
              </a:rPr>
              <a:t>W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30" dirty="0">
                <a:latin typeface="Arial Narrow"/>
                <a:cs typeface="Arial Narrow"/>
              </a:rPr>
              <a:t>at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150" dirty="0">
                <a:latin typeface="Arial Narrow"/>
                <a:cs typeface="Arial Narrow"/>
              </a:rPr>
              <a:t>is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200" dirty="0">
                <a:latin typeface="Arial Narrow"/>
                <a:cs typeface="Arial Narrow"/>
              </a:rPr>
              <a:t>a</a:t>
            </a:r>
            <a:r>
              <a:rPr sz="2400" b="1" spc="45" dirty="0">
                <a:latin typeface="Arial Narrow"/>
                <a:cs typeface="Arial Narrow"/>
              </a:rPr>
              <a:t> </a:t>
            </a:r>
            <a:r>
              <a:rPr sz="2400" b="1" spc="-40" dirty="0">
                <a:latin typeface="Arial Narrow"/>
                <a:cs typeface="Arial Narrow"/>
              </a:rPr>
              <a:t>l</a:t>
            </a:r>
            <a:r>
              <a:rPr sz="2400" b="1" spc="50" dirty="0">
                <a:latin typeface="Arial Narrow"/>
                <a:cs typeface="Arial Narrow"/>
              </a:rPr>
              <a:t>i</a:t>
            </a:r>
            <a:r>
              <a:rPr sz="2400" b="1" spc="75" dirty="0">
                <a:latin typeface="Arial Narrow"/>
                <a:cs typeface="Arial Narrow"/>
              </a:rPr>
              <a:t>t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r</a:t>
            </a:r>
            <a:r>
              <a:rPr sz="2400" b="1" spc="-35" dirty="0">
                <a:latin typeface="Arial Narrow"/>
                <a:cs typeface="Arial Narrow"/>
              </a:rPr>
              <a:t>a</a:t>
            </a:r>
            <a:r>
              <a:rPr sz="2400" b="1" spc="-30" dirty="0">
                <a:latin typeface="Arial Narrow"/>
                <a:cs typeface="Arial Narrow"/>
              </a:rPr>
              <a:t>t</a:t>
            </a:r>
            <a:r>
              <a:rPr sz="2400" b="1" spc="-165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190" dirty="0">
                <a:latin typeface="Arial Narrow"/>
                <a:cs typeface="Arial Narrow"/>
              </a:rPr>
              <a:t>a</a:t>
            </a:r>
            <a:r>
              <a:rPr sz="2400" b="1" spc="-195" dirty="0">
                <a:latin typeface="Arial Narrow"/>
                <a:cs typeface="Arial Narrow"/>
              </a:rPr>
              <a:t>d</a:t>
            </a:r>
            <a:r>
              <a:rPr sz="2400" b="1" spc="-254" dirty="0">
                <a:latin typeface="Arial Narrow"/>
                <a:cs typeface="Arial Narrow"/>
              </a:rPr>
              <a:t>u</a:t>
            </a:r>
            <a:r>
              <a:rPr sz="2400" b="1" spc="45" dirty="0">
                <a:latin typeface="Arial Narrow"/>
                <a:cs typeface="Arial Narrow"/>
              </a:rPr>
              <a:t>lt</a:t>
            </a:r>
            <a:r>
              <a:rPr sz="2400" b="1" spc="40" dirty="0">
                <a:latin typeface="Arial Narrow"/>
                <a:cs typeface="Arial Narrow"/>
              </a:rPr>
              <a:t> </a:t>
            </a:r>
            <a:r>
              <a:rPr sz="2400" b="1" spc="-315" dirty="0">
                <a:latin typeface="Arial Narrow"/>
                <a:cs typeface="Arial Narrow"/>
              </a:rPr>
              <a:t>L</a:t>
            </a:r>
            <a:r>
              <a:rPr sz="2400" b="1" spc="-270" dirty="0">
                <a:latin typeface="Arial Narrow"/>
                <a:cs typeface="Arial Narrow"/>
              </a:rPr>
              <a:t>E</a:t>
            </a:r>
            <a:r>
              <a:rPr sz="2400" b="1" spc="-225" dirty="0">
                <a:latin typeface="Arial Narrow"/>
                <a:cs typeface="Arial Narrow"/>
              </a:rPr>
              <a:t>AST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40" dirty="0">
                <a:latin typeface="Arial Narrow"/>
                <a:cs typeface="Arial Narrow"/>
              </a:rPr>
              <a:t>l</a:t>
            </a:r>
            <a:r>
              <a:rPr sz="2400" b="1" spc="-20" dirty="0">
                <a:latin typeface="Arial Narrow"/>
                <a:cs typeface="Arial Narrow"/>
              </a:rPr>
              <a:t>i</a:t>
            </a:r>
            <a:r>
              <a:rPr sz="2400" b="1" spc="-25" dirty="0">
                <a:latin typeface="Arial Narrow"/>
                <a:cs typeface="Arial Narrow"/>
              </a:rPr>
              <a:t>k</a:t>
            </a:r>
            <a:r>
              <a:rPr sz="2400" b="1" spc="-155" dirty="0">
                <a:latin typeface="Arial Narrow"/>
                <a:cs typeface="Arial Narrow"/>
              </a:rPr>
              <a:t>e</a:t>
            </a:r>
            <a:r>
              <a:rPr sz="2400" b="1" spc="-25" dirty="0">
                <a:latin typeface="Arial Narrow"/>
                <a:cs typeface="Arial Narrow"/>
              </a:rPr>
              <a:t>ly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40" dirty="0">
                <a:latin typeface="Arial Narrow"/>
                <a:cs typeface="Arial Narrow"/>
              </a:rPr>
              <a:t>to</a:t>
            </a:r>
            <a:r>
              <a:rPr sz="2400" b="1" spc="-25" dirty="0">
                <a:latin typeface="Arial Narrow"/>
                <a:cs typeface="Arial Narrow"/>
              </a:rPr>
              <a:t> </a:t>
            </a:r>
            <a:r>
              <a:rPr sz="2400" b="1" spc="-125" dirty="0">
                <a:latin typeface="Arial Narrow"/>
                <a:cs typeface="Arial Narrow"/>
              </a:rPr>
              <a:t>h</a:t>
            </a:r>
            <a:r>
              <a:rPr sz="2400" b="1" spc="-145" dirty="0">
                <a:latin typeface="Arial Narrow"/>
                <a:cs typeface="Arial Narrow"/>
              </a:rPr>
              <a:t>a</a:t>
            </a:r>
            <a:r>
              <a:rPr sz="2400" b="1" spc="-130" dirty="0">
                <a:latin typeface="Arial Narrow"/>
                <a:cs typeface="Arial Narrow"/>
              </a:rPr>
              <a:t>v</a:t>
            </a:r>
            <a:r>
              <a:rPr sz="2400" b="1" spc="-150" dirty="0">
                <a:latin typeface="Arial Narrow"/>
                <a:cs typeface="Arial Narrow"/>
              </a:rPr>
              <a:t>e?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42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g</a:t>
            </a:r>
            <a:r>
              <a:rPr sz="2400" spc="-320" dirty="0">
                <a:latin typeface="Arial"/>
                <a:cs typeface="Arial"/>
              </a:rPr>
              <a:t>o</a:t>
            </a:r>
            <a:r>
              <a:rPr sz="2400" spc="-350" dirty="0">
                <a:latin typeface="Arial"/>
                <a:cs typeface="Arial"/>
              </a:rPr>
              <a:t>od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health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5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h</a:t>
            </a:r>
            <a:r>
              <a:rPr sz="2400" spc="-90" dirty="0">
                <a:latin typeface="Arial"/>
                <a:cs typeface="Arial"/>
              </a:rPr>
              <a:t>i</a:t>
            </a:r>
            <a:r>
              <a:rPr sz="2400" spc="-270" dirty="0">
                <a:latin typeface="Arial"/>
                <a:cs typeface="Arial"/>
              </a:rPr>
              <a:t>g</a:t>
            </a:r>
            <a:r>
              <a:rPr sz="2400" spc="-280" dirty="0">
                <a:latin typeface="Arial"/>
                <a:cs typeface="Arial"/>
              </a:rPr>
              <a:t>h</a:t>
            </a:r>
            <a:r>
              <a:rPr sz="2400" spc="-220" dirty="0">
                <a:latin typeface="Arial"/>
                <a:cs typeface="Arial"/>
              </a:rPr>
              <a:t>-</a:t>
            </a:r>
            <a:r>
              <a:rPr sz="2400" spc="-350" dirty="0">
                <a:latin typeface="Arial"/>
                <a:cs typeface="Arial"/>
              </a:rPr>
              <a:t>p</a:t>
            </a:r>
            <a:r>
              <a:rPr sz="2400" spc="-360" dirty="0">
                <a:latin typeface="Arial"/>
                <a:cs typeface="Arial"/>
              </a:rPr>
              <a:t>a</a:t>
            </a:r>
            <a:r>
              <a:rPr sz="2400" spc="-85" dirty="0">
                <a:latin typeface="Arial"/>
                <a:cs typeface="Arial"/>
              </a:rPr>
              <a:t>y</a:t>
            </a:r>
            <a:r>
              <a:rPr sz="2400" spc="-50" dirty="0">
                <a:latin typeface="Arial"/>
                <a:cs typeface="Arial"/>
              </a:rPr>
              <a:t>i</a:t>
            </a:r>
            <a:r>
              <a:rPr sz="2400" spc="-310" dirty="0">
                <a:latin typeface="Arial"/>
                <a:cs typeface="Arial"/>
              </a:rPr>
              <a:t>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j</a:t>
            </a:r>
            <a:r>
              <a:rPr sz="2400" spc="-240" dirty="0">
                <a:latin typeface="Arial"/>
                <a:cs typeface="Arial"/>
              </a:rPr>
              <a:t>o</a:t>
            </a:r>
            <a:r>
              <a:rPr sz="2400" spc="-29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12700" marR="855980">
              <a:lnSpc>
                <a:spcPct val="100000"/>
              </a:lnSpc>
            </a:pPr>
            <a:r>
              <a:rPr sz="2400" spc="-645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access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t</a:t>
            </a:r>
            <a:r>
              <a:rPr sz="2400" spc="-365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modern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technolo</a:t>
            </a:r>
            <a:r>
              <a:rPr sz="2400" spc="-290" dirty="0">
                <a:latin typeface="Arial"/>
                <a:cs typeface="Arial"/>
              </a:rPr>
              <a:t>g</a:t>
            </a:r>
            <a:r>
              <a:rPr sz="2400" spc="-100" dirty="0">
                <a:latin typeface="Arial"/>
                <a:cs typeface="Arial"/>
              </a:rPr>
              <a:t>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uneduca</a:t>
            </a:r>
            <a:r>
              <a:rPr sz="2400" spc="-180" dirty="0">
                <a:latin typeface="Arial"/>
                <a:cs typeface="Arial"/>
              </a:rPr>
              <a:t>t</a:t>
            </a:r>
            <a:r>
              <a:rPr sz="2400" spc="-375" dirty="0">
                <a:latin typeface="Arial"/>
                <a:cs typeface="Arial"/>
              </a:rPr>
              <a:t>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children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85666"/>
            <a:ext cx="4258310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640">
              <a:lnSpc>
                <a:spcPct val="100000"/>
              </a:lnSpc>
            </a:pPr>
            <a:r>
              <a:rPr sz="2000" b="1" spc="-275" dirty="0">
                <a:latin typeface="Arial Narrow"/>
                <a:cs typeface="Arial Narrow"/>
              </a:rPr>
              <a:t>W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125" dirty="0">
                <a:latin typeface="Arial Narrow"/>
                <a:cs typeface="Arial Narrow"/>
              </a:rPr>
              <a:t>t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229" dirty="0">
                <a:latin typeface="Arial Narrow"/>
                <a:cs typeface="Arial Narrow"/>
              </a:rPr>
              <a:t>s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35" dirty="0">
                <a:latin typeface="Arial Narrow"/>
                <a:cs typeface="Arial Narrow"/>
              </a:rPr>
              <a:t> </a:t>
            </a:r>
            <a:r>
              <a:rPr sz="2000" b="1" spc="-250" dirty="0">
                <a:latin typeface="Arial Narrow"/>
                <a:cs typeface="Arial Narrow"/>
              </a:rPr>
              <a:t>m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105" dirty="0">
                <a:latin typeface="Arial Narrow"/>
                <a:cs typeface="Arial Narrow"/>
              </a:rPr>
              <a:t>in</a:t>
            </a:r>
            <a:r>
              <a:rPr sz="2000" b="1" spc="1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95" dirty="0">
                <a:latin typeface="Arial Narrow"/>
                <a:cs typeface="Arial Narrow"/>
              </a:rPr>
              <a:t>a</a:t>
            </a:r>
            <a:r>
              <a:rPr sz="2000" b="1" spc="-204" dirty="0">
                <a:latin typeface="Arial Narrow"/>
                <a:cs typeface="Arial Narrow"/>
              </a:rPr>
              <a:t>s</a:t>
            </a:r>
            <a:r>
              <a:rPr sz="2000" b="1" spc="-185" dirty="0">
                <a:latin typeface="Arial Narrow"/>
                <a:cs typeface="Arial Narrow"/>
              </a:rPr>
              <a:t>on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215" dirty="0">
                <a:latin typeface="Arial Narrow"/>
                <a:cs typeface="Arial Narrow"/>
              </a:rPr>
              <a:t>f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15" dirty="0">
                <a:latin typeface="Arial Narrow"/>
                <a:cs typeface="Arial Narrow"/>
              </a:rPr>
              <a:t> </a:t>
            </a:r>
            <a:r>
              <a:rPr sz="2000" b="1" spc="-90" dirty="0">
                <a:latin typeface="Arial Narrow"/>
                <a:cs typeface="Arial Narrow"/>
              </a:rPr>
              <a:t>p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90" dirty="0">
                <a:latin typeface="Arial Narrow"/>
                <a:cs typeface="Arial Narrow"/>
              </a:rPr>
              <a:t>ple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130" dirty="0">
                <a:latin typeface="Arial Narrow"/>
                <a:cs typeface="Arial Narrow"/>
              </a:rPr>
              <a:t>t</a:t>
            </a:r>
            <a:r>
              <a:rPr sz="2000" b="1" spc="-185" dirty="0">
                <a:latin typeface="Arial Narrow"/>
                <a:cs typeface="Arial Narrow"/>
              </a:rPr>
              <a:t>o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00" dirty="0">
                <a:latin typeface="Arial Narrow"/>
                <a:cs typeface="Arial Narrow"/>
              </a:rPr>
              <a:t>x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45" dirty="0">
                <a:latin typeface="Arial Narrow"/>
                <a:cs typeface="Arial Narrow"/>
              </a:rPr>
              <a:t>ha</a:t>
            </a:r>
            <a:r>
              <a:rPr sz="2000" b="1" spc="-165" dirty="0">
                <a:latin typeface="Arial Narrow"/>
                <a:cs typeface="Arial Narrow"/>
              </a:rPr>
              <a:t>n</a:t>
            </a:r>
            <a:r>
              <a:rPr sz="2000" b="1" spc="-125" dirty="0">
                <a:latin typeface="Arial Narrow"/>
                <a:cs typeface="Arial Narrow"/>
              </a:rPr>
              <a:t>ge</a:t>
            </a:r>
            <a:r>
              <a:rPr sz="2000" b="1" spc="-60" dirty="0">
                <a:latin typeface="Arial Narrow"/>
                <a:cs typeface="Arial Narrow"/>
              </a:rPr>
              <a:t> 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215" dirty="0">
                <a:latin typeface="Arial Narrow"/>
                <a:cs typeface="Arial Narrow"/>
              </a:rPr>
              <a:t>u</a:t>
            </a:r>
            <a:r>
              <a:rPr sz="2000" b="1" dirty="0">
                <a:latin typeface="Arial Narrow"/>
                <a:cs typeface="Arial Narrow"/>
              </a:rPr>
              <a:t>r</a:t>
            </a:r>
            <a:r>
              <a:rPr sz="2000" b="1" spc="-100" dirty="0">
                <a:latin typeface="Arial Narrow"/>
                <a:cs typeface="Arial Narrow"/>
              </a:rPr>
              <a:t>rency?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spc="-350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have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for</a:t>
            </a:r>
            <a:r>
              <a:rPr sz="2000" spc="-220" dirty="0">
                <a:latin typeface="Arial"/>
                <a:cs typeface="Arial"/>
              </a:rPr>
              <a:t>eign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mo</a:t>
            </a:r>
            <a:r>
              <a:rPr sz="2000" spc="-315" dirty="0">
                <a:latin typeface="Arial"/>
                <a:cs typeface="Arial"/>
              </a:rPr>
              <a:t>n</a:t>
            </a:r>
            <a:r>
              <a:rPr sz="2000" spc="-215" dirty="0">
                <a:latin typeface="Arial"/>
                <a:cs typeface="Arial"/>
              </a:rPr>
              <a:t>ey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75" dirty="0">
                <a:latin typeface="Arial"/>
                <a:cs typeface="Arial"/>
              </a:rPr>
              <a:t>B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u</a:t>
            </a:r>
            <a:r>
              <a:rPr sz="2000" spc="-295" dirty="0">
                <a:latin typeface="Arial"/>
                <a:cs typeface="Arial"/>
              </a:rPr>
              <a:t>s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Ame</a:t>
            </a:r>
            <a:r>
              <a:rPr sz="2000" spc="-180" dirty="0">
                <a:latin typeface="Arial"/>
                <a:cs typeface="Arial"/>
              </a:rPr>
              <a:t>r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00" dirty="0">
                <a:latin typeface="Arial"/>
                <a:cs typeface="Arial"/>
              </a:rPr>
              <a:t>c</a:t>
            </a:r>
            <a:r>
              <a:rPr sz="2000" spc="-325" dirty="0">
                <a:latin typeface="Arial"/>
                <a:cs typeface="Arial"/>
              </a:rPr>
              <a:t>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dollars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04" dirty="0">
                <a:latin typeface="Arial"/>
                <a:cs typeface="Arial"/>
              </a:rPr>
              <a:t>ra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33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20" dirty="0">
                <a:latin typeface="Arial"/>
                <a:cs typeface="Arial"/>
              </a:rPr>
              <a:t>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320" dirty="0">
                <a:latin typeface="Arial"/>
                <a:cs typeface="Arial"/>
              </a:rPr>
              <a:t>make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0" dirty="0">
                <a:latin typeface="Arial"/>
                <a:cs typeface="Arial"/>
              </a:rPr>
              <a:t>m</a:t>
            </a:r>
            <a:r>
              <a:rPr sz="2000" spc="-300" dirty="0">
                <a:latin typeface="Arial"/>
                <a:cs typeface="Arial"/>
              </a:rPr>
              <a:t>o</a:t>
            </a:r>
            <a:r>
              <a:rPr sz="2000" spc="-190" dirty="0">
                <a:latin typeface="Arial"/>
                <a:cs typeface="Arial"/>
              </a:rPr>
              <a:t>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0" dirty="0">
                <a:latin typeface="Arial"/>
                <a:cs typeface="Arial"/>
              </a:rPr>
              <a:t>m</a:t>
            </a:r>
            <a:r>
              <a:rPr sz="2000" spc="-300" dirty="0">
                <a:latin typeface="Arial"/>
                <a:cs typeface="Arial"/>
              </a:rPr>
              <a:t>o</a:t>
            </a:r>
            <a:r>
              <a:rPr sz="2000" spc="-240" dirty="0">
                <a:latin typeface="Arial"/>
                <a:cs typeface="Arial"/>
              </a:rPr>
              <a:t>ney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by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tr</a:t>
            </a:r>
            <a:r>
              <a:rPr sz="2000" spc="-270" dirty="0">
                <a:latin typeface="Arial"/>
                <a:cs typeface="Arial"/>
              </a:rPr>
              <a:t>ad</a:t>
            </a:r>
            <a:r>
              <a:rPr sz="2000" spc="-120" dirty="0">
                <a:latin typeface="Arial"/>
                <a:cs typeface="Arial"/>
              </a:rPr>
              <a:t>i</a:t>
            </a:r>
            <a:r>
              <a:rPr sz="2000" spc="-260" dirty="0">
                <a:latin typeface="Arial"/>
                <a:cs typeface="Arial"/>
              </a:rPr>
              <a:t>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cu</a:t>
            </a:r>
            <a:r>
              <a:rPr sz="2000" spc="-160" dirty="0">
                <a:latin typeface="Arial"/>
                <a:cs typeface="Arial"/>
              </a:rPr>
              <a:t>r</a:t>
            </a:r>
            <a:r>
              <a:rPr sz="2000" spc="-204" dirty="0">
                <a:latin typeface="Arial"/>
                <a:cs typeface="Arial"/>
              </a:rPr>
              <a:t>re</a:t>
            </a:r>
            <a:r>
              <a:rPr sz="2000" spc="-270" dirty="0">
                <a:latin typeface="Arial"/>
                <a:cs typeface="Arial"/>
              </a:rPr>
              <a:t>n</a:t>
            </a:r>
            <a:r>
              <a:rPr sz="2000" spc="-190" dirty="0">
                <a:latin typeface="Arial"/>
                <a:cs typeface="Arial"/>
              </a:rPr>
              <a:t>c</a:t>
            </a:r>
            <a:r>
              <a:rPr sz="2000" spc="-95" dirty="0">
                <a:latin typeface="Arial"/>
                <a:cs typeface="Arial"/>
              </a:rPr>
              <a:t>i</a:t>
            </a:r>
            <a:r>
              <a:rPr sz="2000" spc="-33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</a:t>
            </a:r>
            <a:r>
              <a:rPr sz="2000" spc="-290" dirty="0">
                <a:latin typeface="Arial"/>
                <a:cs typeface="Arial"/>
              </a:rPr>
              <a:t>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buy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a</a:t>
            </a:r>
            <a:r>
              <a:rPr sz="2000" spc="-335" dirty="0">
                <a:latin typeface="Arial"/>
                <a:cs typeface="Arial"/>
              </a:rPr>
              <a:t>n</a:t>
            </a:r>
            <a:r>
              <a:rPr sz="2000" spc="-27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se</a:t>
            </a:r>
            <a:r>
              <a:rPr sz="2000" spc="-30" dirty="0">
                <a:latin typeface="Arial"/>
                <a:cs typeface="Arial"/>
              </a:rPr>
              <a:t>ll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g</a:t>
            </a:r>
            <a:r>
              <a:rPr sz="2000" spc="-254" dirty="0">
                <a:latin typeface="Arial"/>
                <a:cs typeface="Arial"/>
              </a:rPr>
              <a:t>o</a:t>
            </a:r>
            <a:r>
              <a:rPr sz="2000" spc="-295" dirty="0">
                <a:latin typeface="Arial"/>
                <a:cs typeface="Arial"/>
              </a:rPr>
              <a:t>ods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servi</a:t>
            </a:r>
            <a:r>
              <a:rPr sz="2000" spc="-220" dirty="0">
                <a:latin typeface="Arial"/>
                <a:cs typeface="Arial"/>
              </a:rPr>
              <a:t>c</a:t>
            </a:r>
            <a:r>
              <a:rPr sz="2000" spc="-330" dirty="0">
                <a:latin typeface="Arial"/>
                <a:cs typeface="Arial"/>
              </a:rPr>
              <a:t>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with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65" dirty="0">
                <a:latin typeface="Arial"/>
                <a:cs typeface="Arial"/>
              </a:rPr>
              <a:t>c</a:t>
            </a:r>
            <a:r>
              <a:rPr sz="2000" spc="-180" dirty="0">
                <a:latin typeface="Arial"/>
                <a:cs typeface="Arial"/>
              </a:rPr>
              <a:t>ount</a:t>
            </a:r>
            <a:r>
              <a:rPr sz="2000" spc="-135" dirty="0">
                <a:latin typeface="Arial"/>
                <a:cs typeface="Arial"/>
              </a:rPr>
              <a:t>r</a:t>
            </a:r>
            <a:r>
              <a:rPr sz="2000" spc="-225" dirty="0">
                <a:latin typeface="Arial"/>
                <a:cs typeface="Arial"/>
              </a:rPr>
              <a:t>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182879"/>
            <a:ext cx="63246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337" y="278003"/>
            <a:ext cx="2781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entury"/>
                <a:cs typeface="Century"/>
              </a:rPr>
              <a:t>21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75131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3156" y="3779520"/>
            <a:ext cx="678179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4413" y="3875532"/>
            <a:ext cx="323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24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90372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5535" y="182879"/>
            <a:ext cx="67665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7173" y="278003"/>
            <a:ext cx="3213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80897"/>
            <a:ext cx="4608195" cy="251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300" b="1" spc="-320" dirty="0">
                <a:latin typeface="Arial Narrow"/>
                <a:cs typeface="Arial Narrow"/>
              </a:rPr>
              <a:t>W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155" dirty="0">
                <a:latin typeface="Arial Narrow"/>
                <a:cs typeface="Arial Narrow"/>
              </a:rPr>
              <a:t>ch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25" dirty="0">
                <a:latin typeface="Arial Narrow"/>
                <a:cs typeface="Arial Narrow"/>
              </a:rPr>
              <a:t>h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250" dirty="0">
                <a:latin typeface="Arial Narrow"/>
                <a:cs typeface="Arial Narrow"/>
              </a:rPr>
              <a:t>f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45" dirty="0">
                <a:latin typeface="Arial Narrow"/>
                <a:cs typeface="Arial Narrow"/>
              </a:rPr>
              <a:t>ll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-155" dirty="0">
                <a:latin typeface="Arial Narrow"/>
                <a:cs typeface="Arial Narrow"/>
              </a:rPr>
              <a:t>wing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229" dirty="0">
                <a:latin typeface="Arial Narrow"/>
                <a:cs typeface="Arial Narrow"/>
              </a:rPr>
              <a:t>wo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185" dirty="0">
                <a:latin typeface="Arial Narrow"/>
                <a:cs typeface="Arial Narrow"/>
              </a:rPr>
              <a:t>d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40" dirty="0">
                <a:latin typeface="Arial Narrow"/>
                <a:cs typeface="Arial Narrow"/>
              </a:rPr>
              <a:t>b</a:t>
            </a:r>
            <a:r>
              <a:rPr sz="2300" b="1" spc="-160" dirty="0">
                <a:latin typeface="Arial Narrow"/>
                <a:cs typeface="Arial Narrow"/>
              </a:rPr>
              <a:t>e</a:t>
            </a:r>
            <a:r>
              <a:rPr sz="2300" b="1" spc="25" dirty="0">
                <a:latin typeface="Arial Narrow"/>
                <a:cs typeface="Arial Narrow"/>
              </a:rPr>
              <a:t> </a:t>
            </a:r>
            <a:r>
              <a:rPr sz="2300" b="1" spc="-320" dirty="0">
                <a:latin typeface="Arial Narrow"/>
                <a:cs typeface="Arial Narrow"/>
              </a:rPr>
              <a:t>M</a:t>
            </a:r>
            <a:r>
              <a:rPr sz="2300" b="1" spc="-254" dirty="0">
                <a:latin typeface="Arial Narrow"/>
                <a:cs typeface="Arial Narrow"/>
              </a:rPr>
              <a:t>O</a:t>
            </a:r>
            <a:r>
              <a:rPr sz="2300" b="1" spc="-300" dirty="0">
                <a:latin typeface="Arial Narrow"/>
                <a:cs typeface="Arial Narrow"/>
              </a:rPr>
              <a:t>S</a:t>
            </a:r>
            <a:r>
              <a:rPr sz="2300" b="1" spc="-95" dirty="0">
                <a:latin typeface="Arial Narrow"/>
                <a:cs typeface="Arial Narrow"/>
              </a:rPr>
              <a:t>T</a:t>
            </a:r>
            <a:r>
              <a:rPr sz="2300" b="1" spc="-45" dirty="0">
                <a:latin typeface="Arial Narrow"/>
                <a:cs typeface="Arial Narrow"/>
              </a:rPr>
              <a:t> </a:t>
            </a:r>
            <a:r>
              <a:rPr sz="2300" b="1" spc="-130" dirty="0">
                <a:latin typeface="Arial Narrow"/>
                <a:cs typeface="Arial Narrow"/>
              </a:rPr>
              <a:t>h</a:t>
            </a:r>
            <a:r>
              <a:rPr sz="2300" b="1" spc="-150" dirty="0">
                <a:latin typeface="Arial Narrow"/>
                <a:cs typeface="Arial Narrow"/>
              </a:rPr>
              <a:t>e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90" dirty="0">
                <a:latin typeface="Arial Narrow"/>
                <a:cs typeface="Arial Narrow"/>
              </a:rPr>
              <a:t>p</a:t>
            </a:r>
            <a:r>
              <a:rPr sz="2300" b="1" spc="55" dirty="0">
                <a:latin typeface="Arial Narrow"/>
                <a:cs typeface="Arial Narrow"/>
              </a:rPr>
              <a:t>f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50" dirty="0">
                <a:latin typeface="Arial Narrow"/>
                <a:cs typeface="Arial Narrow"/>
              </a:rPr>
              <a:t>l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210" dirty="0">
                <a:latin typeface="Arial Narrow"/>
                <a:cs typeface="Arial Narrow"/>
              </a:rPr>
              <a:t>o</a:t>
            </a:r>
            <a:r>
              <a:rPr sz="2300" b="1" spc="40" dirty="0">
                <a:latin typeface="Arial Narrow"/>
                <a:cs typeface="Arial Narrow"/>
              </a:rPr>
              <a:t> 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295" dirty="0">
                <a:latin typeface="Arial Narrow"/>
                <a:cs typeface="Arial Narrow"/>
              </a:rPr>
              <a:t>m</a:t>
            </a:r>
            <a:r>
              <a:rPr sz="2300" b="1" spc="-110" dirty="0">
                <a:latin typeface="Arial Narrow"/>
                <a:cs typeface="Arial Narrow"/>
              </a:rPr>
              <a:t>proving</a:t>
            </a:r>
            <a:r>
              <a:rPr sz="2300" b="1" spc="15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a</a:t>
            </a:r>
            <a:r>
              <a:rPr sz="2300" b="1" spc="30" dirty="0">
                <a:latin typeface="Arial Narrow"/>
                <a:cs typeface="Arial Narrow"/>
              </a:rPr>
              <a:t> </a:t>
            </a:r>
            <a:r>
              <a:rPr sz="2300" b="1" spc="-190" dirty="0">
                <a:latin typeface="Arial Narrow"/>
                <a:cs typeface="Arial Narrow"/>
              </a:rPr>
              <a:t>co</a:t>
            </a:r>
            <a:r>
              <a:rPr sz="2300" b="1" spc="-245" dirty="0">
                <a:latin typeface="Arial Narrow"/>
                <a:cs typeface="Arial Narrow"/>
              </a:rPr>
              <a:t>u</a:t>
            </a:r>
            <a:r>
              <a:rPr sz="2300" b="1" spc="-40" dirty="0">
                <a:latin typeface="Arial Narrow"/>
                <a:cs typeface="Arial Narrow"/>
              </a:rPr>
              <a:t>ntry</a:t>
            </a:r>
            <a:r>
              <a:rPr sz="2300" b="1" spc="-20" dirty="0">
                <a:latin typeface="Arial Narrow"/>
                <a:cs typeface="Arial Narrow"/>
              </a:rPr>
              <a:t>’</a:t>
            </a:r>
            <a:r>
              <a:rPr sz="2300" b="1" spc="-265" dirty="0">
                <a:latin typeface="Arial Narrow"/>
                <a:cs typeface="Arial Narrow"/>
              </a:rPr>
              <a:t>s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60" dirty="0">
                <a:latin typeface="Arial Narrow"/>
                <a:cs typeface="Arial Narrow"/>
              </a:rPr>
              <a:t>s</a:t>
            </a:r>
            <a:r>
              <a:rPr sz="2300" b="1" spc="150" dirty="0">
                <a:latin typeface="Arial Narrow"/>
                <a:cs typeface="Arial Narrow"/>
              </a:rPr>
              <a:t>t</a:t>
            </a:r>
            <a:r>
              <a:rPr sz="2300" b="1" spc="-190" dirty="0">
                <a:latin typeface="Arial Narrow"/>
                <a:cs typeface="Arial Narrow"/>
              </a:rPr>
              <a:t>an</a:t>
            </a:r>
            <a:r>
              <a:rPr sz="2300" b="1" spc="-145" dirty="0">
                <a:latin typeface="Arial Narrow"/>
                <a:cs typeface="Arial Narrow"/>
              </a:rPr>
              <a:t>da</a:t>
            </a:r>
            <a:r>
              <a:rPr sz="2300" b="1" spc="-110" dirty="0">
                <a:latin typeface="Arial Narrow"/>
                <a:cs typeface="Arial Narrow"/>
              </a:rPr>
              <a:t>r</a:t>
            </a:r>
            <a:r>
              <a:rPr sz="2300" b="1" spc="-185" dirty="0">
                <a:latin typeface="Arial Narrow"/>
                <a:cs typeface="Arial Narrow"/>
              </a:rPr>
              <a:t>d</a:t>
            </a:r>
            <a:r>
              <a:rPr sz="2300" b="1" spc="10" dirty="0">
                <a:latin typeface="Arial Narrow"/>
                <a:cs typeface="Arial Narrow"/>
              </a:rPr>
              <a:t> </a:t>
            </a:r>
            <a:r>
              <a:rPr sz="2300" b="1" spc="-200" dirty="0">
                <a:latin typeface="Arial Narrow"/>
                <a:cs typeface="Arial Narrow"/>
              </a:rPr>
              <a:t>o</a:t>
            </a:r>
            <a:r>
              <a:rPr sz="2300" b="1" spc="240" dirty="0">
                <a:latin typeface="Arial Narrow"/>
                <a:cs typeface="Arial Narrow"/>
              </a:rPr>
              <a:t>f</a:t>
            </a:r>
            <a:r>
              <a:rPr sz="2300" b="1" spc="200" dirty="0">
                <a:latin typeface="Arial Narrow"/>
                <a:cs typeface="Arial Narrow"/>
              </a:rPr>
              <a:t> </a:t>
            </a:r>
            <a:r>
              <a:rPr sz="2300" b="1" spc="-45" dirty="0">
                <a:latin typeface="Arial Narrow"/>
                <a:cs typeface="Arial Narrow"/>
              </a:rPr>
              <a:t>l</a:t>
            </a:r>
            <a:r>
              <a:rPr sz="2300" b="1" spc="-20" dirty="0">
                <a:latin typeface="Arial Narrow"/>
                <a:cs typeface="Arial Narrow"/>
              </a:rPr>
              <a:t>i</a:t>
            </a:r>
            <a:r>
              <a:rPr sz="2300" b="1" spc="-75" dirty="0">
                <a:latin typeface="Arial Narrow"/>
                <a:cs typeface="Arial Narrow"/>
              </a:rPr>
              <a:t>v</a:t>
            </a:r>
            <a:r>
              <a:rPr sz="2300" b="1" spc="-35" dirty="0">
                <a:latin typeface="Arial Narrow"/>
                <a:cs typeface="Arial Narrow"/>
              </a:rPr>
              <a:t>i</a:t>
            </a:r>
            <a:r>
              <a:rPr sz="2300" b="1" spc="-150" dirty="0">
                <a:latin typeface="Arial Narrow"/>
                <a:cs typeface="Arial Narrow"/>
              </a:rPr>
              <a:t>ng?</a:t>
            </a:r>
            <a:endParaRPr sz="2300">
              <a:latin typeface="Arial Narrow"/>
              <a:cs typeface="Arial Narrow"/>
            </a:endParaRPr>
          </a:p>
          <a:p>
            <a:pPr marL="12700" marR="1529715">
              <a:lnSpc>
                <a:spcPct val="100000"/>
              </a:lnSpc>
            </a:pPr>
            <a:r>
              <a:rPr sz="2300" spc="-400" dirty="0">
                <a:latin typeface="Arial"/>
                <a:cs typeface="Arial"/>
              </a:rPr>
              <a:t>A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350" dirty="0">
                <a:latin typeface="Arial"/>
                <a:cs typeface="Arial"/>
              </a:rPr>
              <a:t>d</a:t>
            </a:r>
            <a:r>
              <a:rPr sz="2300" spc="-345" dirty="0">
                <a:latin typeface="Arial"/>
                <a:cs typeface="Arial"/>
              </a:rPr>
              <a:t>e</a:t>
            </a:r>
            <a:r>
              <a:rPr sz="2300" spc="-265" dirty="0">
                <a:latin typeface="Arial"/>
                <a:cs typeface="Arial"/>
              </a:rPr>
              <a:t>creasing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75" dirty="0">
                <a:latin typeface="Arial"/>
                <a:cs typeface="Arial"/>
              </a:rPr>
              <a:t>the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lit</a:t>
            </a:r>
            <a:r>
              <a:rPr sz="2300" spc="-125" dirty="0">
                <a:latin typeface="Arial"/>
                <a:cs typeface="Arial"/>
              </a:rPr>
              <a:t>e</a:t>
            </a:r>
            <a:r>
              <a:rPr sz="2300" spc="-170" dirty="0">
                <a:latin typeface="Arial"/>
                <a:cs typeface="Arial"/>
              </a:rPr>
              <a:t>r</a:t>
            </a:r>
            <a:r>
              <a:rPr sz="2300" spc="-295" dirty="0">
                <a:latin typeface="Arial"/>
                <a:cs typeface="Arial"/>
              </a:rPr>
              <a:t>a</a:t>
            </a:r>
            <a:r>
              <a:rPr sz="2300" spc="-200" dirty="0">
                <a:latin typeface="Arial"/>
                <a:cs typeface="Arial"/>
              </a:rPr>
              <a:t>cy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r</a:t>
            </a:r>
            <a:r>
              <a:rPr sz="2300" spc="-295" dirty="0">
                <a:latin typeface="Arial"/>
                <a:cs typeface="Arial"/>
              </a:rPr>
              <a:t>a</a:t>
            </a:r>
            <a:r>
              <a:rPr sz="2300" spc="-125" dirty="0">
                <a:latin typeface="Arial"/>
                <a:cs typeface="Arial"/>
              </a:rPr>
              <a:t>te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430" dirty="0">
                <a:latin typeface="Arial"/>
                <a:cs typeface="Arial"/>
              </a:rPr>
              <a:t>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200" dirty="0">
                <a:latin typeface="Arial"/>
                <a:cs typeface="Arial"/>
              </a:rPr>
              <a:t>in</a:t>
            </a:r>
            <a:r>
              <a:rPr sz="2300" spc="-250" dirty="0">
                <a:latin typeface="Arial"/>
                <a:cs typeface="Arial"/>
              </a:rPr>
              <a:t>c</a:t>
            </a:r>
            <a:r>
              <a:rPr sz="2300" spc="-300" dirty="0">
                <a:latin typeface="Arial"/>
                <a:cs typeface="Arial"/>
              </a:rPr>
              <a:t>rea</a:t>
            </a:r>
            <a:r>
              <a:rPr sz="2300" spc="-325" dirty="0">
                <a:latin typeface="Arial"/>
                <a:cs typeface="Arial"/>
              </a:rPr>
              <a:t>s</a:t>
            </a:r>
            <a:r>
              <a:rPr sz="2300" spc="-195" dirty="0">
                <a:latin typeface="Arial"/>
                <a:cs typeface="Arial"/>
              </a:rPr>
              <a:t>ing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75" dirty="0">
                <a:latin typeface="Arial"/>
                <a:cs typeface="Arial"/>
              </a:rPr>
              <a:t>the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lit</a:t>
            </a:r>
            <a:r>
              <a:rPr sz="2300" spc="-125" dirty="0">
                <a:latin typeface="Arial"/>
                <a:cs typeface="Arial"/>
              </a:rPr>
              <a:t>e</a:t>
            </a:r>
            <a:r>
              <a:rPr sz="2300" spc="-170" dirty="0">
                <a:latin typeface="Arial"/>
                <a:cs typeface="Arial"/>
              </a:rPr>
              <a:t>r</a:t>
            </a:r>
            <a:r>
              <a:rPr sz="2300" spc="-295" dirty="0">
                <a:latin typeface="Arial"/>
                <a:cs typeface="Arial"/>
              </a:rPr>
              <a:t>a</a:t>
            </a:r>
            <a:r>
              <a:rPr sz="2300" spc="-200" dirty="0">
                <a:latin typeface="Arial"/>
                <a:cs typeface="Arial"/>
              </a:rPr>
              <a:t>cy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r</a:t>
            </a:r>
            <a:r>
              <a:rPr sz="2300" spc="-295" dirty="0">
                <a:latin typeface="Arial"/>
                <a:cs typeface="Arial"/>
              </a:rPr>
              <a:t>a</a:t>
            </a:r>
            <a:r>
              <a:rPr sz="2300" spc="-125" dirty="0">
                <a:latin typeface="Arial"/>
                <a:cs typeface="Arial"/>
              </a:rPr>
              <a:t>te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600" dirty="0">
                <a:latin typeface="Arial"/>
                <a:cs typeface="Arial"/>
              </a:rPr>
              <a:t>C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r</a:t>
            </a:r>
            <a:r>
              <a:rPr sz="2300" spc="-360" dirty="0">
                <a:latin typeface="Arial"/>
                <a:cs typeface="Arial"/>
              </a:rPr>
              <a:t>ed</a:t>
            </a:r>
            <a:r>
              <a:rPr sz="2300" spc="-355" dirty="0">
                <a:latin typeface="Arial"/>
                <a:cs typeface="Arial"/>
              </a:rPr>
              <a:t>u</a:t>
            </a:r>
            <a:r>
              <a:rPr sz="2300" spc="-185" dirty="0">
                <a:latin typeface="Arial"/>
                <a:cs typeface="Arial"/>
              </a:rPr>
              <a:t>ci</a:t>
            </a:r>
            <a:r>
              <a:rPr sz="2300" spc="-280" dirty="0">
                <a:latin typeface="Arial"/>
                <a:cs typeface="Arial"/>
              </a:rPr>
              <a:t>n</a:t>
            </a:r>
            <a:r>
              <a:rPr sz="2300" spc="-260" dirty="0">
                <a:latin typeface="Arial"/>
                <a:cs typeface="Arial"/>
              </a:rPr>
              <a:t>g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175" dirty="0">
                <a:latin typeface="Arial"/>
                <a:cs typeface="Arial"/>
              </a:rPr>
              <a:t>the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360" dirty="0">
                <a:latin typeface="Arial"/>
                <a:cs typeface="Arial"/>
              </a:rPr>
              <a:t>nu</a:t>
            </a:r>
            <a:r>
              <a:rPr sz="2300" spc="-535" dirty="0">
                <a:latin typeface="Arial"/>
                <a:cs typeface="Arial"/>
              </a:rPr>
              <a:t>m</a:t>
            </a:r>
            <a:r>
              <a:rPr sz="2300" spc="-235" dirty="0">
                <a:latin typeface="Arial"/>
                <a:cs typeface="Arial"/>
              </a:rPr>
              <a:t>ber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of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35" dirty="0">
                <a:latin typeface="Arial"/>
                <a:cs typeface="Arial"/>
              </a:rPr>
              <a:t>factori</a:t>
            </a:r>
            <a:r>
              <a:rPr sz="2300" spc="-190" dirty="0">
                <a:latin typeface="Arial"/>
                <a:cs typeface="Arial"/>
              </a:rPr>
              <a:t>e</a:t>
            </a:r>
            <a:r>
              <a:rPr sz="2300" spc="-360" dirty="0"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450" dirty="0">
                <a:latin typeface="Arial"/>
                <a:cs typeface="Arial"/>
              </a:rPr>
              <a:t>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creating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330" dirty="0">
                <a:latin typeface="Arial"/>
                <a:cs typeface="Arial"/>
              </a:rPr>
              <a:t>more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280" dirty="0">
                <a:latin typeface="Arial"/>
                <a:cs typeface="Arial"/>
              </a:rPr>
              <a:t>low</a:t>
            </a:r>
            <a:r>
              <a:rPr sz="2300" spc="-210" dirty="0">
                <a:latin typeface="Arial"/>
                <a:cs typeface="Arial"/>
              </a:rPr>
              <a:t>-</a:t>
            </a:r>
            <a:r>
              <a:rPr sz="2300" spc="-245" dirty="0">
                <a:latin typeface="Arial"/>
                <a:cs typeface="Arial"/>
              </a:rPr>
              <a:t>p</a:t>
            </a:r>
            <a:r>
              <a:rPr sz="2300" spc="-220" dirty="0">
                <a:latin typeface="Arial"/>
                <a:cs typeface="Arial"/>
              </a:rPr>
              <a:t>aying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job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2620"/>
            <a:ext cx="4772025" cy="236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900" b="1" spc="-110" dirty="0">
                <a:latin typeface="Arial Narrow"/>
                <a:cs typeface="Arial Narrow"/>
              </a:rPr>
              <a:t>J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25" dirty="0">
                <a:latin typeface="Arial Narrow"/>
                <a:cs typeface="Arial Narrow"/>
              </a:rPr>
              <a:t> 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spc="20" dirty="0">
                <a:latin typeface="Arial Narrow"/>
                <a:cs typeface="Arial Narrow"/>
              </a:rPr>
              <a:t> 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204" dirty="0">
                <a:latin typeface="Arial Narrow"/>
                <a:cs typeface="Arial Narrow"/>
              </a:rPr>
              <a:t>u</a:t>
            </a:r>
            <a:r>
              <a:rPr sz="1900" b="1" spc="120" dirty="0">
                <a:latin typeface="Arial Narrow"/>
                <a:cs typeface="Arial Narrow"/>
              </a:rPr>
              <a:t>t</a:t>
            </a:r>
            <a:r>
              <a:rPr sz="1900" b="1" spc="-185" dirty="0">
                <a:latin typeface="Arial Narrow"/>
                <a:cs typeface="Arial Narrow"/>
              </a:rPr>
              <a:t>o</a:t>
            </a:r>
            <a:r>
              <a:rPr sz="1900" b="1" spc="-5" dirty="0">
                <a:latin typeface="Arial Narrow"/>
                <a:cs typeface="Arial Narrow"/>
              </a:rPr>
              <a:t> </a:t>
            </a:r>
            <a:r>
              <a:rPr sz="1900" b="1" spc="-245" dirty="0">
                <a:latin typeface="Arial Narrow"/>
                <a:cs typeface="Arial Narrow"/>
              </a:rPr>
              <a:t>m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155" dirty="0">
                <a:latin typeface="Arial Narrow"/>
                <a:cs typeface="Arial Narrow"/>
              </a:rPr>
              <a:t>c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160" dirty="0">
                <a:latin typeface="Arial Narrow"/>
                <a:cs typeface="Arial Narrow"/>
              </a:rPr>
              <a:t>a</a:t>
            </a:r>
            <a:r>
              <a:rPr sz="1900" b="1" spc="-170" dirty="0">
                <a:latin typeface="Arial Narrow"/>
                <a:cs typeface="Arial Narrow"/>
              </a:rPr>
              <a:t>n</a:t>
            </a:r>
            <a:r>
              <a:rPr sz="1900" b="1" spc="-95" dirty="0">
                <a:latin typeface="Arial Narrow"/>
                <a:cs typeface="Arial Narrow"/>
              </a:rPr>
              <a:t>ic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spc="35" dirty="0">
                <a:latin typeface="Arial Narrow"/>
                <a:cs typeface="Arial Narrow"/>
              </a:rPr>
              <a:t> </a:t>
            </a:r>
            <a:r>
              <a:rPr sz="1900" b="1" spc="-160" dirty="0">
                <a:latin typeface="Arial Narrow"/>
                <a:cs typeface="Arial Narrow"/>
              </a:rPr>
              <a:t>a</a:t>
            </a:r>
            <a:r>
              <a:rPr sz="1900" b="1" spc="35" dirty="0">
                <a:latin typeface="Arial Narrow"/>
                <a:cs typeface="Arial Narrow"/>
              </a:rPr>
              <a:t> </a:t>
            </a:r>
            <a:r>
              <a:rPr sz="1900" b="1" spc="-165" dirty="0">
                <a:latin typeface="Arial Narrow"/>
                <a:cs typeface="Arial Narrow"/>
              </a:rPr>
              <a:t>n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100" dirty="0">
                <a:latin typeface="Arial Narrow"/>
                <a:cs typeface="Arial Narrow"/>
              </a:rPr>
              <a:t>a</a:t>
            </a:r>
            <a:r>
              <a:rPr sz="1900" b="1" spc="-65" dirty="0">
                <a:latin typeface="Arial Narrow"/>
                <a:cs typeface="Arial Narrow"/>
              </a:rPr>
              <a:t>rby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120" dirty="0">
                <a:latin typeface="Arial Narrow"/>
                <a:cs typeface="Arial Narrow"/>
              </a:rPr>
              <a:t>t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10" dirty="0">
                <a:latin typeface="Arial Narrow"/>
                <a:cs typeface="Arial Narrow"/>
              </a:rPr>
              <a:t>w</a:t>
            </a:r>
            <a:r>
              <a:rPr sz="1900" b="1" spc="-100" dirty="0">
                <a:latin typeface="Arial Narrow"/>
                <a:cs typeface="Arial Narrow"/>
              </a:rPr>
              <a:t>n.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-204" dirty="0">
                <a:latin typeface="Arial Narrow"/>
                <a:cs typeface="Arial Narrow"/>
              </a:rPr>
              <a:t>H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25" dirty="0">
                <a:latin typeface="Arial Narrow"/>
                <a:cs typeface="Arial Narrow"/>
              </a:rPr>
              <a:t> 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110" dirty="0">
                <a:latin typeface="Arial Narrow"/>
                <a:cs typeface="Arial Narrow"/>
              </a:rPr>
              <a:t> </a:t>
            </a:r>
            <a:r>
              <a:rPr sz="1900" b="1" spc="-145" dirty="0">
                <a:latin typeface="Arial Narrow"/>
                <a:cs typeface="Arial Narrow"/>
              </a:rPr>
              <a:t>d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155" dirty="0">
                <a:latin typeface="Arial Narrow"/>
                <a:cs typeface="Arial Narrow"/>
              </a:rPr>
              <a:t>c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-150" dirty="0">
                <a:latin typeface="Arial Narrow"/>
                <a:cs typeface="Arial Narrow"/>
              </a:rPr>
              <a:t>ded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10" dirty="0">
                <a:latin typeface="Arial Narrow"/>
                <a:cs typeface="Arial Narrow"/>
              </a:rPr>
              <a:t>w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245" dirty="0">
                <a:latin typeface="Arial Narrow"/>
                <a:cs typeface="Arial Narrow"/>
              </a:rPr>
              <a:t>m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35" dirty="0">
                <a:latin typeface="Arial Narrow"/>
                <a:cs typeface="Arial Narrow"/>
              </a:rPr>
              <a:t>l</a:t>
            </a:r>
            <a:r>
              <a:rPr sz="1900" b="1" spc="-40" dirty="0">
                <a:latin typeface="Arial Narrow"/>
                <a:cs typeface="Arial Narrow"/>
              </a:rPr>
              <a:t>l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120" dirty="0">
                <a:latin typeface="Arial Narrow"/>
                <a:cs typeface="Arial Narrow"/>
              </a:rPr>
              <a:t>t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10" dirty="0">
                <a:latin typeface="Arial Narrow"/>
                <a:cs typeface="Arial Narrow"/>
              </a:rPr>
              <a:t>w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-165" dirty="0">
                <a:latin typeface="Arial Narrow"/>
                <a:cs typeface="Arial Narrow"/>
              </a:rPr>
              <a:t>n</a:t>
            </a:r>
            <a:r>
              <a:rPr sz="1900" b="1" spc="-130" dirty="0">
                <a:latin typeface="Arial Narrow"/>
                <a:cs typeface="Arial Narrow"/>
              </a:rPr>
              <a:t>ee</a:t>
            </a:r>
            <a:r>
              <a:rPr sz="1900" b="1" spc="-195" dirty="0">
                <a:latin typeface="Arial Narrow"/>
                <a:cs typeface="Arial Narrow"/>
              </a:rPr>
              <a:t>ds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120" dirty="0">
                <a:latin typeface="Arial Narrow"/>
                <a:cs typeface="Arial Narrow"/>
              </a:rPr>
              <a:t>t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10" dirty="0">
                <a:latin typeface="Arial Narrow"/>
                <a:cs typeface="Arial Narrow"/>
              </a:rPr>
              <a:t>w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spc="20" dirty="0">
                <a:latin typeface="Arial Narrow"/>
                <a:cs typeface="Arial Narrow"/>
              </a:rPr>
              <a:t> </a:t>
            </a:r>
            <a:r>
              <a:rPr sz="1900" b="1" spc="-155" dirty="0">
                <a:latin typeface="Arial Narrow"/>
                <a:cs typeface="Arial Narrow"/>
              </a:rPr>
              <a:t>c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dirty="0">
                <a:latin typeface="Arial Narrow"/>
                <a:cs typeface="Arial Narrow"/>
              </a:rPr>
              <a:t>r</a:t>
            </a:r>
            <a:r>
              <a:rPr sz="1900" b="1" spc="15" dirty="0">
                <a:latin typeface="Arial Narrow"/>
                <a:cs typeface="Arial Narrow"/>
              </a:rPr>
              <a:t> r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90" dirty="0">
                <a:latin typeface="Arial Narrow"/>
                <a:cs typeface="Arial Narrow"/>
              </a:rPr>
              <a:t>p</a:t>
            </a:r>
            <a:r>
              <a:rPr sz="1900" b="1" spc="-65" dirty="0">
                <a:latin typeface="Arial Narrow"/>
                <a:cs typeface="Arial Narrow"/>
              </a:rPr>
              <a:t>air</a:t>
            </a:r>
            <a:r>
              <a:rPr sz="1900" b="1" spc="-45" dirty="0">
                <a:latin typeface="Arial Narrow"/>
                <a:cs typeface="Arial Narrow"/>
              </a:rPr>
              <a:t> 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95" dirty="0">
                <a:latin typeface="Arial Narrow"/>
                <a:cs typeface="Arial Narrow"/>
              </a:rPr>
              <a:t>hop,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185" dirty="0">
                <a:latin typeface="Arial Narrow"/>
                <a:cs typeface="Arial Narrow"/>
              </a:rPr>
              <a:t>o</a:t>
            </a:r>
            <a:r>
              <a:rPr sz="1900" b="1" spc="35" dirty="0">
                <a:latin typeface="Arial Narrow"/>
                <a:cs typeface="Arial Narrow"/>
              </a:rPr>
              <a:t> 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25" dirty="0">
                <a:latin typeface="Arial Narrow"/>
                <a:cs typeface="Arial Narrow"/>
              </a:rPr>
              <a:t> </a:t>
            </a:r>
            <a:r>
              <a:rPr sz="1900" b="1" spc="-90" dirty="0">
                <a:latin typeface="Arial Narrow"/>
                <a:cs typeface="Arial Narrow"/>
              </a:rPr>
              <a:t>p</a:t>
            </a:r>
            <a:r>
              <a:rPr sz="1900" b="1" spc="-35" dirty="0">
                <a:latin typeface="Arial Narrow"/>
                <a:cs typeface="Arial Narrow"/>
              </a:rPr>
              <a:t>l</a:t>
            </a:r>
            <a:r>
              <a:rPr sz="1900" b="1" spc="-160" dirty="0">
                <a:latin typeface="Arial Narrow"/>
                <a:cs typeface="Arial Narrow"/>
              </a:rPr>
              <a:t>a</a:t>
            </a:r>
            <a:r>
              <a:rPr sz="1900" b="1" spc="-170" dirty="0">
                <a:latin typeface="Arial Narrow"/>
                <a:cs typeface="Arial Narrow"/>
              </a:rPr>
              <a:t>n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120" dirty="0">
                <a:latin typeface="Arial Narrow"/>
                <a:cs typeface="Arial Narrow"/>
              </a:rPr>
              <a:t>t</a:t>
            </a:r>
            <a:r>
              <a:rPr sz="1900" b="1" spc="-185" dirty="0">
                <a:latin typeface="Arial Narrow"/>
                <a:cs typeface="Arial Narrow"/>
              </a:rPr>
              <a:t>o</a:t>
            </a:r>
            <a:r>
              <a:rPr sz="1900" b="1" spc="20" dirty="0">
                <a:latin typeface="Arial Narrow"/>
                <a:cs typeface="Arial Narrow"/>
              </a:rPr>
              <a:t> 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90" dirty="0">
                <a:latin typeface="Arial Narrow"/>
                <a:cs typeface="Arial Narrow"/>
              </a:rPr>
              <a:t>p</a:t>
            </a:r>
            <a:r>
              <a:rPr sz="1900" b="1" spc="-155" dirty="0">
                <a:latin typeface="Arial Narrow"/>
                <a:cs typeface="Arial Narrow"/>
              </a:rPr>
              <a:t>en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-160" dirty="0">
                <a:latin typeface="Arial Narrow"/>
                <a:cs typeface="Arial Narrow"/>
              </a:rPr>
              <a:t>a</a:t>
            </a:r>
            <a:r>
              <a:rPr sz="1900" b="1" spc="35" dirty="0">
                <a:latin typeface="Arial Narrow"/>
                <a:cs typeface="Arial Narrow"/>
              </a:rPr>
              <a:t> </a:t>
            </a:r>
            <a:r>
              <a:rPr sz="1900" b="1" spc="-165" dirty="0">
                <a:latin typeface="Arial Narrow"/>
                <a:cs typeface="Arial Narrow"/>
              </a:rPr>
              <a:t>n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220" dirty="0">
                <a:latin typeface="Arial Narrow"/>
                <a:cs typeface="Arial Narrow"/>
              </a:rPr>
              <a:t>w</a:t>
            </a:r>
            <a:r>
              <a:rPr sz="1900" b="1" spc="20" dirty="0">
                <a:latin typeface="Arial Narrow"/>
                <a:cs typeface="Arial Narrow"/>
              </a:rPr>
              <a:t> 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165" dirty="0">
                <a:latin typeface="Arial Narrow"/>
                <a:cs typeface="Arial Narrow"/>
              </a:rPr>
              <a:t>n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dirty="0">
                <a:latin typeface="Arial Narrow"/>
                <a:cs typeface="Arial Narrow"/>
              </a:rPr>
              <a:t> </a:t>
            </a:r>
            <a:r>
              <a:rPr sz="1900" b="1" spc="-165" dirty="0">
                <a:latin typeface="Arial Narrow"/>
                <a:cs typeface="Arial Narrow"/>
              </a:rPr>
              <a:t>n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dirty="0">
                <a:latin typeface="Arial Narrow"/>
                <a:cs typeface="Arial Narrow"/>
              </a:rPr>
              <a:t>r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25" dirty="0">
                <a:latin typeface="Arial Narrow"/>
                <a:cs typeface="Arial Narrow"/>
              </a:rPr>
              <a:t>i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10" dirty="0">
                <a:latin typeface="Arial Narrow"/>
                <a:cs typeface="Arial Narrow"/>
              </a:rPr>
              <a:t> </a:t>
            </a:r>
            <a:r>
              <a:rPr sz="1900" b="1" spc="-95" dirty="0">
                <a:latin typeface="Arial Narrow"/>
                <a:cs typeface="Arial Narrow"/>
              </a:rPr>
              <a:t>h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45" dirty="0">
                <a:latin typeface="Arial Narrow"/>
                <a:cs typeface="Arial Narrow"/>
              </a:rPr>
              <a:t>m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30" dirty="0">
                <a:latin typeface="Arial Narrow"/>
                <a:cs typeface="Arial Narrow"/>
              </a:rPr>
              <a:t>.</a:t>
            </a:r>
            <a:r>
              <a:rPr sz="1900" b="1" spc="5" dirty="0">
                <a:latin typeface="Arial Narrow"/>
                <a:cs typeface="Arial Narrow"/>
              </a:rPr>
              <a:t> </a:t>
            </a:r>
            <a:r>
              <a:rPr sz="1900" b="1" spc="-110" dirty="0">
                <a:latin typeface="Arial Narrow"/>
                <a:cs typeface="Arial Narrow"/>
              </a:rPr>
              <a:t>J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-130" dirty="0">
                <a:latin typeface="Arial Narrow"/>
                <a:cs typeface="Arial Narrow"/>
              </a:rPr>
              <a:t>e</a:t>
            </a:r>
            <a:r>
              <a:rPr sz="1900" b="1" spc="-65" dirty="0">
                <a:latin typeface="Arial Narrow"/>
                <a:cs typeface="Arial Narrow"/>
              </a:rPr>
              <a:t> </a:t>
            </a:r>
            <a:r>
              <a:rPr sz="1900" b="1" spc="-20" dirty="0">
                <a:latin typeface="Arial Narrow"/>
                <a:cs typeface="Arial Narrow"/>
              </a:rPr>
              <a:t>i</a:t>
            </a:r>
            <a:r>
              <a:rPr sz="1900" b="1" spc="-220" dirty="0">
                <a:latin typeface="Arial Narrow"/>
                <a:cs typeface="Arial Narrow"/>
              </a:rPr>
              <a:t>s</a:t>
            </a:r>
            <a:r>
              <a:rPr sz="1900" b="1" spc="25" dirty="0">
                <a:latin typeface="Arial Narrow"/>
                <a:cs typeface="Arial Narrow"/>
              </a:rPr>
              <a:t> 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175" dirty="0">
                <a:latin typeface="Arial Narrow"/>
                <a:cs typeface="Arial Narrow"/>
              </a:rPr>
              <a:t>n</a:t>
            </a:r>
            <a:r>
              <a:rPr sz="1900" b="1" spc="25" dirty="0">
                <a:latin typeface="Arial Narrow"/>
                <a:cs typeface="Arial Narrow"/>
              </a:rPr>
              <a:t> </a:t>
            </a:r>
            <a:r>
              <a:rPr sz="1900" b="1" spc="-114" dirty="0">
                <a:latin typeface="Arial Narrow"/>
                <a:cs typeface="Arial Narrow"/>
              </a:rPr>
              <a:t>e</a:t>
            </a:r>
            <a:r>
              <a:rPr sz="1900" b="1" spc="-105" dirty="0">
                <a:latin typeface="Arial Narrow"/>
                <a:cs typeface="Arial Narrow"/>
              </a:rPr>
              <a:t>x</a:t>
            </a:r>
            <a:r>
              <a:rPr sz="1900" b="1" spc="-145" dirty="0">
                <a:latin typeface="Arial Narrow"/>
                <a:cs typeface="Arial Narrow"/>
              </a:rPr>
              <a:t>a</a:t>
            </a:r>
            <a:r>
              <a:rPr sz="1900" b="1" spc="-245" dirty="0">
                <a:latin typeface="Arial Narrow"/>
                <a:cs typeface="Arial Narrow"/>
              </a:rPr>
              <a:t>m</a:t>
            </a:r>
            <a:r>
              <a:rPr sz="1900" b="1" spc="-90" dirty="0">
                <a:latin typeface="Arial Narrow"/>
                <a:cs typeface="Arial Narrow"/>
              </a:rPr>
              <a:t>ple</a:t>
            </a:r>
            <a:r>
              <a:rPr sz="1900" b="1" spc="-5" dirty="0">
                <a:latin typeface="Arial Narrow"/>
                <a:cs typeface="Arial Narrow"/>
              </a:rPr>
              <a:t> </a:t>
            </a:r>
            <a:r>
              <a:rPr sz="1900" b="1" spc="-175" dirty="0">
                <a:latin typeface="Arial Narrow"/>
                <a:cs typeface="Arial Narrow"/>
              </a:rPr>
              <a:t>o</a:t>
            </a:r>
            <a:r>
              <a:rPr sz="1900" b="1" spc="195" dirty="0">
                <a:latin typeface="Arial Narrow"/>
                <a:cs typeface="Arial Narrow"/>
              </a:rPr>
              <a:t>f</a:t>
            </a:r>
            <a:endParaRPr sz="1900">
              <a:latin typeface="Arial Narrow"/>
              <a:cs typeface="Arial Narrow"/>
            </a:endParaRPr>
          </a:p>
          <a:p>
            <a:pPr marL="12700" marR="3468370">
              <a:lnSpc>
                <a:spcPct val="100000"/>
              </a:lnSpc>
            </a:pPr>
            <a:r>
              <a:rPr sz="1900" spc="-345" dirty="0">
                <a:latin typeface="Arial"/>
                <a:cs typeface="Arial"/>
              </a:rPr>
              <a:t>A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495" dirty="0">
                <a:latin typeface="Arial"/>
                <a:cs typeface="Arial"/>
              </a:rPr>
              <a:t>T</a:t>
            </a:r>
            <a:r>
              <a:rPr sz="1900" spc="-140" dirty="0">
                <a:latin typeface="Arial"/>
                <a:cs typeface="Arial"/>
              </a:rPr>
              <a:t>r</a:t>
            </a:r>
            <a:r>
              <a:rPr sz="1900" spc="-229" dirty="0">
                <a:latin typeface="Arial"/>
                <a:cs typeface="Arial"/>
              </a:rPr>
              <a:t>a</a:t>
            </a:r>
            <a:r>
              <a:rPr sz="1900" spc="-300" dirty="0">
                <a:latin typeface="Arial"/>
                <a:cs typeface="Arial"/>
              </a:rPr>
              <a:t>de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315" dirty="0">
                <a:latin typeface="Arial"/>
                <a:cs typeface="Arial"/>
              </a:rPr>
              <a:t>s</a:t>
            </a:r>
            <a:r>
              <a:rPr sz="1900" spc="-200" dirty="0">
                <a:latin typeface="Arial"/>
                <a:cs typeface="Arial"/>
              </a:rPr>
              <a:t>urplus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370" dirty="0">
                <a:latin typeface="Arial"/>
                <a:cs typeface="Arial"/>
              </a:rPr>
              <a:t>B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395" dirty="0">
                <a:latin typeface="Arial"/>
                <a:cs typeface="Arial"/>
              </a:rPr>
              <a:t>E</a:t>
            </a:r>
            <a:r>
              <a:rPr sz="1900" spc="-325" dirty="0">
                <a:latin typeface="Arial"/>
                <a:cs typeface="Arial"/>
              </a:rPr>
              <a:t>n</a:t>
            </a:r>
            <a:r>
              <a:rPr sz="1900" spc="-175" dirty="0">
                <a:latin typeface="Arial"/>
                <a:cs typeface="Arial"/>
              </a:rPr>
              <a:t>trepren</a:t>
            </a:r>
            <a:r>
              <a:rPr sz="1900" spc="-220" dirty="0">
                <a:latin typeface="Arial"/>
                <a:cs typeface="Arial"/>
              </a:rPr>
              <a:t>e</a:t>
            </a:r>
            <a:r>
              <a:rPr sz="1900" spc="-170" dirty="0">
                <a:latin typeface="Arial"/>
                <a:cs typeface="Arial"/>
              </a:rPr>
              <a:t>ur</a:t>
            </a:r>
            <a:endParaRPr sz="1900">
              <a:latin typeface="Arial"/>
              <a:cs typeface="Arial"/>
            </a:endParaRPr>
          </a:p>
          <a:p>
            <a:pPr marL="12700" marR="2600325">
              <a:lnSpc>
                <a:spcPct val="100000"/>
              </a:lnSpc>
            </a:pPr>
            <a:r>
              <a:rPr sz="1900" spc="-509" dirty="0">
                <a:latin typeface="Arial"/>
                <a:cs typeface="Arial"/>
              </a:rPr>
              <a:t>C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95" dirty="0">
                <a:latin typeface="Arial"/>
                <a:cs typeface="Arial"/>
              </a:rPr>
              <a:t>Gross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335" dirty="0">
                <a:latin typeface="Arial"/>
                <a:cs typeface="Arial"/>
              </a:rPr>
              <a:t>dome</a:t>
            </a:r>
            <a:r>
              <a:rPr sz="1900" spc="-280" dirty="0">
                <a:latin typeface="Arial"/>
                <a:cs typeface="Arial"/>
              </a:rPr>
              <a:t>s</a:t>
            </a:r>
            <a:r>
              <a:rPr sz="1900" spc="50" dirty="0">
                <a:latin typeface="Arial"/>
                <a:cs typeface="Arial"/>
              </a:rPr>
              <a:t>t</a:t>
            </a:r>
            <a:r>
              <a:rPr sz="1900" spc="30" dirty="0">
                <a:latin typeface="Arial"/>
                <a:cs typeface="Arial"/>
              </a:rPr>
              <a:t>i</a:t>
            </a:r>
            <a:r>
              <a:rPr sz="1900" spc="-250" dirty="0">
                <a:latin typeface="Arial"/>
                <a:cs typeface="Arial"/>
              </a:rPr>
              <a:t>c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85" dirty="0">
                <a:latin typeface="Arial"/>
                <a:cs typeface="Arial"/>
              </a:rPr>
              <a:t>pro</a:t>
            </a:r>
            <a:r>
              <a:rPr sz="1900" spc="-210" dirty="0">
                <a:latin typeface="Arial"/>
                <a:cs typeface="Arial"/>
              </a:rPr>
              <a:t>d</a:t>
            </a:r>
            <a:r>
              <a:rPr sz="1900" spc="-155" dirty="0">
                <a:latin typeface="Arial"/>
                <a:cs typeface="Arial"/>
              </a:rPr>
              <a:t>uct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375" dirty="0">
                <a:latin typeface="Arial"/>
                <a:cs typeface="Arial"/>
              </a:rPr>
              <a:t>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Opportunity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85" dirty="0">
                <a:latin typeface="Arial"/>
                <a:cs typeface="Arial"/>
              </a:rPr>
              <a:t>Cos</a:t>
            </a:r>
            <a:r>
              <a:rPr sz="1900" spc="-145" dirty="0">
                <a:latin typeface="Arial"/>
                <a:cs typeface="Arial"/>
              </a:rPr>
              <a:t>t</a:t>
            </a:r>
            <a:r>
              <a:rPr sz="1900" spc="-305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87570"/>
            <a:ext cx="4661535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3709">
              <a:lnSpc>
                <a:spcPct val="100000"/>
              </a:lnSpc>
            </a:pPr>
            <a:r>
              <a:rPr sz="2000" b="1" spc="-275" dirty="0">
                <a:latin typeface="Arial Narrow"/>
                <a:cs typeface="Arial Narrow"/>
              </a:rPr>
              <a:t>W</a:t>
            </a:r>
            <a:r>
              <a:rPr sz="2000" b="1" spc="-110" dirty="0">
                <a:latin typeface="Arial Narrow"/>
                <a:cs typeface="Arial Narrow"/>
              </a:rPr>
              <a:t>h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14" dirty="0">
                <a:latin typeface="Arial Narrow"/>
                <a:cs typeface="Arial Narrow"/>
              </a:rPr>
              <a:t>h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229" dirty="0">
                <a:latin typeface="Arial Narrow"/>
                <a:cs typeface="Arial Narrow"/>
              </a:rPr>
              <a:t>s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30" dirty="0">
                <a:latin typeface="Arial Narrow"/>
                <a:cs typeface="Arial Narrow"/>
              </a:rPr>
              <a:t> </a:t>
            </a:r>
            <a:r>
              <a:rPr sz="2000" b="1" spc="-130" dirty="0">
                <a:latin typeface="Arial Narrow"/>
                <a:cs typeface="Arial Narrow"/>
              </a:rPr>
              <a:t>e</a:t>
            </a:r>
            <a:r>
              <a:rPr sz="2000" b="1" spc="-100" dirty="0">
                <a:latin typeface="Arial Narrow"/>
                <a:cs typeface="Arial Narrow"/>
              </a:rPr>
              <a:t>x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-275" dirty="0">
                <a:latin typeface="Arial Narrow"/>
                <a:cs typeface="Arial Narrow"/>
              </a:rPr>
              <a:t>m</a:t>
            </a:r>
            <a:r>
              <a:rPr sz="2000" b="1" spc="-90" dirty="0">
                <a:latin typeface="Arial Narrow"/>
                <a:cs typeface="Arial Narrow"/>
              </a:rPr>
              <a:t>ple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210" dirty="0">
                <a:latin typeface="Arial Narrow"/>
                <a:cs typeface="Arial Narrow"/>
              </a:rPr>
              <a:t>f</a:t>
            </a:r>
            <a:r>
              <a:rPr sz="2000" b="1" spc="30" dirty="0">
                <a:latin typeface="Arial Narrow"/>
                <a:cs typeface="Arial Narrow"/>
              </a:rPr>
              <a:t> </a:t>
            </a:r>
            <a:r>
              <a:rPr sz="2000" b="1" spc="-165" dirty="0">
                <a:latin typeface="Arial Narrow"/>
                <a:cs typeface="Arial Narrow"/>
              </a:rPr>
              <a:t>a</a:t>
            </a:r>
            <a:r>
              <a:rPr sz="2000" b="1" spc="35" dirty="0">
                <a:latin typeface="Arial Narrow"/>
                <a:cs typeface="Arial Narrow"/>
              </a:rPr>
              <a:t> 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75" dirty="0">
                <a:latin typeface="Arial Narrow"/>
                <a:cs typeface="Arial Narrow"/>
              </a:rPr>
              <a:t>o</a:t>
            </a:r>
            <a:r>
              <a:rPr sz="2000" b="1" spc="-140" dirty="0">
                <a:latin typeface="Arial Narrow"/>
                <a:cs typeface="Arial Narrow"/>
              </a:rPr>
              <a:t>mpany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70" dirty="0">
                <a:latin typeface="Arial Narrow"/>
                <a:cs typeface="Arial Narrow"/>
              </a:rPr>
              <a:t>n</a:t>
            </a:r>
            <a:r>
              <a:rPr sz="2000" b="1" spc="-65" dirty="0">
                <a:latin typeface="Arial Narrow"/>
                <a:cs typeface="Arial Narrow"/>
              </a:rPr>
              <a:t>v</a:t>
            </a:r>
            <a:r>
              <a:rPr sz="2000" b="1" spc="-75" dirty="0">
                <a:latin typeface="Arial Narrow"/>
                <a:cs typeface="Arial Narrow"/>
              </a:rPr>
              <a:t>est</a:t>
            </a:r>
            <a:r>
              <a:rPr sz="2000" b="1" spc="-40" dirty="0">
                <a:latin typeface="Arial Narrow"/>
                <a:cs typeface="Arial Narrow"/>
              </a:rPr>
              <a:t>i</a:t>
            </a:r>
            <a:r>
              <a:rPr sz="2000" b="1" spc="-170" dirty="0">
                <a:latin typeface="Arial Narrow"/>
                <a:cs typeface="Arial Narrow"/>
              </a:rPr>
              <a:t>n</a:t>
            </a:r>
            <a:r>
              <a:rPr sz="2000" b="1" spc="-114" dirty="0">
                <a:latin typeface="Arial Narrow"/>
                <a:cs typeface="Arial Narrow"/>
              </a:rPr>
              <a:t>g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20" dirty="0">
                <a:latin typeface="Arial Narrow"/>
                <a:cs typeface="Arial Narrow"/>
              </a:rPr>
              <a:t>i</a:t>
            </a:r>
            <a:r>
              <a:rPr sz="2000" b="1" spc="-175" dirty="0">
                <a:latin typeface="Arial Narrow"/>
                <a:cs typeface="Arial Narrow"/>
              </a:rPr>
              <a:t>n</a:t>
            </a:r>
            <a:r>
              <a:rPr sz="2000" b="1" spc="-80" dirty="0">
                <a:latin typeface="Arial Narrow"/>
                <a:cs typeface="Arial Narrow"/>
              </a:rPr>
              <a:t> </a:t>
            </a:r>
            <a:r>
              <a:rPr sz="2000" b="1" spc="-160" dirty="0">
                <a:latin typeface="Arial Narrow"/>
                <a:cs typeface="Arial Narrow"/>
              </a:rPr>
              <a:t>c</a:t>
            </a:r>
            <a:r>
              <a:rPr sz="2000" b="1" spc="-155" dirty="0">
                <a:latin typeface="Arial Narrow"/>
                <a:cs typeface="Arial Narrow"/>
              </a:rPr>
              <a:t>a</a:t>
            </a:r>
            <a:r>
              <a:rPr sz="2000" b="1" spc="-90" dirty="0">
                <a:latin typeface="Arial Narrow"/>
                <a:cs typeface="Arial Narrow"/>
              </a:rPr>
              <a:t>p</a:t>
            </a:r>
            <a:r>
              <a:rPr sz="2000" b="1" spc="45" dirty="0">
                <a:latin typeface="Arial Narrow"/>
                <a:cs typeface="Arial Narrow"/>
              </a:rPr>
              <a:t>i</a:t>
            </a:r>
            <a:r>
              <a:rPr sz="2000" b="1" spc="40" dirty="0">
                <a:latin typeface="Arial Narrow"/>
                <a:cs typeface="Arial Narrow"/>
              </a:rPr>
              <a:t>t</a:t>
            </a:r>
            <a:r>
              <a:rPr sz="2000" b="1" spc="-105" dirty="0">
                <a:latin typeface="Arial Narrow"/>
                <a:cs typeface="Arial Narrow"/>
              </a:rPr>
              <a:t>al</a:t>
            </a:r>
            <a:r>
              <a:rPr sz="2000" b="1" spc="10" dirty="0">
                <a:latin typeface="Arial Narrow"/>
                <a:cs typeface="Arial Narrow"/>
              </a:rPr>
              <a:t> </a:t>
            </a:r>
            <a:r>
              <a:rPr sz="2000" b="1" spc="-105" dirty="0">
                <a:latin typeface="Arial Narrow"/>
                <a:cs typeface="Arial Narrow"/>
              </a:rPr>
              <a:t>g</a:t>
            </a:r>
            <a:r>
              <a:rPr sz="2000" b="1" spc="-175" dirty="0">
                <a:latin typeface="Arial Narrow"/>
                <a:cs typeface="Arial Narrow"/>
              </a:rPr>
              <a:t>oo</a:t>
            </a:r>
            <a:r>
              <a:rPr sz="2000" b="1" spc="-170" dirty="0">
                <a:latin typeface="Arial Narrow"/>
                <a:cs typeface="Arial Narrow"/>
              </a:rPr>
              <a:t>ds?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spc="-35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p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spc="-165" dirty="0">
                <a:latin typeface="Arial"/>
                <a:cs typeface="Arial"/>
              </a:rPr>
              <a:t>ovid</a:t>
            </a:r>
            <a:r>
              <a:rPr sz="2000" spc="-90" dirty="0">
                <a:latin typeface="Arial"/>
                <a:cs typeface="Arial"/>
              </a:rPr>
              <a:t>i</a:t>
            </a:r>
            <a:r>
              <a:rPr sz="2000" spc="-260" dirty="0">
                <a:latin typeface="Arial"/>
                <a:cs typeface="Arial"/>
              </a:rPr>
              <a:t>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health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ca</a:t>
            </a:r>
            <a:r>
              <a:rPr sz="2000" spc="-170" dirty="0">
                <a:latin typeface="Arial"/>
                <a:cs typeface="Arial"/>
              </a:rPr>
              <a:t>r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w</a:t>
            </a:r>
            <a:r>
              <a:rPr sz="2000" spc="-190" dirty="0">
                <a:latin typeface="Arial"/>
                <a:cs typeface="Arial"/>
              </a:rPr>
              <a:t>orkers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2000" spc="-375" dirty="0">
                <a:latin typeface="Arial"/>
                <a:cs typeface="Arial"/>
              </a:rPr>
              <a:t>B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provi</a:t>
            </a:r>
            <a:r>
              <a:rPr sz="2000" spc="-215" dirty="0">
                <a:latin typeface="Arial"/>
                <a:cs typeface="Arial"/>
              </a:rPr>
              <a:t>d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classes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w</a:t>
            </a:r>
            <a:r>
              <a:rPr sz="2000" spc="-190" dirty="0">
                <a:latin typeface="Arial"/>
                <a:cs typeface="Arial"/>
              </a:rPr>
              <a:t>orkers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learn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new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s</a:t>
            </a:r>
            <a:r>
              <a:rPr sz="2000" spc="-204" dirty="0">
                <a:latin typeface="Arial"/>
                <a:cs typeface="Arial"/>
              </a:rPr>
              <a:t>k</a:t>
            </a:r>
            <a:r>
              <a:rPr sz="2000" spc="-95" dirty="0">
                <a:latin typeface="Arial"/>
                <a:cs typeface="Arial"/>
              </a:rPr>
              <a:t>ills</a:t>
            </a:r>
            <a:r>
              <a:rPr sz="2000" spc="-90" dirty="0">
                <a:latin typeface="Arial"/>
                <a:cs typeface="Arial"/>
              </a:rPr>
              <a:t>  </a:t>
            </a:r>
            <a:r>
              <a:rPr sz="2000" spc="-520" dirty="0">
                <a:latin typeface="Arial"/>
                <a:cs typeface="Arial"/>
              </a:rPr>
              <a:t>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k</a:t>
            </a:r>
            <a:r>
              <a:rPr sz="2000" spc="-270" dirty="0">
                <a:latin typeface="Arial"/>
                <a:cs typeface="Arial"/>
              </a:rPr>
              <a:t>eep</a:t>
            </a:r>
            <a:r>
              <a:rPr sz="2000" spc="-120" dirty="0">
                <a:latin typeface="Arial"/>
                <a:cs typeface="Arial"/>
              </a:rPr>
              <a:t>i</a:t>
            </a:r>
            <a:r>
              <a:rPr sz="2000" spc="-295" dirty="0">
                <a:latin typeface="Arial"/>
                <a:cs typeface="Arial"/>
              </a:rPr>
              <a:t>n</a:t>
            </a:r>
            <a:r>
              <a:rPr sz="2000" spc="-225" dirty="0">
                <a:latin typeface="Arial"/>
                <a:cs typeface="Arial"/>
              </a:rPr>
              <a:t>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old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ma</a:t>
            </a:r>
            <a:r>
              <a:rPr sz="2000" spc="-300" dirty="0">
                <a:latin typeface="Arial"/>
                <a:cs typeface="Arial"/>
              </a:rPr>
              <a:t>c</a:t>
            </a:r>
            <a:r>
              <a:rPr sz="2000" spc="-170" dirty="0">
                <a:latin typeface="Arial"/>
                <a:cs typeface="Arial"/>
              </a:rPr>
              <a:t>h</a:t>
            </a:r>
            <a:r>
              <a:rPr sz="2000" spc="-80" dirty="0">
                <a:latin typeface="Arial"/>
                <a:cs typeface="Arial"/>
              </a:rPr>
              <a:t>i</a:t>
            </a:r>
            <a:r>
              <a:rPr sz="2000" spc="-295" dirty="0">
                <a:latin typeface="Arial"/>
                <a:cs typeface="Arial"/>
              </a:rPr>
              <a:t>n</a:t>
            </a:r>
            <a:r>
              <a:rPr sz="2000" spc="-3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see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will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last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longer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9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buyi</a:t>
            </a:r>
            <a:r>
              <a:rPr sz="2000" spc="-235" dirty="0">
                <a:latin typeface="Arial"/>
                <a:cs typeface="Arial"/>
              </a:rPr>
              <a:t>n</a:t>
            </a:r>
            <a:r>
              <a:rPr sz="2000" spc="-225" dirty="0">
                <a:latin typeface="Arial"/>
                <a:cs typeface="Arial"/>
              </a:rPr>
              <a:t>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n</a:t>
            </a:r>
            <a:r>
              <a:rPr sz="2000" spc="-375" dirty="0">
                <a:latin typeface="Arial"/>
                <a:cs typeface="Arial"/>
              </a:rPr>
              <a:t>ew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computers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build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pro</a:t>
            </a:r>
            <a:r>
              <a:rPr sz="2000" spc="-235" dirty="0">
                <a:latin typeface="Arial"/>
                <a:cs typeface="Arial"/>
              </a:rPr>
              <a:t>d</a:t>
            </a:r>
            <a:r>
              <a:rPr sz="2000" spc="-190" dirty="0">
                <a:latin typeface="Arial"/>
                <a:cs typeface="Arial"/>
              </a:rPr>
              <a:t>uc</a:t>
            </a:r>
            <a:r>
              <a:rPr sz="2000" spc="-110" dirty="0">
                <a:latin typeface="Arial"/>
                <a:cs typeface="Arial"/>
              </a:rPr>
              <a:t>t</a:t>
            </a:r>
            <a:r>
              <a:rPr sz="2000" spc="-31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50" dirty="0">
                <a:latin typeface="Arial"/>
                <a:cs typeface="Arial"/>
              </a:rPr>
              <a:t>m</a:t>
            </a:r>
            <a:r>
              <a:rPr sz="2000" spc="-300" dirty="0">
                <a:latin typeface="Arial"/>
                <a:cs typeface="Arial"/>
              </a:rPr>
              <a:t>o</a:t>
            </a:r>
            <a:r>
              <a:rPr sz="2000" spc="-190" dirty="0">
                <a:latin typeface="Arial"/>
                <a:cs typeface="Arial"/>
              </a:rPr>
              <a:t>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qu</a:t>
            </a:r>
            <a:r>
              <a:rPr sz="2000" spc="-110" dirty="0">
                <a:latin typeface="Arial"/>
                <a:cs typeface="Arial"/>
              </a:rPr>
              <a:t>i</a:t>
            </a:r>
            <a:r>
              <a:rPr sz="2000" spc="-125" dirty="0">
                <a:latin typeface="Arial"/>
                <a:cs typeface="Arial"/>
              </a:rPr>
              <a:t>ckly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39438"/>
            <a:ext cx="4658995" cy="118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are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00" dirty="0">
                <a:latin typeface="Arial"/>
                <a:cs typeface="Arial"/>
              </a:rPr>
              <a:t>three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505" dirty="0">
                <a:latin typeface="Arial"/>
                <a:cs typeface="Arial"/>
              </a:rPr>
              <a:t>economic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sy</a:t>
            </a:r>
            <a:r>
              <a:rPr sz="3600" spc="-450" dirty="0">
                <a:latin typeface="Arial"/>
                <a:cs typeface="Arial"/>
              </a:rPr>
              <a:t>s</a:t>
            </a:r>
            <a:r>
              <a:rPr sz="3600" spc="-455" dirty="0">
                <a:latin typeface="Arial"/>
                <a:cs typeface="Arial"/>
              </a:rPr>
              <a:t>tems?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50" dirty="0">
                <a:latin typeface="Arial"/>
                <a:cs typeface="Arial"/>
              </a:rPr>
              <a:t>Define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530" dirty="0">
                <a:latin typeface="Arial"/>
                <a:cs typeface="Arial"/>
              </a:rPr>
              <a:t>each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75" dirty="0">
                <a:latin typeface="Arial"/>
                <a:cs typeface="Arial"/>
              </a:rPr>
              <a:t>one.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67208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363" y="182879"/>
            <a:ext cx="665987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341" y="278003"/>
            <a:ext cx="3111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0" dirty="0">
                <a:latin typeface="Century"/>
                <a:cs typeface="Century"/>
              </a:rPr>
              <a:t>25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75131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3779520"/>
            <a:ext cx="6736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5936" y="3875532"/>
            <a:ext cx="3194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90372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2488" y="182879"/>
            <a:ext cx="681227" cy="586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4126" y="278003"/>
            <a:ext cx="3270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80" dirty="0">
                <a:latin typeface="Century"/>
                <a:cs typeface="Century"/>
              </a:rPr>
              <a:t>26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E8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543814"/>
            <a:ext cx="4578985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are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00" dirty="0">
                <a:latin typeface="Arial"/>
                <a:cs typeface="Arial"/>
              </a:rPr>
              <a:t>three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295" dirty="0">
                <a:latin typeface="Arial"/>
                <a:cs typeface="Arial"/>
              </a:rPr>
              <a:t>types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60" dirty="0">
                <a:latin typeface="Arial"/>
                <a:cs typeface="Arial"/>
              </a:rPr>
              <a:t>o</a:t>
            </a:r>
            <a:r>
              <a:rPr sz="3600" spc="360" dirty="0">
                <a:latin typeface="Arial"/>
                <a:cs typeface="Arial"/>
              </a:rPr>
              <a:t>f </a:t>
            </a:r>
            <a:r>
              <a:rPr sz="3600" spc="-330" dirty="0">
                <a:latin typeface="Arial"/>
                <a:cs typeface="Arial"/>
              </a:rPr>
              <a:t>trade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5" dirty="0">
                <a:latin typeface="Arial"/>
                <a:cs typeface="Arial"/>
              </a:rPr>
              <a:t>barr</a:t>
            </a:r>
            <a:r>
              <a:rPr sz="3600" spc="-155" dirty="0">
                <a:latin typeface="Arial"/>
                <a:cs typeface="Arial"/>
              </a:rPr>
              <a:t>i</a:t>
            </a:r>
            <a:r>
              <a:rPr sz="3600" spc="-405" dirty="0">
                <a:latin typeface="Arial"/>
                <a:cs typeface="Arial"/>
              </a:rPr>
              <a:t>ers?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350" dirty="0">
                <a:latin typeface="Arial"/>
                <a:cs typeface="Arial"/>
              </a:rPr>
              <a:t>Define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530" dirty="0">
                <a:latin typeface="Arial"/>
                <a:cs typeface="Arial"/>
              </a:rPr>
              <a:t>each</a:t>
            </a:r>
            <a:r>
              <a:rPr sz="3600" spc="-434" dirty="0">
                <a:latin typeface="Arial"/>
                <a:cs typeface="Arial"/>
              </a:rPr>
              <a:t> one.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592835"/>
            <a:ext cx="4658360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3600" spc="-484" dirty="0">
                <a:latin typeface="Arial"/>
                <a:cs typeface="Arial"/>
              </a:rPr>
              <a:t>What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are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7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04" dirty="0">
                <a:latin typeface="Arial"/>
                <a:cs typeface="Arial"/>
              </a:rPr>
              <a:t>four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250" dirty="0">
                <a:latin typeface="Arial"/>
                <a:cs typeface="Arial"/>
              </a:rPr>
              <a:t>factors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of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producti</a:t>
            </a:r>
            <a:r>
              <a:rPr sz="3600" spc="-405" dirty="0">
                <a:latin typeface="Arial"/>
                <a:cs typeface="Arial"/>
              </a:rPr>
              <a:t>o</a:t>
            </a:r>
            <a:r>
              <a:rPr sz="3600" spc="-465" dirty="0">
                <a:latin typeface="Arial"/>
                <a:cs typeface="Arial"/>
              </a:rPr>
              <a:t>n?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500" dirty="0">
                <a:latin typeface="Arial"/>
                <a:cs typeface="Arial"/>
              </a:rPr>
              <a:t>Give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680" dirty="0">
                <a:latin typeface="Arial"/>
                <a:cs typeface="Arial"/>
              </a:rPr>
              <a:t>a</a:t>
            </a:r>
            <a:r>
              <a:rPr sz="3600" spc="-525" dirty="0">
                <a:latin typeface="Arial"/>
                <a:cs typeface="Arial"/>
              </a:rPr>
              <a:t>n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09" dirty="0">
                <a:latin typeface="Arial"/>
                <a:cs typeface="Arial"/>
              </a:rPr>
              <a:t>example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of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530" dirty="0">
                <a:latin typeface="Arial"/>
                <a:cs typeface="Arial"/>
              </a:rPr>
              <a:t>each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475" dirty="0">
                <a:latin typeface="Arial"/>
                <a:cs typeface="Arial"/>
              </a:rPr>
              <a:t>one.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141342"/>
            <a:ext cx="4721860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700" dirty="0">
                <a:latin typeface="Arial"/>
                <a:cs typeface="Arial"/>
              </a:rPr>
              <a:t>How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550" dirty="0">
                <a:latin typeface="Arial"/>
                <a:cs typeface="Arial"/>
              </a:rPr>
              <a:t>does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665" dirty="0">
                <a:latin typeface="Arial"/>
                <a:cs typeface="Arial"/>
              </a:rPr>
              <a:t>a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countr</a:t>
            </a:r>
            <a:r>
              <a:rPr sz="3600" spc="-340" dirty="0">
                <a:latin typeface="Arial"/>
                <a:cs typeface="Arial"/>
              </a:rPr>
              <a:t>y</a:t>
            </a:r>
            <a:r>
              <a:rPr sz="3600" spc="-365" dirty="0">
                <a:latin typeface="Arial"/>
                <a:cs typeface="Arial"/>
              </a:rPr>
              <a:t>’s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29" dirty="0">
                <a:latin typeface="Arial"/>
                <a:cs typeface="Arial"/>
              </a:rPr>
              <a:t>literacy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spc="-280" dirty="0">
                <a:latin typeface="Arial"/>
                <a:cs typeface="Arial"/>
              </a:rPr>
              <a:t>rate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35" dirty="0">
                <a:latin typeface="Arial"/>
                <a:cs typeface="Arial"/>
              </a:rPr>
              <a:t>affect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35" dirty="0">
                <a:latin typeface="Arial"/>
                <a:cs typeface="Arial"/>
              </a:rPr>
              <a:t>its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spc="-405" dirty="0">
                <a:latin typeface="Arial"/>
                <a:cs typeface="Arial"/>
              </a:rPr>
              <a:t>standard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of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250" dirty="0">
                <a:latin typeface="Arial"/>
                <a:cs typeface="Arial"/>
              </a:rPr>
              <a:t>living?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139438"/>
            <a:ext cx="4310380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spc="-405" dirty="0">
                <a:latin typeface="Arial"/>
                <a:cs typeface="Arial"/>
              </a:rPr>
              <a:t>Explain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-430" dirty="0">
                <a:latin typeface="Arial"/>
                <a:cs typeface="Arial"/>
              </a:rPr>
              <a:t>why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300" dirty="0">
                <a:latin typeface="Arial"/>
                <a:cs typeface="Arial"/>
              </a:rPr>
              <a:t>there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434" dirty="0">
                <a:latin typeface="Arial"/>
                <a:cs typeface="Arial"/>
              </a:rPr>
              <a:t>are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25" dirty="0">
                <a:latin typeface="Arial"/>
                <a:cs typeface="Arial"/>
              </a:rPr>
              <a:t>no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360" dirty="0">
                <a:latin typeface="Arial"/>
                <a:cs typeface="Arial"/>
              </a:rPr>
              <a:t>countries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-240" dirty="0">
                <a:latin typeface="Arial"/>
                <a:cs typeface="Arial"/>
              </a:rPr>
              <a:t>with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665" dirty="0">
                <a:latin typeface="Arial"/>
                <a:cs typeface="Arial"/>
              </a:rPr>
              <a:t>a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tr</a:t>
            </a:r>
            <a:r>
              <a:rPr sz="3600" spc="-235" dirty="0">
                <a:latin typeface="Arial"/>
                <a:cs typeface="Arial"/>
              </a:rPr>
              <a:t>u</a:t>
            </a:r>
            <a:r>
              <a:rPr sz="3600" spc="-105" dirty="0">
                <a:latin typeface="Arial"/>
                <a:cs typeface="Arial"/>
              </a:rPr>
              <a:t>ly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415" dirty="0">
                <a:latin typeface="Arial"/>
                <a:cs typeface="Arial"/>
              </a:rPr>
              <a:t>pure</a:t>
            </a:r>
            <a:r>
              <a:rPr sz="3600" spc="-235" dirty="0">
                <a:latin typeface="Arial"/>
                <a:cs typeface="Arial"/>
              </a:rPr>
              <a:t> </a:t>
            </a:r>
            <a:r>
              <a:rPr sz="3600" spc="-405" dirty="0">
                <a:latin typeface="Arial"/>
                <a:cs typeface="Arial"/>
              </a:rPr>
              <a:t>Market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00" dirty="0">
                <a:latin typeface="Arial"/>
                <a:cs typeface="Arial"/>
              </a:rPr>
              <a:t>economy?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90305">
              <a:lnSpc>
                <a:spcPct val="100000"/>
              </a:lnSpc>
            </a:pPr>
            <a:r>
              <a:rPr spc="-320" dirty="0"/>
              <a:t>Nam</a:t>
            </a:r>
            <a:r>
              <a:rPr spc="-265" dirty="0"/>
              <a:t>e</a:t>
            </a:r>
            <a:r>
              <a:rPr spc="-250" dirty="0"/>
              <a:t>:</a:t>
            </a:r>
            <a:r>
              <a:rPr spc="20" dirty="0"/>
              <a:t> 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</a:t>
            </a:r>
            <a:r>
              <a:rPr spc="-145" dirty="0"/>
              <a:t>_</a:t>
            </a:r>
            <a:r>
              <a:rPr spc="-135" dirty="0"/>
              <a:t>__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3175" y="1819275"/>
          <a:ext cx="12185650" cy="3627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8000"/>
                <a:gridCol w="3044825"/>
              </a:tblGrid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974</Words>
  <Application>Microsoft Office PowerPoint</Application>
  <PresentationFormat>Custom</PresentationFormat>
  <Paragraphs>179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Name: ________________________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</cp:revision>
  <dcterms:created xsi:type="dcterms:W3CDTF">2014-03-08T16:41:59Z</dcterms:created>
  <dcterms:modified xsi:type="dcterms:W3CDTF">2014-03-08T22:08:57Z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2013-08-20T00:00:00Z</vt:filetime>
  </property>
  <property fmtid="{D5CDD505-2E9C-101B-9397-08002B2CF9AE}" pid="3" name="LastSaved">
    <vt:filetime>2014-03-08T00:00:00Z</vt:filetime>
  </property>
</Properties>
</file>