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1" r:id="rId4"/>
    <p:sldId id="283" r:id="rId5"/>
    <p:sldId id="274" r:id="rId6"/>
    <p:sldId id="289" r:id="rId7"/>
    <p:sldId id="275" r:id="rId8"/>
    <p:sldId id="290" r:id="rId9"/>
    <p:sldId id="276" r:id="rId10"/>
    <p:sldId id="295" r:id="rId11"/>
    <p:sldId id="282" r:id="rId12"/>
    <p:sldId id="280" r:id="rId13"/>
    <p:sldId id="277" r:id="rId14"/>
    <p:sldId id="279" r:id="rId15"/>
    <p:sldId id="266" r:id="rId16"/>
    <p:sldId id="291" r:id="rId17"/>
    <p:sldId id="267" r:id="rId18"/>
    <p:sldId id="296" r:id="rId19"/>
    <p:sldId id="278" r:id="rId20"/>
    <p:sldId id="285" r:id="rId21"/>
    <p:sldId id="269" r:id="rId22"/>
    <p:sldId id="270" r:id="rId23"/>
    <p:sldId id="284" r:id="rId24"/>
    <p:sldId id="268" r:id="rId25"/>
    <p:sldId id="293" r:id="rId26"/>
    <p:sldId id="272" r:id="rId27"/>
    <p:sldId id="286" r:id="rId28"/>
    <p:sldId id="288" r:id="rId29"/>
    <p:sldId id="273" r:id="rId30"/>
    <p:sldId id="287" r:id="rId31"/>
    <p:sldId id="292" r:id="rId32"/>
    <p:sldId id="257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7F"/>
    <a:srgbClr val="DFD99F"/>
    <a:srgbClr val="E31C23"/>
    <a:srgbClr val="8EC63F"/>
    <a:srgbClr val="8ED7EA"/>
    <a:srgbClr val="8BBFC0"/>
    <a:srgbClr val="EA494F"/>
    <a:srgbClr val="F5E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7" autoAdjust="0"/>
    <p:restoredTop sz="94660"/>
  </p:normalViewPr>
  <p:slideViewPr>
    <p:cSldViewPr snapToGrid="0">
      <p:cViewPr>
        <p:scale>
          <a:sx n="71" d="100"/>
          <a:sy n="71" d="100"/>
        </p:scale>
        <p:origin x="-35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AC1D-6E9F-497D-9FD1-15481A5DCEF1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C4CA-4C7B-4EFE-B3AC-10959004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8ED7EA">
              <a:alpha val="90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04252" y="2421032"/>
            <a:ext cx="738349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Australia</a:t>
            </a:r>
            <a:endParaRPr lang="en-US" sz="115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983" y="1128628"/>
            <a:ext cx="4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Location, Climate, &amp; Natural Resources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383" y="4535308"/>
            <a:ext cx="4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Where People Live &amp; How They Trade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5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Outback (Ayers Rock)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9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13" y="0"/>
            <a:ext cx="695537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48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20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2670" y="-52378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613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Only the southeast and southwest corners along the coasts have a temperate climate.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Summers aren’t too hot &amp; winters aren’t too cold.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climate in these regions is the one that most Australians prefer.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Australians live along southeastern coast.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3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0"/>
            <a:ext cx="7934178" cy="6858000"/>
          </a:xfrm>
        </p:spPr>
      </p:pic>
      <p:sp>
        <p:nvSpPr>
          <p:cNvPr id="5" name="Rectangle 4"/>
          <p:cNvSpPr/>
          <p:nvPr/>
        </p:nvSpPr>
        <p:spPr>
          <a:xfrm>
            <a:off x="1983545" y="0"/>
            <a:ext cx="2616590" cy="590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2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9401" y="-52378"/>
            <a:ext cx="49754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Tourism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Tourists from the northern hemisphere visit Australia’s warm beaches when it is winter in their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Tourists usually wait until spring or fall to visit the rural areas &amp; the outback.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not too hot then.</a:t>
            </a:r>
          </a:p>
        </p:txBody>
      </p:sp>
    </p:spTree>
    <p:extLst>
      <p:ext uri="{BB962C8B-B14F-4D97-AF65-F5344CB8AC3E}">
        <p14:creationId xmlns:p14="http://schemas.microsoft.com/office/powerpoint/2010/main" val="884381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 Coast, Queensland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2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715" y="-37125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Outback refers to the dry interior of Australia.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mainly open countryside, including vast expanses of grazing 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only a few widely scattered settlements in the Outback.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of them grew up around mining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377046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58" y="-48270"/>
            <a:ext cx="1169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Boulia, Queensland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7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715" y="-37125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Across much of Australia, the ground is barren &amp; not ideal for farming (outback).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minerals are found here: gold, silver, uranium, coal, copper, &amp; iron 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has exported nearly $400 billion worth of metals, minerals, &amp; fuels in the past 20 years.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account for 1/3 of the country’s economy!</a:t>
            </a:r>
          </a:p>
        </p:txBody>
      </p:sp>
    </p:spTree>
    <p:extLst>
      <p:ext uri="{BB962C8B-B14F-4D97-AF65-F5344CB8AC3E}">
        <p14:creationId xmlns:p14="http://schemas.microsoft.com/office/powerpoint/2010/main" val="336962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3395" y="-52378"/>
            <a:ext cx="55074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Location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418005"/>
            <a:ext cx="101193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both a continent &amp; a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lies about 2,000 miles southeast of 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Surrounded but the Pacific Ocean on the east and the Indian Ocean on the 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It’s in the southern hemisphere.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Literally the “land down under”!</a:t>
            </a:r>
          </a:p>
        </p:txBody>
      </p:sp>
    </p:spTree>
    <p:extLst>
      <p:ext uri="{BB962C8B-B14F-4D97-AF65-F5344CB8AC3E}">
        <p14:creationId xmlns:p14="http://schemas.microsoft.com/office/powerpoint/2010/main" val="214543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58" y="-48270"/>
            <a:ext cx="1169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Broken Hill Township – Mining Town in New South Wales 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2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715" y="-37125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exports more coal &amp; iron ore than any other country.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leads the world in mining bauxite, titanium, &amp; diamonds.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No other country has more reserves of lead, cadmium, or nickel.</a:t>
            </a:r>
          </a:p>
        </p:txBody>
      </p:sp>
    </p:spTree>
    <p:extLst>
      <p:ext uri="{BB962C8B-B14F-4D97-AF65-F5344CB8AC3E}">
        <p14:creationId xmlns:p14="http://schemas.microsoft.com/office/powerpoint/2010/main" val="83701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715" y="-37125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resources have always been important to Australian trade.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mid-1800s, Australia had a gold rush in the southern region.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Thousands of immigrants moved to Australia to find gold.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came from England, Ireland, Germany, &amp; China.</a:t>
            </a:r>
          </a:p>
        </p:txBody>
      </p:sp>
    </p:spTree>
    <p:extLst>
      <p:ext uri="{BB962C8B-B14F-4D97-AF65-F5344CB8AC3E}">
        <p14:creationId xmlns:p14="http://schemas.microsoft.com/office/powerpoint/2010/main" val="3670022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73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Super Pit – World’s Largest Gold Mine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00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715" y="-37125"/>
            <a:ext cx="102079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Natural Resources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non-desert regions, Australians grow many grains.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Grains are grown in inland regions of the coastal states (not too hot/dry here).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Grains include a wide range of different crops: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Wheat, barley, sorghum, rye, rice, chickpeas, lentils, &amp; oilseeds</a:t>
            </a:r>
          </a:p>
        </p:txBody>
      </p:sp>
    </p:spTree>
    <p:extLst>
      <p:ext uri="{BB962C8B-B14F-4D97-AF65-F5344CB8AC3E}">
        <p14:creationId xmlns:p14="http://schemas.microsoft.com/office/powerpoint/2010/main" val="3277229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5" y="0"/>
            <a:ext cx="107367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58" y="-48270"/>
            <a:ext cx="1169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Farmland in Queensland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3218" y="-52378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418005"/>
            <a:ext cx="101193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coastal areas are the most populated.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people live along the east coast.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most populated city is Sydney, in New South Wales.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Another populated city is Brisbane, Queensland.</a:t>
            </a:r>
          </a:p>
        </p:txBody>
      </p:sp>
    </p:spTree>
    <p:extLst>
      <p:ext uri="{BB962C8B-B14F-4D97-AF65-F5344CB8AC3E}">
        <p14:creationId xmlns:p14="http://schemas.microsoft.com/office/powerpoint/2010/main" val="1558099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Sydney, New South Wales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4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FD99F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Brisbane, Queensland</a:t>
            </a:r>
            <a:endParaRPr lang="en-US" sz="2400" dirty="0">
              <a:solidFill>
                <a:srgbClr val="DFD99F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3218" y="-52378"/>
            <a:ext cx="10286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Where People Live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418005"/>
            <a:ext cx="101193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Nearly 80% of Australians live in urban areas.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one of the world’s most urbanized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70% of all Australians live in cities of more than 100,000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Sydney has 3.5 million people.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Melbourne has about 3 million people.</a:t>
            </a:r>
          </a:p>
        </p:txBody>
      </p:sp>
    </p:spTree>
    <p:extLst>
      <p:ext uri="{BB962C8B-B14F-4D97-AF65-F5344CB8AC3E}">
        <p14:creationId xmlns:p14="http://schemas.microsoft.com/office/powerpoint/2010/main" val="24657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542"/>
            <a:ext cx="12192001" cy="6583680"/>
          </a:xfrm>
        </p:spPr>
      </p:pic>
    </p:spTree>
    <p:extLst>
      <p:ext uri="{BB962C8B-B14F-4D97-AF65-F5344CB8AC3E}">
        <p14:creationId xmlns:p14="http://schemas.microsoft.com/office/powerpoint/2010/main" val="226123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" y="0"/>
            <a:ext cx="106410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Sydney, New South Wales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06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Gold Coast, Queensland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5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26575" y="-52378"/>
            <a:ext cx="38210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Trade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418005"/>
            <a:ext cx="10119358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top trading partners for exports are: China (29.5%), Japan (19.3%), South Korea (8%), &amp; India (4.9%).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top trading partners for imports are: China (18.2%), US (11.6%), Japan (7.8%), Singapore (5.9%),  Germany (4.6%), Thailand (4.2%), &amp; South Korea (4%).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exports tons of natural resources to China.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50% of iron ore exports go to China.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return, China provides Australia with affordable finished goods (cars, kitchen appliances, etc.).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2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9399" y="-52378"/>
            <a:ext cx="4975401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Tourism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418005"/>
            <a:ext cx="10119358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Foreign tourists create only 1/4 of Australia’s $81 billion tourist industry.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Australia’s location makes it expensive for people to visit from other countries.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Australians do the majority of tourism within their own country.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Its remote location in the Southern Hemisphere makes it expensive for Australians to leave &amp; visit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16111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27" y="0"/>
            <a:ext cx="942294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2670" y="-52378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Climate varies across the continent.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Australia is south of the equator, so it’s climate is opposite that of North America: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Summer: December through March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Winter: June through September</a:t>
            </a:r>
          </a:p>
        </p:txBody>
      </p:sp>
    </p:spTree>
    <p:extLst>
      <p:ext uri="{BB962C8B-B14F-4D97-AF65-F5344CB8AC3E}">
        <p14:creationId xmlns:p14="http://schemas.microsoft.com/office/powerpoint/2010/main" val="426315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48270"/>
            <a:ext cx="105156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Mount Hotham, Victoria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37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2670" y="-52378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northern part of Australia is closest to the equator.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has a tropical climate and is warm-to-hot all year round.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gets more rain than any other part of the country.</a:t>
            </a:r>
          </a:p>
          <a:p>
            <a:pPr marL="1028700" lvl="1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Winter: wet and cool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Summer: hot and dry</a:t>
            </a:r>
          </a:p>
        </p:txBody>
      </p:sp>
    </p:spTree>
    <p:extLst>
      <p:ext uri="{BB962C8B-B14F-4D97-AF65-F5344CB8AC3E}">
        <p14:creationId xmlns:p14="http://schemas.microsoft.com/office/powerpoint/2010/main" val="94208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3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0"/>
            <a:ext cx="10353822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69952" y="-48270"/>
            <a:ext cx="6260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Whitsunday Island, Queensland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5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75358" y="0"/>
            <a:ext cx="10241280" cy="6858000"/>
          </a:xfrm>
          <a:prstGeom prst="rect">
            <a:avLst/>
          </a:prstGeom>
          <a:solidFill>
            <a:srgbClr val="8ED7EA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2670" y="-52378"/>
            <a:ext cx="498886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cap="none" spc="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E31C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Climate</a:t>
            </a:r>
            <a:endParaRPr lang="en-US" sz="9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E31C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280" y="1249189"/>
            <a:ext cx="10119358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Central Australia is mostly desert.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the largest part of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Very little rain falls here.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this area gets less than 10 inches of rain per year!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6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823</Words>
  <Application>Microsoft Office PowerPoint</Application>
  <PresentationFormat>Custom</PresentationFormat>
  <Paragraphs>108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23</cp:revision>
  <dcterms:created xsi:type="dcterms:W3CDTF">2013-09-20T13:05:14Z</dcterms:created>
  <dcterms:modified xsi:type="dcterms:W3CDTF">2014-03-31T07:52:25Z</dcterms:modified>
</cp:coreProperties>
</file>