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102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0"/>
    </p:cViewPr>
  </p:sorterViewPr>
  <p:notesViewPr>
    <p:cSldViewPr>
      <p:cViewPr>
        <p:scale>
          <a:sx n="66" d="100"/>
          <a:sy n="66" d="100"/>
        </p:scale>
        <p:origin x="-936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94413BD-095F-48B0-95DC-A5EACD761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33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6680DF2-DAC6-4B06-AE4B-158444A752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8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E8B487-4931-4E92-ABE7-00B516945137}" type="slidenum">
              <a:rPr lang="en-GB"/>
              <a:pPr/>
              <a:t>1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C62DD0-4060-4E46-A2C9-91E347402B1A}" type="slidenum">
              <a:rPr lang="en-GB"/>
              <a:pPr/>
              <a:t>10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3E7462-D9E6-4924-9BDA-A2B025B5A798}" type="slidenum">
              <a:rPr lang="en-GB"/>
              <a:pPr/>
              <a:t>2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1B937-9FDD-445B-BAFD-15AE2E510DA1}" type="slidenum">
              <a:rPr lang="en-GB"/>
              <a:pPr/>
              <a:t>3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16B2AC-E871-4C93-ACFE-38B5677F73B1}" type="slidenum">
              <a:rPr lang="en-GB"/>
              <a:pPr/>
              <a:t>4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4D31A6-A701-4C23-B40F-9C52F6411B98}" type="slidenum">
              <a:rPr lang="en-GB"/>
              <a:pPr/>
              <a:t>5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4A76BB-BAEB-43F1-9882-B0FD9A8C463E}" type="slidenum">
              <a:rPr lang="en-GB"/>
              <a:pPr/>
              <a:t>6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7B3DBE-5E4A-4417-9247-E0DBEA71877B}" type="slidenum">
              <a:rPr lang="en-GB"/>
              <a:pPr/>
              <a:t>7</a:t>
            </a:fld>
            <a:endParaRPr lang="en-GB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dirty="0" smtClean="0"/>
              <a:t>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8ADF6A-4AEE-4D40-8012-0AFC9EC53BC2}" type="slidenum">
              <a:rPr lang="en-GB"/>
              <a:pPr/>
              <a:t>8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B73875-E31E-4623-A6E2-3B965E55EBFC}" type="slidenum">
              <a:rPr lang="en-GB"/>
              <a:pPr/>
              <a:t>9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C7533-670B-4F4C-9C2C-121D723FEC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77D30-3E7A-446C-A024-F2B11A80E8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6B8F-A81F-42E8-91A2-D654CBBE05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66463-0175-4A62-98F0-97953E56A8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30BE8-6846-454E-9ACF-1AD118BEB4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A3C0A-65B0-408C-B0E5-FFE1E0C51F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FAB54-10ED-4E65-8F97-BCC7A1C6CC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DA339-48FE-476F-92E4-07636A1A48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069DF-A5FF-4241-87EF-4B78BB42CF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A33B-6BAF-445A-97C9-8D2501FB97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A8107-16B7-4626-A752-614C07045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A9C69B2-BEEE-4F2C-A499-91BF5FFEF3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National Announcement</a:t>
            </a:r>
            <a:br>
              <a:rPr lang="en-GB" b="1" dirty="0" smtClean="0"/>
            </a:br>
            <a:r>
              <a:rPr lang="en-GB" b="1" dirty="0" smtClean="0"/>
              <a:t>on behalf of the</a:t>
            </a:r>
            <a:br>
              <a:rPr lang="en-GB" b="1" dirty="0" smtClean="0"/>
            </a:br>
            <a:r>
              <a:rPr lang="en-GB" b="1" dirty="0" smtClean="0"/>
              <a:t>Department of Education</a:t>
            </a:r>
            <a:endParaRPr lang="en-GB" dirty="0" smtClean="0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143000" y="2667000"/>
            <a:ext cx="6781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latin typeface="Verdana" pitchFamily="34" charset="0"/>
              </a:rPr>
              <a:t>The following announcement will be made to all </a:t>
            </a:r>
            <a:r>
              <a:rPr lang="en-GB" sz="2800" dirty="0" smtClean="0">
                <a:latin typeface="Verdana" pitchFamily="34" charset="0"/>
              </a:rPr>
              <a:t>6</a:t>
            </a:r>
            <a:r>
              <a:rPr lang="en-GB" sz="2800" baseline="30000" dirty="0" smtClean="0">
                <a:latin typeface="Verdana" pitchFamily="34" charset="0"/>
              </a:rPr>
              <a:t>th</a:t>
            </a:r>
            <a:r>
              <a:rPr lang="en-GB" sz="2800" dirty="0" smtClean="0">
                <a:latin typeface="Verdana" pitchFamily="34" charset="0"/>
              </a:rPr>
              <a:t> grade students</a:t>
            </a:r>
            <a:r>
              <a:rPr lang="en-GB" sz="2800" dirty="0">
                <a:latin typeface="Verdana" pitchFamily="34" charset="0"/>
              </a:rPr>
              <a:t>, throughout </a:t>
            </a:r>
            <a:r>
              <a:rPr lang="en-GB" sz="2800" dirty="0" smtClean="0">
                <a:latin typeface="Verdana" pitchFamily="34" charset="0"/>
              </a:rPr>
              <a:t>Douglas</a:t>
            </a:r>
            <a:r>
              <a:rPr lang="en-GB" sz="2800" dirty="0" smtClean="0">
                <a:latin typeface="Verdana" pitchFamily="34" charset="0"/>
              </a:rPr>
              <a:t> </a:t>
            </a:r>
            <a:r>
              <a:rPr lang="en-GB" sz="2800" dirty="0" smtClean="0">
                <a:latin typeface="Verdana" pitchFamily="34" charset="0"/>
              </a:rPr>
              <a:t>County, </a:t>
            </a:r>
            <a:r>
              <a:rPr lang="en-GB" sz="2800" dirty="0">
                <a:latin typeface="Verdana" pitchFamily="34" charset="0"/>
              </a:rPr>
              <a:t>on </a:t>
            </a:r>
            <a:r>
              <a:rPr lang="en-GB" sz="2800" dirty="0" smtClean="0">
                <a:latin typeface="Verdana" pitchFamily="34" charset="0"/>
              </a:rPr>
              <a:t>Wednesday, February 4</a:t>
            </a:r>
            <a:r>
              <a:rPr lang="en-GB" sz="2800" baseline="30000" dirty="0" smtClean="0">
                <a:latin typeface="Verdana" pitchFamily="34" charset="0"/>
              </a:rPr>
              <a:t>th</a:t>
            </a:r>
            <a:r>
              <a:rPr lang="en-GB" sz="2800" dirty="0" smtClean="0">
                <a:latin typeface="Verdana" pitchFamily="34" charset="0"/>
              </a:rPr>
              <a:t>, 2015 by </a:t>
            </a:r>
            <a:r>
              <a:rPr lang="en-GB" sz="2800" dirty="0">
                <a:latin typeface="Verdana" pitchFamily="34" charset="0"/>
              </a:rPr>
              <a:t>order of </a:t>
            </a:r>
            <a:r>
              <a:rPr lang="en-GB" sz="2800" dirty="0" smtClean="0">
                <a:latin typeface="Verdana" pitchFamily="34" charset="0"/>
              </a:rPr>
              <a:t>the President of the United States.</a:t>
            </a:r>
            <a:endParaRPr lang="en-GB" sz="28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43000" y="1600200"/>
            <a:ext cx="64008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Remember, you belong to your country and must always act as its ambassador.  Serve your Motherland well!</a:t>
            </a:r>
          </a:p>
          <a:p>
            <a:pPr>
              <a:spcBef>
                <a:spcPct val="50000"/>
              </a:spcBef>
            </a:pPr>
            <a:r>
              <a:rPr lang="en-GB" dirty="0" smtClean="0"/>
              <a:t>May God </a:t>
            </a:r>
            <a:r>
              <a:rPr lang="en-GB" dirty="0"/>
              <a:t>Bless and Keep you all.  May the </a:t>
            </a:r>
            <a:r>
              <a:rPr lang="en-GB" dirty="0" smtClean="0"/>
              <a:t>South </a:t>
            </a:r>
            <a:r>
              <a:rPr lang="en-GB" dirty="0"/>
              <a:t>reign supreme for one thousand years!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sz="4000" dirty="0" smtClean="0">
                <a:latin typeface="Boulder" pitchFamily="2" charset="0"/>
              </a:rPr>
              <a:t>Mr. </a:t>
            </a:r>
            <a:r>
              <a:rPr lang="en-GB" sz="4000" dirty="0" err="1" smtClean="0">
                <a:latin typeface="Boulder" pitchFamily="2" charset="0"/>
              </a:rPr>
              <a:t>Itsjusta</a:t>
            </a:r>
            <a:r>
              <a:rPr lang="en-GB" sz="4000" dirty="0" smtClean="0">
                <a:latin typeface="Boulder" pitchFamily="2" charset="0"/>
              </a:rPr>
              <a:t> Joke</a:t>
            </a:r>
            <a:endParaRPr lang="en-GB" sz="4000" dirty="0">
              <a:latin typeface="Boulder" pitchFamily="2" charset="0"/>
            </a:endParaRPr>
          </a:p>
          <a:p>
            <a:pPr>
              <a:spcBef>
                <a:spcPct val="50000"/>
              </a:spcBef>
            </a:pPr>
            <a:r>
              <a:rPr lang="en-GB" sz="2000" dirty="0">
                <a:latin typeface="MS Gothic" pitchFamily="49" charset="-128"/>
              </a:rPr>
              <a:t>Chief Inspector of Schools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Success of Current</a:t>
            </a:r>
            <a:br>
              <a:rPr lang="en-GB" b="1" dirty="0" smtClean="0"/>
            </a:br>
            <a:r>
              <a:rPr lang="en-GB" b="1" dirty="0" smtClean="0"/>
              <a:t> Education Policy</a:t>
            </a:r>
            <a:endParaRPr lang="en-GB" dirty="0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7543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Verdana" pitchFamily="34" charset="0"/>
              </a:rPr>
              <a:t>As you might be aware, the proper education of all children has become a key component of the brilliant success of the present Government.</a:t>
            </a:r>
          </a:p>
          <a:p>
            <a:pPr algn="ctr">
              <a:spcBef>
                <a:spcPct val="50000"/>
              </a:spcBef>
            </a:pPr>
            <a:r>
              <a:rPr lang="en-GB" dirty="0">
                <a:latin typeface="Verdana" pitchFamily="34" charset="0"/>
              </a:rPr>
              <a:t>No other Government in the history of the world has managed to perfect the instruction of its youth. </a:t>
            </a:r>
          </a:p>
          <a:p>
            <a:pPr algn="ctr">
              <a:spcBef>
                <a:spcPct val="50000"/>
              </a:spcBef>
            </a:pPr>
            <a:r>
              <a:rPr lang="en-GB" dirty="0">
                <a:latin typeface="Verdana" pitchFamily="34" charset="0"/>
              </a:rPr>
              <a:t>We are now in the final stages of our 10 year plan.  As promised in our manifesto, the </a:t>
            </a:r>
            <a:r>
              <a:rPr lang="en-GB" dirty="0" smtClean="0">
                <a:latin typeface="Verdana" pitchFamily="34" charset="0"/>
              </a:rPr>
              <a:t>curriculum will </a:t>
            </a:r>
            <a:r>
              <a:rPr lang="en-GB" dirty="0">
                <a:latin typeface="Verdana" pitchFamily="34" charset="0"/>
              </a:rPr>
              <a:t>be changed as follows: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Changes to the School Day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GB" dirty="0" smtClean="0">
                <a:latin typeface="Verdana" pitchFamily="34" charset="0"/>
              </a:rPr>
              <a:t>School will begin at 8am sharp.</a:t>
            </a:r>
          </a:p>
          <a:p>
            <a:r>
              <a:rPr lang="en-GB" dirty="0" smtClean="0">
                <a:latin typeface="Verdana" pitchFamily="34" charset="0"/>
              </a:rPr>
              <a:t>All children throughout </a:t>
            </a:r>
            <a:r>
              <a:rPr lang="en-GB" dirty="0" smtClean="0">
                <a:latin typeface="Verdana" pitchFamily="34" charset="0"/>
              </a:rPr>
              <a:t>Brighten Academy Middle School will </a:t>
            </a:r>
            <a:r>
              <a:rPr lang="en-GB" dirty="0" smtClean="0">
                <a:latin typeface="Verdana" pitchFamily="34" charset="0"/>
              </a:rPr>
              <a:t>begin the day with one hour of keep fit.</a:t>
            </a:r>
          </a:p>
          <a:p>
            <a:r>
              <a:rPr lang="en-GB" dirty="0" smtClean="0">
                <a:latin typeface="Verdana" pitchFamily="34" charset="0"/>
              </a:rPr>
              <a:t>Boys can choose from Boxing, Basketball, Running or baseball.</a:t>
            </a:r>
          </a:p>
          <a:p>
            <a:r>
              <a:rPr lang="en-GB" dirty="0" smtClean="0">
                <a:latin typeface="Verdana" pitchFamily="34" charset="0"/>
              </a:rPr>
              <a:t>Girls must do Music and </a:t>
            </a:r>
            <a:r>
              <a:rPr lang="en-GB" dirty="0" smtClean="0">
                <a:latin typeface="Verdana" pitchFamily="34" charset="0"/>
              </a:rPr>
              <a:t>Movement.</a:t>
            </a:r>
            <a:endParaRPr lang="en-GB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New Subjects - Boys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algn="ctr"/>
            <a:r>
              <a:rPr lang="en-GB" dirty="0" smtClean="0">
                <a:latin typeface="Verdana" pitchFamily="34" charset="0"/>
              </a:rPr>
              <a:t>Each school must incorporate or purchase a farm or similar agricultural </a:t>
            </a:r>
            <a:r>
              <a:rPr lang="en-GB" dirty="0" smtClean="0">
                <a:latin typeface="Verdana" pitchFamily="34" charset="0"/>
              </a:rPr>
              <a:t>premises.</a:t>
            </a:r>
            <a:endParaRPr lang="en-GB" dirty="0" smtClean="0">
              <a:latin typeface="Verdana" pitchFamily="34" charset="0"/>
            </a:endParaRPr>
          </a:p>
          <a:p>
            <a:pPr algn="ctr"/>
            <a:r>
              <a:rPr lang="en-GB" dirty="0" smtClean="0">
                <a:latin typeface="Verdana" pitchFamily="34" charset="0"/>
              </a:rPr>
              <a:t>Each school must </a:t>
            </a:r>
            <a:r>
              <a:rPr lang="en-GB" dirty="0" smtClean="0">
                <a:latin typeface="Verdana" pitchFamily="34" charset="0"/>
              </a:rPr>
              <a:t>teach construction </a:t>
            </a:r>
            <a:r>
              <a:rPr lang="en-GB" dirty="0" smtClean="0">
                <a:latin typeface="Verdana" pitchFamily="34" charset="0"/>
              </a:rPr>
              <a:t>and mechanic sciences.</a:t>
            </a:r>
          </a:p>
          <a:p>
            <a:pPr algn="ctr"/>
            <a:r>
              <a:rPr lang="en-GB" dirty="0" smtClean="0">
                <a:latin typeface="Verdana" pitchFamily="34" charset="0"/>
              </a:rPr>
              <a:t>These qualifications will only be open, naturally, to </a:t>
            </a:r>
            <a:r>
              <a:rPr lang="en-GB" dirty="0" smtClean="0">
                <a:latin typeface="Verdana" pitchFamily="34" charset="0"/>
              </a:rPr>
              <a:t>boys.</a:t>
            </a:r>
            <a:endParaRPr lang="en-GB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New Subjects - Girls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algn="ctr"/>
            <a:r>
              <a:rPr lang="en-GB" sz="2800" dirty="0" smtClean="0">
                <a:latin typeface="Verdana" pitchFamily="34" charset="0"/>
              </a:rPr>
              <a:t>Girls will from now on be able to benefit from a range of child care courses.  These will be run in conjunction with local colleges.</a:t>
            </a:r>
          </a:p>
          <a:p>
            <a:pPr algn="ctr"/>
            <a:r>
              <a:rPr lang="en-GB" sz="2800" dirty="0" smtClean="0">
                <a:latin typeface="Verdana" pitchFamily="34" charset="0"/>
              </a:rPr>
              <a:t>In addition, all girls must be able to take the following subjects:</a:t>
            </a:r>
          </a:p>
          <a:p>
            <a:pPr lvl="1" algn="ctr"/>
            <a:r>
              <a:rPr lang="en-GB" sz="2400" dirty="0" smtClean="0">
                <a:latin typeface="Verdana" pitchFamily="34" charset="0"/>
              </a:rPr>
              <a:t>Needlework</a:t>
            </a:r>
          </a:p>
          <a:p>
            <a:pPr lvl="1" algn="ctr"/>
            <a:r>
              <a:rPr lang="en-GB" sz="2400" dirty="0" smtClean="0">
                <a:latin typeface="Verdana" pitchFamily="34" charset="0"/>
              </a:rPr>
              <a:t>Domestic Science</a:t>
            </a:r>
          </a:p>
          <a:p>
            <a:pPr lvl="1" algn="ctr"/>
            <a:r>
              <a:rPr lang="en-GB" sz="2400" dirty="0" smtClean="0">
                <a:latin typeface="Verdana" pitchFamily="34" charset="0"/>
              </a:rPr>
              <a:t>Beauty &amp; Therapy</a:t>
            </a:r>
            <a:endParaRPr lang="en-GB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GB" b="1" dirty="0" smtClean="0"/>
              <a:t>Removal of </a:t>
            </a:r>
            <a:r>
              <a:rPr lang="en-GB" b="1" dirty="0" smtClean="0"/>
              <a:t>the Following Unnecessary </a:t>
            </a:r>
            <a:r>
              <a:rPr lang="en-GB" b="1" dirty="0" smtClean="0"/>
              <a:t>Lessons</a:t>
            </a:r>
            <a:endParaRPr lang="en-GB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419600"/>
          </a:xfrm>
        </p:spPr>
        <p:txBody>
          <a:bodyPr/>
          <a:lstStyle/>
          <a:p>
            <a:r>
              <a:rPr lang="en-GB" sz="2400" dirty="0" smtClean="0">
                <a:latin typeface="Verdana" pitchFamily="34" charset="0"/>
              </a:rPr>
              <a:t>All art, band, chorus and orchestra classes.</a:t>
            </a:r>
          </a:p>
          <a:p>
            <a:r>
              <a:rPr lang="en-GB" sz="2400" dirty="0" smtClean="0">
                <a:latin typeface="Verdana" pitchFamily="34" charset="0"/>
              </a:rPr>
              <a:t>All computer classes.  Until we are able to protect students from the filthy lies found on the Internet, computer lessons are suspended.</a:t>
            </a:r>
          </a:p>
          <a:p>
            <a:r>
              <a:rPr lang="en-GB" sz="2400" dirty="0" smtClean="0">
                <a:latin typeface="Verdana" pitchFamily="34" charset="0"/>
              </a:rPr>
              <a:t>History.  Recent government visits have confirmed that </a:t>
            </a:r>
            <a:r>
              <a:rPr lang="en-GB" sz="2400" dirty="0" smtClean="0">
                <a:latin typeface="Verdana" pitchFamily="34" charset="0"/>
              </a:rPr>
              <a:t>history </a:t>
            </a:r>
            <a:r>
              <a:rPr lang="en-GB" sz="2400" dirty="0" smtClean="0">
                <a:latin typeface="Verdana" pitchFamily="34" charset="0"/>
              </a:rPr>
              <a:t>is being </a:t>
            </a:r>
            <a:r>
              <a:rPr lang="en-GB" sz="2400" dirty="0" err="1" smtClean="0">
                <a:latin typeface="Verdana" pitchFamily="34" charset="0"/>
              </a:rPr>
              <a:t>mistaught</a:t>
            </a:r>
            <a:r>
              <a:rPr lang="en-GB" sz="2400" dirty="0" smtClean="0">
                <a:latin typeface="Verdana" pitchFamily="34" charset="0"/>
              </a:rPr>
              <a:t> in schools.  History will now be replaced by Heritage.  This subject will explore Georgia’s glorious past, present &amp;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Religion - New Guidelines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4572000"/>
          </a:xfrm>
        </p:spPr>
        <p:txBody>
          <a:bodyPr/>
          <a:lstStyle/>
          <a:p>
            <a:pPr algn="ctr"/>
            <a:r>
              <a:rPr lang="en-GB" dirty="0" smtClean="0"/>
              <a:t>No religion, other than Christianity will be </a:t>
            </a:r>
            <a:r>
              <a:rPr lang="en-GB" dirty="0" smtClean="0"/>
              <a:t>taught </a:t>
            </a:r>
            <a:r>
              <a:rPr lang="en-GB" dirty="0" smtClean="0"/>
              <a:t>in school.  We will have 1 hour </a:t>
            </a:r>
            <a:r>
              <a:rPr lang="en-GB" dirty="0" smtClean="0"/>
              <a:t>of Protestant </a:t>
            </a:r>
            <a:r>
              <a:rPr lang="en-GB" dirty="0" smtClean="0"/>
              <a:t>Service at the end of every day.</a:t>
            </a:r>
          </a:p>
          <a:p>
            <a:pPr algn="ctr"/>
            <a:r>
              <a:rPr lang="en-GB" dirty="0" smtClean="0"/>
              <a:t>Students belonging to all other faiths must use school books with red covers as opposed to those with green ones.</a:t>
            </a:r>
          </a:p>
          <a:p>
            <a:pPr algn="ctr"/>
            <a:r>
              <a:rPr lang="en-GB" dirty="0" smtClean="0"/>
              <a:t>Students suspecting their friends of believing in any other religion must report them to the school </a:t>
            </a:r>
            <a:r>
              <a:rPr lang="en-GB" dirty="0" smtClean="0"/>
              <a:t>authorities immediately.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r>
              <a:rPr lang="en-GB" b="1" smtClean="0"/>
              <a:t>Inappropriate Use of Uniform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GB" sz="2800" dirty="0" smtClean="0">
                <a:latin typeface="Verdana" pitchFamily="34" charset="0"/>
              </a:rPr>
              <a:t>It is an insult to your country to be seen </a:t>
            </a:r>
            <a:r>
              <a:rPr lang="en-GB" sz="2800" dirty="0" smtClean="0">
                <a:latin typeface="Verdana" pitchFamily="34" charset="0"/>
              </a:rPr>
              <a:t>wearing a </a:t>
            </a:r>
            <a:r>
              <a:rPr lang="en-GB" sz="2800" dirty="0" smtClean="0">
                <a:latin typeface="Verdana" pitchFamily="34" charset="0"/>
              </a:rPr>
              <a:t>school </a:t>
            </a:r>
            <a:r>
              <a:rPr lang="en-GB" sz="2800" dirty="0" smtClean="0">
                <a:latin typeface="Verdana" pitchFamily="34" charset="0"/>
              </a:rPr>
              <a:t>uniform in disarray.</a:t>
            </a:r>
          </a:p>
          <a:p>
            <a:r>
              <a:rPr lang="en-GB" sz="2800" dirty="0" smtClean="0">
                <a:latin typeface="Verdana" pitchFamily="34" charset="0"/>
              </a:rPr>
              <a:t>Any child seen with their shirt hanging out of their trousers or </a:t>
            </a:r>
            <a:r>
              <a:rPr lang="en-GB" sz="2800" dirty="0" smtClean="0">
                <a:latin typeface="Verdana" pitchFamily="34" charset="0"/>
              </a:rPr>
              <a:t>wearing dirty clothes</a:t>
            </a:r>
            <a:r>
              <a:rPr lang="en-GB" sz="2800" dirty="0" smtClean="0">
                <a:latin typeface="Verdana" pitchFamily="34" charset="0"/>
              </a:rPr>
              <a:t>, </a:t>
            </a:r>
            <a:r>
              <a:rPr lang="en-GB" sz="2800" dirty="0" smtClean="0">
                <a:latin typeface="Verdana" pitchFamily="34" charset="0"/>
              </a:rPr>
              <a:t>must be reported by his/her classmates.</a:t>
            </a:r>
          </a:p>
          <a:p>
            <a:r>
              <a:rPr lang="en-GB" sz="2800" dirty="0" smtClean="0">
                <a:latin typeface="Verdana" pitchFamily="34" charset="0"/>
              </a:rPr>
              <a:t>All deviant children will enter a boot camp facility.  Here they will have their dignity and pride restored painlessly.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Noses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GB" dirty="0" smtClean="0"/>
              <a:t>All school children, throughout </a:t>
            </a:r>
            <a:r>
              <a:rPr lang="en-GB" dirty="0" smtClean="0"/>
              <a:t>Douglas County</a:t>
            </a:r>
            <a:r>
              <a:rPr lang="en-GB" dirty="0" smtClean="0"/>
              <a:t>, </a:t>
            </a:r>
            <a:r>
              <a:rPr lang="en-GB" dirty="0" smtClean="0"/>
              <a:t>must have their noses measured.</a:t>
            </a:r>
          </a:p>
          <a:p>
            <a:r>
              <a:rPr lang="en-GB" dirty="0" smtClean="0"/>
              <a:t>Anyone with a nose more than 5cm long (girls) or 6.5cm long (boys) must present themselves to the Racial Purity Board for a painless DNA check.</a:t>
            </a:r>
          </a:p>
          <a:p>
            <a:r>
              <a:rPr lang="en-GB" dirty="0" smtClean="0"/>
              <a:t>This may or may not be accompanied by a vitamin injection.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575</Words>
  <Application>Microsoft Office PowerPoint</Application>
  <PresentationFormat>On-screen Show (4:3)</PresentationFormat>
  <Paragraphs>53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National Announcement on behalf of the Department of Education</vt:lpstr>
      <vt:lpstr>Success of Current  Education Policy</vt:lpstr>
      <vt:lpstr>Changes to the School Day</vt:lpstr>
      <vt:lpstr>New Subjects - Boys</vt:lpstr>
      <vt:lpstr>New Subjects - Girls</vt:lpstr>
      <vt:lpstr>Removal of the Following Unnecessary Lessons</vt:lpstr>
      <vt:lpstr>Religion - New Guidelines</vt:lpstr>
      <vt:lpstr>Inappropriate Use of Uniform</vt:lpstr>
      <vt:lpstr>Noses</vt:lpstr>
      <vt:lpstr>PowerPoint Presentation</vt:lpstr>
    </vt:vector>
  </TitlesOfParts>
  <Company>RM Connect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Education Announcement</dc:title>
  <dc:creator>Research Machines plc</dc:creator>
  <cp:lastModifiedBy>Susan</cp:lastModifiedBy>
  <cp:revision>15</cp:revision>
  <cp:lastPrinted>2001-06-07T08:03:06Z</cp:lastPrinted>
  <dcterms:created xsi:type="dcterms:W3CDTF">2001-02-16T09:19:41Z</dcterms:created>
  <dcterms:modified xsi:type="dcterms:W3CDTF">2015-01-31T01:06:25Z</dcterms:modified>
</cp:coreProperties>
</file>