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9" r:id="rId2"/>
    <p:sldId id="357" r:id="rId3"/>
    <p:sldId id="347" r:id="rId4"/>
    <p:sldId id="334" r:id="rId5"/>
    <p:sldId id="353" r:id="rId6"/>
    <p:sldId id="360" r:id="rId7"/>
    <p:sldId id="27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128"/>
        <a:cs typeface="+mn-cs"/>
      </a:defRPr>
    </a:lvl1pPr>
    <a:lvl2pPr marL="457200" algn="l" rtl="0" fontAlgn="base">
      <a:spcBef>
        <a:spcPct val="0"/>
      </a:spcBef>
      <a:spcAft>
        <a:spcPct val="0"/>
      </a:spcAft>
      <a:defRPr kern="1200">
        <a:solidFill>
          <a:schemeClr val="tx1"/>
        </a:solidFill>
        <a:latin typeface="Calibri" charset="0"/>
        <a:ea typeface="ＭＳ Ｐゴシック" charset="-128"/>
        <a:cs typeface="+mn-cs"/>
      </a:defRPr>
    </a:lvl2pPr>
    <a:lvl3pPr marL="914400" algn="l" rtl="0" fontAlgn="base">
      <a:spcBef>
        <a:spcPct val="0"/>
      </a:spcBef>
      <a:spcAft>
        <a:spcPct val="0"/>
      </a:spcAft>
      <a:defRPr kern="1200">
        <a:solidFill>
          <a:schemeClr val="tx1"/>
        </a:solidFill>
        <a:latin typeface="Calibri" charset="0"/>
        <a:ea typeface="ＭＳ Ｐゴシック" charset="-128"/>
        <a:cs typeface="+mn-cs"/>
      </a:defRPr>
    </a:lvl3pPr>
    <a:lvl4pPr marL="1371600" algn="l" rtl="0" fontAlgn="base">
      <a:spcBef>
        <a:spcPct val="0"/>
      </a:spcBef>
      <a:spcAft>
        <a:spcPct val="0"/>
      </a:spcAft>
      <a:defRPr kern="1200">
        <a:solidFill>
          <a:schemeClr val="tx1"/>
        </a:solidFill>
        <a:latin typeface="Calibri" charset="0"/>
        <a:ea typeface="ＭＳ Ｐゴシック" charset="-128"/>
        <a:cs typeface="+mn-cs"/>
      </a:defRPr>
    </a:lvl4pPr>
    <a:lvl5pPr marL="1828800" algn="l" rtl="0" fontAlgn="base">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72A376"/>
    <a:srgbClr val="669900"/>
    <a:srgbClr val="488D43"/>
    <a:srgbClr val="3E5A3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6" autoAdjust="0"/>
    <p:restoredTop sz="72647" autoAdjust="0"/>
  </p:normalViewPr>
  <p:slideViewPr>
    <p:cSldViewPr snapToObjects="1">
      <p:cViewPr>
        <p:scale>
          <a:sx n="60" d="100"/>
          <a:sy n="60" d="100"/>
        </p:scale>
        <p:origin x="-1650" y="-7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Objects="1">
      <p:cViewPr varScale="1">
        <p:scale>
          <a:sx n="40" d="100"/>
          <a:sy n="40" d="100"/>
        </p:scale>
        <p:origin x="-1494"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10" Type="http://schemas.openxmlformats.org/officeDocument/2006/relationships/image" Target="../media/image35.wmf"/><Relationship Id="rId4" Type="http://schemas.openxmlformats.org/officeDocument/2006/relationships/image" Target="../media/image29.wmf"/><Relationship Id="rId9" Type="http://schemas.openxmlformats.org/officeDocument/2006/relationships/image" Target="../media/image3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ACA7BE4A-8D31-4410-B960-7E38E6E0F9E7}" type="datetimeFigureOut">
              <a:rPr lang="en-US"/>
              <a:pPr>
                <a:defRPr/>
              </a:pPr>
              <a:t>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44A84EB8-5975-4F07-A9D4-416AF9AAA7DD}" type="slidenum">
              <a:rPr lang="en-US"/>
              <a:pPr>
                <a:defRPr/>
              </a:pPr>
              <a:t>‹#›</a:t>
            </a:fld>
            <a:endParaRPr lang="en-US"/>
          </a:p>
        </p:txBody>
      </p:sp>
    </p:spTree>
    <p:extLst>
      <p:ext uri="{BB962C8B-B14F-4D97-AF65-F5344CB8AC3E}">
        <p14:creationId xmlns:p14="http://schemas.microsoft.com/office/powerpoint/2010/main" val="1704154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8FCCBA73-F508-4983-978E-B465167FE497}" type="slidenum">
              <a:rPr lang="en-US"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eaLnBrk="1" hangingPunct="1">
              <a:spcBef>
                <a:spcPct val="0"/>
              </a:spcBef>
              <a:buFontTx/>
              <a:buNone/>
              <a:defRPr/>
            </a:pPr>
            <a:endParaRPr lang="en-US" sz="900" dirty="0" smtClean="0">
              <a:ea typeface="+mn-ea"/>
              <a:cs typeface="+mn-cs"/>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49821E1-9BD3-4BB5-821F-D6C1C9FAF432}"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eaLnBrk="1" hangingPunct="1">
              <a:spcBef>
                <a:spcPct val="0"/>
              </a:spcBef>
              <a:buFontTx/>
              <a:buChar char="•"/>
              <a:defRPr/>
            </a:pPr>
            <a:endParaRPr lang="en-US" sz="900" u="none" kern="1200" baseline="0" dirty="0" smtClean="0">
              <a:solidFill>
                <a:schemeClr val="tx1"/>
              </a:solidFill>
              <a:latin typeface="+mn-lt"/>
              <a:ea typeface="ＭＳ Ｐゴシック" charset="0"/>
              <a:cs typeface="ＭＳ Ｐゴシック" charset="0"/>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49821E1-9BD3-4BB5-821F-D6C1C9FAF432}"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5AE3A94-1C2B-4D8D-8581-469CA4637C53}"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u="none" dirty="0" smtClean="0">
              <a:ea typeface="+mn-ea"/>
              <a:cs typeface="+mn-cs"/>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A3FB9260-ECE8-40D0-B0D1-B65BD3D5F0EF}"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u="sng" baseline="0" dirty="0" smtClean="0">
              <a:ea typeface="+mn-ea"/>
              <a:cs typeface="+mn-cs"/>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1704B1C5-E762-4F55-9405-94C1B3EA818C}"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sz="1200" u="sng" kern="1200" dirty="0" smtClean="0">
              <a:solidFill>
                <a:schemeClr val="tx1"/>
              </a:solidFill>
              <a:latin typeface="+mn-lt"/>
              <a:ea typeface="ＭＳ Ｐゴシック" charset="0"/>
              <a:cs typeface="ＭＳ Ｐゴシック"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1704B1C5-E762-4F55-9405-94C1B3EA818C}" type="slidenum">
              <a:rPr lang="en-US" smtClean="0"/>
              <a:pPr eaLnBrk="1" hangingPunct="1"/>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DCE1BC-F14A-4A41-89C7-5B2C8A23F500}" type="datetime1">
              <a:rPr lang="en-US"/>
              <a:pPr>
                <a:defRPr/>
              </a:pPr>
              <a:t>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BA0FA2-AAFB-488B-9652-CD0B682AC1EF}" type="slidenum">
              <a:rPr lang="en-US"/>
              <a:pPr>
                <a:defRPr/>
              </a:pPr>
              <a:t>‹#›</a:t>
            </a:fld>
            <a:endParaRPr lang="en-US"/>
          </a:p>
        </p:txBody>
      </p:sp>
    </p:spTree>
    <p:extLst>
      <p:ext uri="{BB962C8B-B14F-4D97-AF65-F5344CB8AC3E}">
        <p14:creationId xmlns:p14="http://schemas.microsoft.com/office/powerpoint/2010/main" val="419536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46D950-CC19-4671-9455-58DF0F25C560}" type="datetime1">
              <a:rPr lang="en-US"/>
              <a:pPr>
                <a:defRPr/>
              </a:pPr>
              <a:t>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EC2068-4077-478A-B919-5CEA914E36B3}" type="slidenum">
              <a:rPr lang="en-US"/>
              <a:pPr>
                <a:defRPr/>
              </a:pPr>
              <a:t>‹#›</a:t>
            </a:fld>
            <a:endParaRPr lang="en-US"/>
          </a:p>
        </p:txBody>
      </p:sp>
    </p:spTree>
    <p:extLst>
      <p:ext uri="{BB962C8B-B14F-4D97-AF65-F5344CB8AC3E}">
        <p14:creationId xmlns:p14="http://schemas.microsoft.com/office/powerpoint/2010/main" val="256743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F8D642-A4CF-4EEE-95FA-C4BB0CA92B81}" type="datetime1">
              <a:rPr lang="en-US"/>
              <a:pPr>
                <a:defRPr/>
              </a:pPr>
              <a:t>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FED591-0008-4195-AD35-7D3366B6E652}" type="slidenum">
              <a:rPr lang="en-US"/>
              <a:pPr>
                <a:defRPr/>
              </a:pPr>
              <a:t>‹#›</a:t>
            </a:fld>
            <a:endParaRPr lang="en-US"/>
          </a:p>
        </p:txBody>
      </p:sp>
    </p:spTree>
    <p:extLst>
      <p:ext uri="{BB962C8B-B14F-4D97-AF65-F5344CB8AC3E}">
        <p14:creationId xmlns:p14="http://schemas.microsoft.com/office/powerpoint/2010/main" val="2004773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60CEE9-A537-40E5-B91C-0AE66502DDB8}" type="datetime1">
              <a:rPr lang="en-US"/>
              <a:pPr>
                <a:defRPr/>
              </a:pPr>
              <a:t>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EB45F1B1-845D-4E90-BF81-67B15DA92DC0}" type="slidenum">
              <a:rPr lang="en-US"/>
              <a:pPr>
                <a:defRPr/>
              </a:pPr>
              <a:t>‹#›</a:t>
            </a:fld>
            <a:endParaRPr lang="en-US"/>
          </a:p>
        </p:txBody>
      </p:sp>
    </p:spTree>
    <p:extLst>
      <p:ext uri="{BB962C8B-B14F-4D97-AF65-F5344CB8AC3E}">
        <p14:creationId xmlns:p14="http://schemas.microsoft.com/office/powerpoint/2010/main" val="84893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C6D233-3CFF-4CA9-B0CB-DA35150A7AD9}" type="datetime1">
              <a:rPr lang="en-US"/>
              <a:pPr>
                <a:defRPr/>
              </a:pPr>
              <a:t>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044B2C-1105-4DDB-AD02-9D11074B9548}" type="slidenum">
              <a:rPr lang="en-US"/>
              <a:pPr>
                <a:defRPr/>
              </a:pPr>
              <a:t>‹#›</a:t>
            </a:fld>
            <a:endParaRPr lang="en-US"/>
          </a:p>
        </p:txBody>
      </p:sp>
    </p:spTree>
    <p:extLst>
      <p:ext uri="{BB962C8B-B14F-4D97-AF65-F5344CB8AC3E}">
        <p14:creationId xmlns:p14="http://schemas.microsoft.com/office/powerpoint/2010/main" val="314050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AC4F41-FF1A-4737-BA4A-F518ABE599C9}" type="datetime1">
              <a:rPr lang="en-US"/>
              <a:pPr>
                <a:defRPr/>
              </a:pPr>
              <a:t>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5EF8C8-7386-484D-8DE1-D69B2D1AAB21}" type="slidenum">
              <a:rPr lang="en-US"/>
              <a:pPr>
                <a:defRPr/>
              </a:pPr>
              <a:t>‹#›</a:t>
            </a:fld>
            <a:endParaRPr lang="en-US"/>
          </a:p>
        </p:txBody>
      </p:sp>
    </p:spTree>
    <p:extLst>
      <p:ext uri="{BB962C8B-B14F-4D97-AF65-F5344CB8AC3E}">
        <p14:creationId xmlns:p14="http://schemas.microsoft.com/office/powerpoint/2010/main" val="370042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1F7DDA9-AA20-4C48-A682-CAC88CCCC828}" type="datetime1">
              <a:rPr lang="en-US"/>
              <a:pPr>
                <a:defRPr/>
              </a:pPr>
              <a:t>2/1/2015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A7466B1-A031-4D32-923A-2625A511D9E7}" type="slidenum">
              <a:rPr lang="en-US"/>
              <a:pPr>
                <a:defRPr/>
              </a:pPr>
              <a:t>‹#›</a:t>
            </a:fld>
            <a:endParaRPr lang="en-US"/>
          </a:p>
        </p:txBody>
      </p:sp>
    </p:spTree>
    <p:extLst>
      <p:ext uri="{BB962C8B-B14F-4D97-AF65-F5344CB8AC3E}">
        <p14:creationId xmlns:p14="http://schemas.microsoft.com/office/powerpoint/2010/main" val="368764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22EF5A-6647-40D1-BB56-027D2DA629A6}" type="datetime1">
              <a:rPr lang="en-US"/>
              <a:pPr>
                <a:defRPr/>
              </a:pPr>
              <a:t>2/1/2015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FF2A5E-5B2F-42C1-894A-415A5303D032}" type="slidenum">
              <a:rPr lang="en-US"/>
              <a:pPr>
                <a:defRPr/>
              </a:pPr>
              <a:t>‹#›</a:t>
            </a:fld>
            <a:endParaRPr lang="en-US"/>
          </a:p>
        </p:txBody>
      </p:sp>
    </p:spTree>
    <p:extLst>
      <p:ext uri="{BB962C8B-B14F-4D97-AF65-F5344CB8AC3E}">
        <p14:creationId xmlns:p14="http://schemas.microsoft.com/office/powerpoint/2010/main" val="197861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B9FF34-A8AC-4107-A817-32CE835D01EA}" type="datetime1">
              <a:rPr lang="en-US"/>
              <a:pPr>
                <a:defRPr/>
              </a:pPr>
              <a:t>2/1/2015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6A23AC-024C-4DF5-9126-96545DC54DBA}" type="slidenum">
              <a:rPr lang="en-US"/>
              <a:pPr>
                <a:defRPr/>
              </a:pPr>
              <a:t>‹#›</a:t>
            </a:fld>
            <a:endParaRPr lang="en-US"/>
          </a:p>
        </p:txBody>
      </p:sp>
    </p:spTree>
    <p:extLst>
      <p:ext uri="{BB962C8B-B14F-4D97-AF65-F5344CB8AC3E}">
        <p14:creationId xmlns:p14="http://schemas.microsoft.com/office/powerpoint/2010/main" val="25690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FFC50A-DC8B-4B43-B201-2551C8568A5E}" type="datetime1">
              <a:rPr lang="en-US"/>
              <a:pPr>
                <a:defRPr/>
              </a:pPr>
              <a:t>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578D6F4-5177-4603-BC19-23B9996BA45D}" type="slidenum">
              <a:rPr lang="en-US"/>
              <a:pPr>
                <a:defRPr/>
              </a:pPr>
              <a:t>‹#›</a:t>
            </a:fld>
            <a:endParaRPr lang="en-US"/>
          </a:p>
        </p:txBody>
      </p:sp>
    </p:spTree>
    <p:extLst>
      <p:ext uri="{BB962C8B-B14F-4D97-AF65-F5344CB8AC3E}">
        <p14:creationId xmlns:p14="http://schemas.microsoft.com/office/powerpoint/2010/main" val="386270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06686B-7DB0-4F42-B3A0-8DAA452D952C}" type="datetime1">
              <a:rPr lang="en-US"/>
              <a:pPr>
                <a:defRPr/>
              </a:pPr>
              <a:t>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4DAACF-4909-4868-8E73-BBCDBF217A70}" type="slidenum">
              <a:rPr lang="en-US"/>
              <a:pPr>
                <a:defRPr/>
              </a:pPr>
              <a:t>‹#›</a:t>
            </a:fld>
            <a:endParaRPr lang="en-US"/>
          </a:p>
        </p:txBody>
      </p:sp>
    </p:spTree>
    <p:extLst>
      <p:ext uri="{BB962C8B-B14F-4D97-AF65-F5344CB8AC3E}">
        <p14:creationId xmlns:p14="http://schemas.microsoft.com/office/powerpoint/2010/main" val="117858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24600" y="63246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charset="0"/>
              </a:defRPr>
            </a:lvl1pPr>
          </a:lstStyle>
          <a:p>
            <a:pPr>
              <a:defRPr/>
            </a:pPr>
            <a:fld id="{3622A53E-6D3C-4A6F-8667-B756D74ADC99}" type="datetime1">
              <a:rPr lang="en-US"/>
              <a:pPr>
                <a:defRPr/>
              </a:pPr>
              <a:t>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81000" y="63246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charset="0"/>
              </a:defRPr>
            </a:lvl1pPr>
          </a:lstStyle>
          <a:p>
            <a:pPr>
              <a:defRPr/>
            </a:pPr>
            <a:fld id="{9B505C41-935D-4254-91FB-E802272F8E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52" r:id="rId1"/>
    <p:sldLayoutId id="214748416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2.xml"/><Relationship Id="rId7" Type="http://schemas.openxmlformats.org/officeDocument/2006/relationships/oleObject" Target="../embeddings/oleObject1.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oleObject" Target="../embeddings/oleObject3.bin"/><Relationship Id="rId5" Type="http://schemas.openxmlformats.org/officeDocument/2006/relationships/image" Target="../media/image3.png"/><Relationship Id="rId10" Type="http://schemas.openxmlformats.org/officeDocument/2006/relationships/image" Target="../media/image6.wmf"/><Relationship Id="rId4" Type="http://schemas.openxmlformats.org/officeDocument/2006/relationships/image" Target="../media/image2.png"/><Relationship Id="rId9"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3.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8.bin"/><Relationship Id="rId18" Type="http://schemas.openxmlformats.org/officeDocument/2006/relationships/image" Target="../media/image15.wmf"/><Relationship Id="rId3" Type="http://schemas.openxmlformats.org/officeDocument/2006/relationships/notesSlide" Target="../notesSlides/notesSlide5.xml"/><Relationship Id="rId7" Type="http://schemas.openxmlformats.org/officeDocument/2006/relationships/oleObject" Target="../embeddings/oleObject5.bin"/><Relationship Id="rId12" Type="http://schemas.openxmlformats.org/officeDocument/2006/relationships/image" Target="../media/image12.wmf"/><Relationship Id="rId17" Type="http://schemas.openxmlformats.org/officeDocument/2006/relationships/oleObject" Target="../embeddings/oleObject10.bin"/><Relationship Id="rId2" Type="http://schemas.openxmlformats.org/officeDocument/2006/relationships/slideLayout" Target="../slideLayouts/slideLayout2.xml"/><Relationship Id="rId16" Type="http://schemas.openxmlformats.org/officeDocument/2006/relationships/image" Target="../media/image14.wmf"/><Relationship Id="rId1" Type="http://schemas.openxmlformats.org/officeDocument/2006/relationships/vmlDrawing" Target="../drawings/vmlDrawing3.vml"/><Relationship Id="rId6" Type="http://schemas.openxmlformats.org/officeDocument/2006/relationships/image" Target="../media/image4.png"/><Relationship Id="rId11" Type="http://schemas.openxmlformats.org/officeDocument/2006/relationships/oleObject" Target="../embeddings/oleObject7.bin"/><Relationship Id="rId5" Type="http://schemas.openxmlformats.org/officeDocument/2006/relationships/image" Target="../media/image3.png"/><Relationship Id="rId15" Type="http://schemas.openxmlformats.org/officeDocument/2006/relationships/oleObject" Target="../embeddings/oleObject9.bin"/><Relationship Id="rId10" Type="http://schemas.openxmlformats.org/officeDocument/2006/relationships/image" Target="../media/image11.wmf"/><Relationship Id="rId19" Type="http://schemas.openxmlformats.org/officeDocument/2006/relationships/slide" Target="slide6.xml"/><Relationship Id="rId4" Type="http://schemas.openxmlformats.org/officeDocument/2006/relationships/image" Target="../media/image2.png"/><Relationship Id="rId9" Type="http://schemas.openxmlformats.org/officeDocument/2006/relationships/oleObject" Target="../embeddings/oleObject6.bin"/><Relationship Id="rId14" Type="http://schemas.openxmlformats.org/officeDocument/2006/relationships/image" Target="../media/image13.wmf"/></Relationships>
</file>

<file path=ppt/slides/_rels/slide6.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4.bin"/><Relationship Id="rId18" Type="http://schemas.openxmlformats.org/officeDocument/2006/relationships/image" Target="../media/image22.png"/><Relationship Id="rId3" Type="http://schemas.openxmlformats.org/officeDocument/2006/relationships/notesSlide" Target="../notesSlides/notesSlide6.xml"/><Relationship Id="rId21" Type="http://schemas.openxmlformats.org/officeDocument/2006/relationships/image" Target="../media/image25.png"/><Relationship Id="rId7" Type="http://schemas.openxmlformats.org/officeDocument/2006/relationships/oleObject" Target="../embeddings/oleObject11.bin"/><Relationship Id="rId12" Type="http://schemas.openxmlformats.org/officeDocument/2006/relationships/image" Target="../media/image18.wmf"/><Relationship Id="rId17" Type="http://schemas.openxmlformats.org/officeDocument/2006/relationships/image" Target="../media/image21.png"/><Relationship Id="rId2" Type="http://schemas.openxmlformats.org/officeDocument/2006/relationships/slideLayout" Target="../slideLayouts/slideLayout2.xml"/><Relationship Id="rId16" Type="http://schemas.openxmlformats.org/officeDocument/2006/relationships/image" Target="../media/image20.wmf"/><Relationship Id="rId20" Type="http://schemas.openxmlformats.org/officeDocument/2006/relationships/image" Target="../media/image24.png"/><Relationship Id="rId1" Type="http://schemas.openxmlformats.org/officeDocument/2006/relationships/vmlDrawing" Target="../drawings/vmlDrawing4.vml"/><Relationship Id="rId6" Type="http://schemas.openxmlformats.org/officeDocument/2006/relationships/image" Target="../media/image4.png"/><Relationship Id="rId11" Type="http://schemas.openxmlformats.org/officeDocument/2006/relationships/oleObject" Target="../embeddings/oleObject13.bin"/><Relationship Id="rId5" Type="http://schemas.openxmlformats.org/officeDocument/2006/relationships/image" Target="../media/image3.png"/><Relationship Id="rId15" Type="http://schemas.openxmlformats.org/officeDocument/2006/relationships/oleObject" Target="../embeddings/oleObject15.bin"/><Relationship Id="rId10" Type="http://schemas.openxmlformats.org/officeDocument/2006/relationships/image" Target="../media/image17.wmf"/><Relationship Id="rId19" Type="http://schemas.openxmlformats.org/officeDocument/2006/relationships/image" Target="../media/image23.png"/><Relationship Id="rId4" Type="http://schemas.openxmlformats.org/officeDocument/2006/relationships/image" Target="../media/image2.png"/><Relationship Id="rId9" Type="http://schemas.openxmlformats.org/officeDocument/2006/relationships/oleObject" Target="../embeddings/oleObject12.bin"/><Relationship Id="rId14" Type="http://schemas.openxmlformats.org/officeDocument/2006/relationships/image" Target="../media/image19.wmf"/></Relationships>
</file>

<file path=ppt/slides/_rels/slide7.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19.bin"/><Relationship Id="rId18" Type="http://schemas.openxmlformats.org/officeDocument/2006/relationships/image" Target="../media/image31.wmf"/><Relationship Id="rId26" Type="http://schemas.openxmlformats.org/officeDocument/2006/relationships/image" Target="../media/image35.wmf"/><Relationship Id="rId3" Type="http://schemas.openxmlformats.org/officeDocument/2006/relationships/notesSlide" Target="../notesSlides/notesSlide7.xml"/><Relationship Id="rId21" Type="http://schemas.openxmlformats.org/officeDocument/2006/relationships/oleObject" Target="../embeddings/oleObject23.bin"/><Relationship Id="rId7" Type="http://schemas.openxmlformats.org/officeDocument/2006/relationships/oleObject" Target="../embeddings/oleObject16.bin"/><Relationship Id="rId12" Type="http://schemas.openxmlformats.org/officeDocument/2006/relationships/image" Target="../media/image28.wmf"/><Relationship Id="rId17" Type="http://schemas.openxmlformats.org/officeDocument/2006/relationships/oleObject" Target="../embeddings/oleObject21.bin"/><Relationship Id="rId25" Type="http://schemas.openxmlformats.org/officeDocument/2006/relationships/oleObject" Target="../embeddings/oleObject25.bin"/><Relationship Id="rId2" Type="http://schemas.openxmlformats.org/officeDocument/2006/relationships/slideLayout" Target="../slideLayouts/slideLayout2.xml"/><Relationship Id="rId16" Type="http://schemas.openxmlformats.org/officeDocument/2006/relationships/image" Target="../media/image30.wmf"/><Relationship Id="rId20" Type="http://schemas.openxmlformats.org/officeDocument/2006/relationships/image" Target="../media/image32.wmf"/><Relationship Id="rId1" Type="http://schemas.openxmlformats.org/officeDocument/2006/relationships/vmlDrawing" Target="../drawings/vmlDrawing5.vml"/><Relationship Id="rId6" Type="http://schemas.openxmlformats.org/officeDocument/2006/relationships/image" Target="../media/image4.png"/><Relationship Id="rId11" Type="http://schemas.openxmlformats.org/officeDocument/2006/relationships/oleObject" Target="../embeddings/oleObject18.bin"/><Relationship Id="rId24" Type="http://schemas.openxmlformats.org/officeDocument/2006/relationships/image" Target="../media/image34.wmf"/><Relationship Id="rId5" Type="http://schemas.openxmlformats.org/officeDocument/2006/relationships/image" Target="../media/image3.png"/><Relationship Id="rId15" Type="http://schemas.openxmlformats.org/officeDocument/2006/relationships/oleObject" Target="../embeddings/oleObject20.bin"/><Relationship Id="rId23" Type="http://schemas.openxmlformats.org/officeDocument/2006/relationships/oleObject" Target="../embeddings/oleObject24.bin"/><Relationship Id="rId10" Type="http://schemas.openxmlformats.org/officeDocument/2006/relationships/image" Target="../media/image27.wmf"/><Relationship Id="rId19" Type="http://schemas.openxmlformats.org/officeDocument/2006/relationships/oleObject" Target="../embeddings/oleObject22.bin"/><Relationship Id="rId4" Type="http://schemas.openxmlformats.org/officeDocument/2006/relationships/image" Target="../media/image2.png"/><Relationship Id="rId9" Type="http://schemas.openxmlformats.org/officeDocument/2006/relationships/oleObject" Target="../embeddings/oleObject17.bin"/><Relationship Id="rId14" Type="http://schemas.openxmlformats.org/officeDocument/2006/relationships/image" Target="../media/image29.wmf"/><Relationship Id="rId22" Type="http://schemas.openxmlformats.org/officeDocument/2006/relationships/image" Target="../media/image3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Box 6"/>
          <p:cNvSpPr txBox="1">
            <a:spLocks noChangeArrowheads="1"/>
          </p:cNvSpPr>
          <p:nvPr/>
        </p:nvSpPr>
        <p:spPr bwMode="auto">
          <a:xfrm>
            <a:off x="649288" y="2362200"/>
            <a:ext cx="7620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400" i="1" dirty="0" smtClean="0">
                <a:solidFill>
                  <a:srgbClr val="FFFFFF"/>
                </a:solidFill>
              </a:rPr>
              <a:t>Equivalent Expressions</a:t>
            </a:r>
            <a:endParaRPr lang="en-US" sz="4400" i="1" dirty="0">
              <a:solidFill>
                <a:schemeClr val="bg1"/>
              </a:solidFill>
            </a:endParaRPr>
          </a:p>
        </p:txBody>
      </p:sp>
      <p:sp>
        <p:nvSpPr>
          <p:cNvPr id="12297"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8D3A75B6-2C32-4199-AD8C-ABF893494567}" type="slidenum">
              <a:rPr lang="en-US" smtClean="0">
                <a:solidFill>
                  <a:schemeClr val="bg1"/>
                </a:solidFill>
              </a:rPr>
              <a:pPr algn="ctr" eaLnBrk="1" hangingPunct="1"/>
              <a:t>1</a:t>
            </a:fld>
            <a:endParaRPr lang="en-US" smtClean="0">
              <a:solidFill>
                <a:schemeClr val="bg1"/>
              </a:solidFill>
            </a:endParaRPr>
          </a:p>
        </p:txBody>
      </p:sp>
      <p:grpSp>
        <p:nvGrpSpPr>
          <p:cNvPr id="12298" name="Group 9"/>
          <p:cNvGrpSpPr>
            <a:grpSpLocks/>
          </p:cNvGrpSpPr>
          <p:nvPr/>
        </p:nvGrpSpPr>
        <p:grpSpPr bwMode="auto">
          <a:xfrm>
            <a:off x="609600" y="6413500"/>
            <a:ext cx="7402513" cy="387350"/>
            <a:chOff x="609600" y="6414018"/>
            <a:chExt cx="7401771" cy="386725"/>
          </a:xfrm>
        </p:grpSpPr>
        <p:pic>
          <p:nvPicPr>
            <p:cNvPr id="12299" name="Picture 10" descr="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1" descr="red.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12" descr="black.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Objective Background"/>
          <p:cNvSpPr>
            <a:spLocks noChangeArrowheads="1"/>
          </p:cNvSpPr>
          <p:nvPr/>
        </p:nvSpPr>
        <p:spPr bwMode="auto">
          <a:xfrm>
            <a:off x="228600" y="642937"/>
            <a:ext cx="8686800" cy="957263"/>
          </a:xfrm>
          <a:prstGeom prst="roundRect">
            <a:avLst>
              <a:gd name="adj" fmla="val 25000"/>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sz="2000" b="1">
              <a:solidFill>
                <a:srgbClr val="FFFF00"/>
              </a:solidFill>
            </a:endParaRPr>
          </a:p>
        </p:txBody>
      </p:sp>
      <p:sp>
        <p:nvSpPr>
          <p:cNvPr id="19459" name="Page Title"/>
          <p:cNvSpPr>
            <a:spLocks noGrp="1"/>
          </p:cNvSpPr>
          <p:nvPr>
            <p:ph type="title" idx="4294967295"/>
          </p:nvPr>
        </p:nvSpPr>
        <p:spPr>
          <a:xfrm>
            <a:off x="152400" y="76200"/>
            <a:ext cx="8229600" cy="639763"/>
          </a:xfrm>
        </p:spPr>
        <p:txBody>
          <a:bodyPr/>
          <a:lstStyle/>
          <a:p>
            <a:pPr algn="l"/>
            <a:r>
              <a:rPr lang="en-US" sz="3200" b="1" smtClean="0">
                <a:solidFill>
                  <a:schemeClr val="bg1"/>
                </a:solidFill>
                <a:ea typeface="ＭＳ Ｐゴシック" charset="-128"/>
              </a:rPr>
              <a:t>Warm Up</a:t>
            </a:r>
          </a:p>
        </p:txBody>
      </p:sp>
      <p:sp>
        <p:nvSpPr>
          <p:cNvPr id="30723" name="White Background"/>
          <p:cNvSpPr>
            <a:spLocks noChangeArrowheads="1"/>
          </p:cNvSpPr>
          <p:nvPr/>
        </p:nvSpPr>
        <p:spPr bwMode="auto">
          <a:xfrm>
            <a:off x="296863" y="1905000"/>
            <a:ext cx="8686800" cy="3810000"/>
          </a:xfrm>
          <a:prstGeom prst="roundRect">
            <a:avLst>
              <a:gd name="adj" fmla="val 7954"/>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a:p>
        </p:txBody>
      </p:sp>
      <p:sp>
        <p:nvSpPr>
          <p:cNvPr id="5" name="Objective"/>
          <p:cNvSpPr txBox="1"/>
          <p:nvPr/>
        </p:nvSpPr>
        <p:spPr>
          <a:xfrm>
            <a:off x="296863" y="685800"/>
            <a:ext cx="8550275" cy="914400"/>
          </a:xfrm>
          <a:prstGeom prst="rect">
            <a:avLst/>
          </a:prstGeom>
        </p:spPr>
        <p:txBody>
          <a:bodyPr anchor="ctr">
            <a:noAutofit/>
          </a:bodyPr>
          <a:lstStyle/>
          <a:p>
            <a:pPr fontAlgn="auto">
              <a:spcAft>
                <a:spcPts val="0"/>
              </a:spcAft>
              <a:defRPr/>
            </a:pPr>
            <a:r>
              <a:rPr lang="en-US" sz="2000" b="1" i="1" dirty="0" smtClean="0">
                <a:latin typeface="+mj-lt"/>
                <a:ea typeface="+mn-ea"/>
                <a:cs typeface="Arial" charset="0"/>
              </a:rPr>
              <a:t>OBJECTIVE: </a:t>
            </a:r>
            <a:r>
              <a:rPr lang="en-US" sz="2000" i="1" dirty="0" smtClean="0">
                <a:latin typeface="+mj-lt"/>
              </a:rPr>
              <a:t>Students will be able to identify when two expressions are equivalent. </a:t>
            </a:r>
          </a:p>
          <a:p>
            <a:pPr fontAlgn="auto">
              <a:spcAft>
                <a:spcPts val="0"/>
              </a:spcAft>
              <a:defRPr/>
            </a:pPr>
            <a:r>
              <a:rPr lang="en-US" sz="2000" b="1" i="1" dirty="0" smtClean="0">
                <a:latin typeface="+mj-lt"/>
                <a:ea typeface="+mj-ea"/>
                <a:cs typeface="+mj-cs"/>
              </a:rPr>
              <a:t>Language Objective</a:t>
            </a:r>
            <a:r>
              <a:rPr lang="en-US" sz="2000" i="1" dirty="0" smtClean="0">
                <a:latin typeface="+mj-lt"/>
                <a:ea typeface="+mj-ea"/>
                <a:cs typeface="+mj-cs"/>
              </a:rPr>
              <a:t>:  Students will be able to explain in writing why two expressions are equivalent. </a:t>
            </a:r>
            <a:endParaRPr lang="en-US" sz="2000" i="1" dirty="0">
              <a:latin typeface="+mj-lt"/>
              <a:ea typeface="+mj-ea"/>
              <a:cs typeface="+mj-cs"/>
            </a:endParaRPr>
          </a:p>
        </p:txBody>
      </p:sp>
      <p:sp>
        <p:nvSpPr>
          <p:cNvPr id="1946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CB77F40D-E1E8-4A4A-AC88-67350DD906E5}" type="slidenum">
              <a:rPr lang="en-US" smtClean="0">
                <a:solidFill>
                  <a:schemeClr val="bg1"/>
                </a:solidFill>
              </a:rPr>
              <a:pPr algn="ctr" eaLnBrk="1" hangingPunct="1"/>
              <a:t>2</a:t>
            </a:fld>
            <a:endParaRPr lang="en-US" smtClean="0">
              <a:solidFill>
                <a:schemeClr val="bg1"/>
              </a:solidFill>
            </a:endParaRPr>
          </a:p>
        </p:txBody>
      </p:sp>
      <p:grpSp>
        <p:nvGrpSpPr>
          <p:cNvPr id="2" name="Group 7"/>
          <p:cNvGrpSpPr>
            <a:grpSpLocks/>
          </p:cNvGrpSpPr>
          <p:nvPr/>
        </p:nvGrpSpPr>
        <p:grpSpPr bwMode="auto">
          <a:xfrm>
            <a:off x="609600" y="6413500"/>
            <a:ext cx="7402513" cy="387350"/>
            <a:chOff x="609600" y="6414018"/>
            <a:chExt cx="7401771" cy="386725"/>
          </a:xfrm>
        </p:grpSpPr>
        <p:pic>
          <p:nvPicPr>
            <p:cNvPr id="19465" name="Picture 8"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9"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10"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457200" y="2057400"/>
            <a:ext cx="8389938" cy="584776"/>
          </a:xfrm>
          <a:prstGeom prst="rect">
            <a:avLst/>
          </a:prstGeom>
          <a:noFill/>
        </p:spPr>
        <p:txBody>
          <a:bodyPr wrap="square" rtlCol="0">
            <a:spAutoFit/>
          </a:bodyPr>
          <a:lstStyle/>
          <a:p>
            <a:r>
              <a:rPr lang="en-US" sz="3200" b="1" dirty="0" smtClean="0">
                <a:latin typeface="Cambria"/>
                <a:cs typeface="Cambria"/>
              </a:rPr>
              <a:t>Evaluate the following expressions.</a:t>
            </a:r>
            <a:endParaRPr lang="en-US" sz="3200" b="1" dirty="0">
              <a:latin typeface="Cambria"/>
              <a:cs typeface="Cambria"/>
            </a:endParaRPr>
          </a:p>
        </p:txBody>
      </p:sp>
      <p:grpSp>
        <p:nvGrpSpPr>
          <p:cNvPr id="3" name="Group 26"/>
          <p:cNvGrpSpPr/>
          <p:nvPr/>
        </p:nvGrpSpPr>
        <p:grpSpPr>
          <a:xfrm>
            <a:off x="685800" y="2782669"/>
            <a:ext cx="6421929" cy="2002056"/>
            <a:chOff x="685800" y="2782669"/>
            <a:chExt cx="6421929" cy="2002056"/>
          </a:xfrm>
        </p:grpSpPr>
        <p:graphicFrame>
          <p:nvGraphicFramePr>
            <p:cNvPr id="13" name="Object 12"/>
            <p:cNvGraphicFramePr>
              <a:graphicFrameLocks noChangeAspect="1"/>
            </p:cNvGraphicFramePr>
            <p:nvPr/>
          </p:nvGraphicFramePr>
          <p:xfrm>
            <a:off x="1371600" y="2895600"/>
            <a:ext cx="1463040" cy="457200"/>
          </p:xfrm>
          <a:graphic>
            <a:graphicData uri="http://schemas.openxmlformats.org/presentationml/2006/ole">
              <mc:AlternateContent xmlns:mc="http://schemas.openxmlformats.org/markup-compatibility/2006">
                <mc:Choice xmlns:v="urn:schemas-microsoft-com:vml" Requires="v">
                  <p:oleObj spid="_x0000_s170004" name="Equation" r:id="rId7" imgW="406400" imgH="127000" progId="Equation.3">
                    <p:embed/>
                  </p:oleObj>
                </mc:Choice>
                <mc:Fallback>
                  <p:oleObj name="Equation" r:id="rId7" imgW="406400" imgH="12700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2895600"/>
                          <a:ext cx="146304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3" name="Object 3"/>
            <p:cNvGraphicFramePr>
              <a:graphicFrameLocks noChangeAspect="1"/>
            </p:cNvGraphicFramePr>
            <p:nvPr/>
          </p:nvGraphicFramePr>
          <p:xfrm>
            <a:off x="1371600" y="3505200"/>
            <a:ext cx="1830387" cy="547688"/>
          </p:xfrm>
          <a:graphic>
            <a:graphicData uri="http://schemas.openxmlformats.org/presentationml/2006/ole">
              <mc:AlternateContent xmlns:mc="http://schemas.openxmlformats.org/markup-compatibility/2006">
                <mc:Choice xmlns:v="urn:schemas-microsoft-com:vml" Requires="v">
                  <p:oleObj spid="_x0000_s170005" name="Equation" r:id="rId9" imgW="508000" imgH="152400" progId="Equation.3">
                    <p:embed/>
                  </p:oleObj>
                </mc:Choice>
                <mc:Fallback>
                  <p:oleObj name="Equation" r:id="rId9" imgW="508000" imgH="152400" progId="Equation.3">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3505200"/>
                          <a:ext cx="1830387" cy="547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4" name="Object 4"/>
            <p:cNvGraphicFramePr>
              <a:graphicFrameLocks noChangeAspect="1"/>
            </p:cNvGraphicFramePr>
            <p:nvPr/>
          </p:nvGraphicFramePr>
          <p:xfrm>
            <a:off x="1371600" y="4191000"/>
            <a:ext cx="1784350" cy="593725"/>
          </p:xfrm>
          <a:graphic>
            <a:graphicData uri="http://schemas.openxmlformats.org/presentationml/2006/ole">
              <mc:AlternateContent xmlns:mc="http://schemas.openxmlformats.org/markup-compatibility/2006">
                <mc:Choice xmlns:v="urn:schemas-microsoft-com:vml" Requires="v">
                  <p:oleObj spid="_x0000_s170006" name="Equation" r:id="rId11" imgW="495300" imgH="165100" progId="Equation.3">
                    <p:embed/>
                  </p:oleObj>
                </mc:Choice>
                <mc:Fallback>
                  <p:oleObj name="Equation" r:id="rId11" imgW="495300" imgH="165100" progId="Equation.3">
                    <p:embed/>
                    <p:pic>
                      <p:nvPicPr>
                        <p:cNvPr id="0"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71600" y="4191000"/>
                          <a:ext cx="1784350"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429000" y="2819400"/>
              <a:ext cx="2155286" cy="584776"/>
            </a:xfrm>
            <a:prstGeom prst="rect">
              <a:avLst/>
            </a:prstGeom>
            <a:noFill/>
          </p:spPr>
          <p:txBody>
            <a:bodyPr wrap="square" rtlCol="0">
              <a:spAutoFit/>
            </a:bodyPr>
            <a:lstStyle/>
            <a:p>
              <a:r>
                <a:rPr lang="en-US" sz="3200" dirty="0" smtClean="0">
                  <a:latin typeface="Cambria"/>
                  <a:cs typeface="Cambria"/>
                </a:rPr>
                <a:t>when </a:t>
              </a:r>
              <a:r>
                <a:rPr lang="en-US" sz="3200" i="1" dirty="0" err="1" smtClean="0">
                  <a:latin typeface="Cambria"/>
                  <a:cs typeface="Cambria"/>
                </a:rPr>
                <a:t>x</a:t>
              </a:r>
              <a:r>
                <a:rPr lang="en-US" sz="3200" i="1" dirty="0" smtClean="0">
                  <a:latin typeface="Cambria"/>
                  <a:cs typeface="Cambria"/>
                </a:rPr>
                <a:t> </a:t>
              </a:r>
              <a:r>
                <a:rPr lang="en-US" sz="3200" dirty="0" smtClean="0">
                  <a:latin typeface="Cambria"/>
                  <a:cs typeface="Cambria"/>
                </a:rPr>
                <a:t>= 2</a:t>
              </a:r>
              <a:endParaRPr lang="en-US" sz="3200" dirty="0">
                <a:latin typeface="Cambria"/>
                <a:cs typeface="Cambria"/>
              </a:endParaRPr>
            </a:p>
          </p:txBody>
        </p:sp>
        <p:sp>
          <p:nvSpPr>
            <p:cNvPr id="17" name="TextBox 16"/>
            <p:cNvSpPr txBox="1"/>
            <p:nvPr/>
          </p:nvSpPr>
          <p:spPr>
            <a:xfrm>
              <a:off x="3429000" y="3505200"/>
              <a:ext cx="2230929" cy="584776"/>
            </a:xfrm>
            <a:prstGeom prst="rect">
              <a:avLst/>
            </a:prstGeom>
            <a:noFill/>
          </p:spPr>
          <p:txBody>
            <a:bodyPr wrap="square" rtlCol="0">
              <a:spAutoFit/>
            </a:bodyPr>
            <a:lstStyle/>
            <a:p>
              <a:r>
                <a:rPr lang="en-US" sz="3200" dirty="0" smtClean="0">
                  <a:latin typeface="Cambria"/>
                  <a:cs typeface="Cambria"/>
                </a:rPr>
                <a:t>when </a:t>
              </a:r>
              <a:r>
                <a:rPr lang="en-US" sz="3200" i="1" dirty="0" err="1" smtClean="0">
                  <a:latin typeface="Cambria"/>
                  <a:cs typeface="Cambria"/>
                </a:rPr>
                <a:t>x</a:t>
              </a:r>
              <a:r>
                <a:rPr lang="en-US" sz="3200" i="1" dirty="0" smtClean="0">
                  <a:latin typeface="Cambria"/>
                  <a:cs typeface="Cambria"/>
                </a:rPr>
                <a:t> </a:t>
              </a:r>
              <a:r>
                <a:rPr lang="en-US" sz="3200" dirty="0" smtClean="0">
                  <a:latin typeface="Cambria"/>
                  <a:cs typeface="Cambria"/>
                </a:rPr>
                <a:t>= 4</a:t>
              </a:r>
              <a:endParaRPr lang="en-US" sz="3200" dirty="0">
                <a:latin typeface="Cambria"/>
                <a:cs typeface="Cambria"/>
              </a:endParaRPr>
            </a:p>
          </p:txBody>
        </p:sp>
        <p:sp>
          <p:nvSpPr>
            <p:cNvPr id="18" name="TextBox 17"/>
            <p:cNvSpPr txBox="1"/>
            <p:nvPr/>
          </p:nvSpPr>
          <p:spPr>
            <a:xfrm>
              <a:off x="3429000" y="4114800"/>
              <a:ext cx="3678729" cy="584776"/>
            </a:xfrm>
            <a:prstGeom prst="rect">
              <a:avLst/>
            </a:prstGeom>
            <a:noFill/>
          </p:spPr>
          <p:txBody>
            <a:bodyPr wrap="square" rtlCol="0">
              <a:spAutoFit/>
            </a:bodyPr>
            <a:lstStyle/>
            <a:p>
              <a:r>
                <a:rPr lang="en-US" sz="3200" dirty="0" smtClean="0">
                  <a:latin typeface="Cambria"/>
                  <a:cs typeface="Cambria"/>
                </a:rPr>
                <a:t>when </a:t>
              </a:r>
              <a:r>
                <a:rPr lang="en-US" sz="3200" i="1" dirty="0" err="1" smtClean="0">
                  <a:latin typeface="Cambria"/>
                  <a:cs typeface="Cambria"/>
                </a:rPr>
                <a:t>x</a:t>
              </a:r>
              <a:r>
                <a:rPr lang="en-US" sz="3200" i="1" dirty="0" smtClean="0">
                  <a:latin typeface="Cambria"/>
                  <a:cs typeface="Cambria"/>
                </a:rPr>
                <a:t> </a:t>
              </a:r>
              <a:r>
                <a:rPr lang="en-US" sz="3200" dirty="0" smtClean="0">
                  <a:latin typeface="Cambria"/>
                  <a:cs typeface="Cambria"/>
                </a:rPr>
                <a:t>= 6, </a:t>
              </a:r>
              <a:r>
                <a:rPr lang="en-US" sz="3200" i="1" dirty="0" err="1" smtClean="0">
                  <a:latin typeface="Cambria"/>
                  <a:cs typeface="Cambria"/>
                </a:rPr>
                <a:t>y</a:t>
              </a:r>
              <a:r>
                <a:rPr lang="en-US" sz="3200" i="1" dirty="0" smtClean="0">
                  <a:latin typeface="Cambria"/>
                  <a:cs typeface="Cambria"/>
                </a:rPr>
                <a:t> </a:t>
              </a:r>
              <a:r>
                <a:rPr lang="en-US" sz="3200" dirty="0" smtClean="0">
                  <a:latin typeface="Cambria"/>
                  <a:cs typeface="Cambria"/>
                </a:rPr>
                <a:t>= 4</a:t>
              </a:r>
              <a:endParaRPr lang="en-US" sz="3200" dirty="0">
                <a:latin typeface="Cambria"/>
                <a:cs typeface="Cambria"/>
              </a:endParaRPr>
            </a:p>
          </p:txBody>
        </p:sp>
        <p:sp>
          <p:nvSpPr>
            <p:cNvPr id="19" name="TextBox 18"/>
            <p:cNvSpPr txBox="1"/>
            <p:nvPr/>
          </p:nvSpPr>
          <p:spPr>
            <a:xfrm>
              <a:off x="685800" y="2782669"/>
              <a:ext cx="685800" cy="646331"/>
            </a:xfrm>
            <a:prstGeom prst="rect">
              <a:avLst/>
            </a:prstGeom>
            <a:noFill/>
          </p:spPr>
          <p:txBody>
            <a:bodyPr wrap="square" rtlCol="0">
              <a:spAutoFit/>
            </a:bodyPr>
            <a:lstStyle/>
            <a:p>
              <a:r>
                <a:rPr lang="en-US" sz="3600" dirty="0" smtClean="0">
                  <a:latin typeface="Cambria"/>
                  <a:cs typeface="Cambria"/>
                </a:rPr>
                <a:t>1. </a:t>
              </a:r>
              <a:endParaRPr lang="en-US" sz="3600" dirty="0">
                <a:latin typeface="Cambria"/>
                <a:cs typeface="Cambria"/>
              </a:endParaRPr>
            </a:p>
          </p:txBody>
        </p:sp>
        <p:sp>
          <p:nvSpPr>
            <p:cNvPr id="20" name="TextBox 19"/>
            <p:cNvSpPr txBox="1"/>
            <p:nvPr/>
          </p:nvSpPr>
          <p:spPr>
            <a:xfrm>
              <a:off x="685800" y="3429000"/>
              <a:ext cx="685800" cy="646331"/>
            </a:xfrm>
            <a:prstGeom prst="rect">
              <a:avLst/>
            </a:prstGeom>
            <a:noFill/>
          </p:spPr>
          <p:txBody>
            <a:bodyPr wrap="square" rtlCol="0">
              <a:spAutoFit/>
            </a:bodyPr>
            <a:lstStyle/>
            <a:p>
              <a:r>
                <a:rPr lang="en-US" sz="3600" dirty="0" smtClean="0">
                  <a:latin typeface="Cambria"/>
                  <a:cs typeface="Cambria"/>
                </a:rPr>
                <a:t>2. </a:t>
              </a:r>
              <a:endParaRPr lang="en-US" sz="3600" dirty="0">
                <a:latin typeface="Cambria"/>
                <a:cs typeface="Cambria"/>
              </a:endParaRPr>
            </a:p>
          </p:txBody>
        </p:sp>
        <p:sp>
          <p:nvSpPr>
            <p:cNvPr id="23" name="TextBox 22"/>
            <p:cNvSpPr txBox="1"/>
            <p:nvPr/>
          </p:nvSpPr>
          <p:spPr>
            <a:xfrm>
              <a:off x="685800" y="4038600"/>
              <a:ext cx="685800" cy="646331"/>
            </a:xfrm>
            <a:prstGeom prst="rect">
              <a:avLst/>
            </a:prstGeom>
            <a:noFill/>
          </p:spPr>
          <p:txBody>
            <a:bodyPr wrap="square" rtlCol="0">
              <a:spAutoFit/>
            </a:bodyPr>
            <a:lstStyle/>
            <a:p>
              <a:r>
                <a:rPr lang="en-US" sz="3600" dirty="0" smtClean="0">
                  <a:latin typeface="Cambria"/>
                  <a:cs typeface="Cambria"/>
                </a:rPr>
                <a:t>3. </a:t>
              </a:r>
              <a:endParaRPr lang="en-US" sz="3600" dirty="0">
                <a:latin typeface="Cambria"/>
                <a:cs typeface="Cambria"/>
              </a:endParaRPr>
            </a:p>
          </p:txBody>
        </p:sp>
      </p:grpSp>
      <p:sp>
        <p:nvSpPr>
          <p:cNvPr id="24" name="TextBox 23"/>
          <p:cNvSpPr txBox="1"/>
          <p:nvPr/>
        </p:nvSpPr>
        <p:spPr>
          <a:xfrm>
            <a:off x="7010400" y="2667000"/>
            <a:ext cx="6858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600" b="1" dirty="0" smtClean="0"/>
              <a:t>24 </a:t>
            </a:r>
            <a:endParaRPr lang="en-US" sz="3600" b="1" dirty="0"/>
          </a:p>
        </p:txBody>
      </p:sp>
      <p:sp>
        <p:nvSpPr>
          <p:cNvPr id="25" name="TextBox 24"/>
          <p:cNvSpPr txBox="1"/>
          <p:nvPr/>
        </p:nvSpPr>
        <p:spPr>
          <a:xfrm>
            <a:off x="7010400" y="3429000"/>
            <a:ext cx="6858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600" b="1" dirty="0" smtClean="0"/>
              <a:t>35 </a:t>
            </a:r>
            <a:endParaRPr lang="en-US" sz="3600" b="1" dirty="0"/>
          </a:p>
        </p:txBody>
      </p:sp>
      <p:sp>
        <p:nvSpPr>
          <p:cNvPr id="26" name="TextBox 25"/>
          <p:cNvSpPr txBox="1"/>
          <p:nvPr/>
        </p:nvSpPr>
        <p:spPr>
          <a:xfrm>
            <a:off x="7010400" y="4191000"/>
            <a:ext cx="6858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600" b="1" dirty="0" smtClean="0"/>
              <a:t>32 </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slide(fromBottom)">
                                      <p:cBhvr>
                                        <p:cTn id="11" dur="500"/>
                                        <p:tgtEl>
                                          <p:spTgt spid="24"/>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slide(fromBottom)">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slide(fromBottom)">
                                      <p:cBhvr>
                                        <p:cTn id="2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hite Background"/>
          <p:cNvSpPr>
            <a:spLocks noChangeArrowheads="1"/>
          </p:cNvSpPr>
          <p:nvPr/>
        </p:nvSpPr>
        <p:spPr bwMode="auto">
          <a:xfrm>
            <a:off x="381000" y="642938"/>
            <a:ext cx="8686800" cy="5376862"/>
          </a:xfrm>
          <a:prstGeom prst="roundRect">
            <a:avLst>
              <a:gd name="adj" fmla="val 7954"/>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dirty="0"/>
          </a:p>
        </p:txBody>
      </p:sp>
      <p:sp>
        <p:nvSpPr>
          <p:cNvPr id="1946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CB77F40D-E1E8-4A4A-AC88-67350DD906E5}" type="slidenum">
              <a:rPr lang="en-US" smtClean="0">
                <a:solidFill>
                  <a:schemeClr val="bg1"/>
                </a:solidFill>
              </a:rPr>
              <a:pPr algn="ctr" eaLnBrk="1" hangingPunct="1"/>
              <a:t>3</a:t>
            </a:fld>
            <a:endParaRPr lang="en-US" smtClean="0">
              <a:solidFill>
                <a:schemeClr val="bg1"/>
              </a:solidFill>
            </a:endParaRPr>
          </a:p>
        </p:txBody>
      </p:sp>
      <p:grpSp>
        <p:nvGrpSpPr>
          <p:cNvPr id="2" name="Group 7"/>
          <p:cNvGrpSpPr>
            <a:grpSpLocks/>
          </p:cNvGrpSpPr>
          <p:nvPr/>
        </p:nvGrpSpPr>
        <p:grpSpPr bwMode="auto">
          <a:xfrm>
            <a:off x="598487" y="6413500"/>
            <a:ext cx="7402513" cy="387350"/>
            <a:chOff x="609600" y="6414018"/>
            <a:chExt cx="7401771" cy="386725"/>
          </a:xfrm>
        </p:grpSpPr>
        <p:pic>
          <p:nvPicPr>
            <p:cNvPr id="19465" name="Picture 8"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9"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10"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533400" y="762000"/>
            <a:ext cx="8542338" cy="892552"/>
          </a:xfrm>
          <a:prstGeom prst="rect">
            <a:avLst/>
          </a:prstGeom>
          <a:noFill/>
        </p:spPr>
        <p:txBody>
          <a:bodyPr wrap="square" rtlCol="0">
            <a:spAutoFit/>
          </a:bodyPr>
          <a:lstStyle/>
          <a:p>
            <a:r>
              <a:rPr lang="en-US" sz="2600" b="1" dirty="0" smtClean="0">
                <a:latin typeface="Cambria" pitchFamily="18" charset="0"/>
              </a:rPr>
              <a:t>Harry and Louis are arguing whether the following expressions are equal. </a:t>
            </a:r>
          </a:p>
        </p:txBody>
      </p:sp>
      <p:grpSp>
        <p:nvGrpSpPr>
          <p:cNvPr id="3" name="Group 14"/>
          <p:cNvGrpSpPr/>
          <p:nvPr/>
        </p:nvGrpSpPr>
        <p:grpSpPr>
          <a:xfrm>
            <a:off x="2510790" y="1524000"/>
            <a:ext cx="3432810" cy="1569660"/>
            <a:chOff x="2438400" y="3238143"/>
            <a:chExt cx="3432810" cy="1569660"/>
          </a:xfrm>
        </p:grpSpPr>
        <p:graphicFrame>
          <p:nvGraphicFramePr>
            <p:cNvPr id="13" name="Object 12"/>
            <p:cNvGraphicFramePr>
              <a:graphicFrameLocks noChangeAspect="1"/>
            </p:cNvGraphicFramePr>
            <p:nvPr/>
          </p:nvGraphicFramePr>
          <p:xfrm>
            <a:off x="2438400" y="3594100"/>
            <a:ext cx="3432810" cy="673100"/>
          </p:xfrm>
          <a:graphic>
            <a:graphicData uri="http://schemas.openxmlformats.org/presentationml/2006/ole">
              <mc:AlternateContent xmlns:mc="http://schemas.openxmlformats.org/markup-compatibility/2006">
                <mc:Choice xmlns:v="urn:schemas-microsoft-com:vml" Requires="v">
                  <p:oleObj spid="_x0000_s69640" name="Equation" r:id="rId7" imgW="647700" imgH="127000" progId="Equation.3">
                    <p:embed/>
                  </p:oleObj>
                </mc:Choice>
                <mc:Fallback>
                  <p:oleObj name="Equation" r:id="rId7" imgW="647700" imgH="12700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3594100"/>
                          <a:ext cx="343281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13"/>
            <p:cNvSpPr txBox="1"/>
            <p:nvPr/>
          </p:nvSpPr>
          <p:spPr>
            <a:xfrm>
              <a:off x="4271010" y="3238143"/>
              <a:ext cx="533026" cy="1569660"/>
            </a:xfrm>
            <a:prstGeom prst="rect">
              <a:avLst/>
            </a:prstGeom>
            <a:noFill/>
          </p:spPr>
          <p:txBody>
            <a:bodyPr wrap="square" rtlCol="0">
              <a:spAutoFit/>
            </a:bodyPr>
            <a:lstStyle/>
            <a:p>
              <a:r>
                <a:rPr lang="en-US" sz="4800" dirty="0" smtClean="0">
                  <a:solidFill>
                    <a:schemeClr val="accent2"/>
                  </a:solidFill>
                  <a:latin typeface="Arial Black"/>
                  <a:cs typeface="Arial Black"/>
                </a:rPr>
                <a:t>?</a:t>
              </a:r>
              <a:endParaRPr lang="en-US" sz="4800" dirty="0">
                <a:solidFill>
                  <a:schemeClr val="accent2"/>
                </a:solidFill>
                <a:latin typeface="Arial Black"/>
                <a:cs typeface="Arial Black"/>
              </a:endParaRPr>
            </a:p>
          </p:txBody>
        </p:sp>
      </p:grpSp>
      <p:sp>
        <p:nvSpPr>
          <p:cNvPr id="16" name="Rectangle 15"/>
          <p:cNvSpPr/>
          <p:nvPr/>
        </p:nvSpPr>
        <p:spPr>
          <a:xfrm>
            <a:off x="525462" y="2590800"/>
            <a:ext cx="8389938" cy="830997"/>
          </a:xfrm>
          <a:prstGeom prst="rect">
            <a:avLst/>
          </a:prstGeom>
        </p:spPr>
        <p:txBody>
          <a:bodyPr wrap="square">
            <a:spAutoFit/>
          </a:bodyPr>
          <a:lstStyle/>
          <a:p>
            <a:r>
              <a:rPr lang="en-US" sz="2400" b="1" dirty="0" smtClean="0">
                <a:latin typeface="Cambria" pitchFamily="18" charset="0"/>
              </a:rPr>
              <a:t>What do you think? Provide evidence to support your thinking.</a:t>
            </a:r>
            <a:endParaRPr lang="en-US" sz="2400" b="1" dirty="0">
              <a:latin typeface="Cambria" pitchFamily="18" charset="0"/>
            </a:endParaRPr>
          </a:p>
        </p:txBody>
      </p:sp>
      <p:sp>
        <p:nvSpPr>
          <p:cNvPr id="17" name="Rectangle 16"/>
          <p:cNvSpPr/>
          <p:nvPr/>
        </p:nvSpPr>
        <p:spPr>
          <a:xfrm>
            <a:off x="457199" y="4503003"/>
            <a:ext cx="4419227" cy="830997"/>
          </a:xfrm>
          <a:prstGeom prst="rect">
            <a:avLst/>
          </a:prstGeom>
        </p:spPr>
        <p:txBody>
          <a:bodyPr wrap="square">
            <a:spAutoFit/>
          </a:bodyPr>
          <a:lstStyle/>
          <a:p>
            <a:r>
              <a:rPr lang="en-US" sz="2400" dirty="0" smtClean="0">
                <a:ln>
                  <a:solidFill>
                    <a:schemeClr val="tx1"/>
                  </a:solidFill>
                </a:ln>
                <a:solidFill>
                  <a:srgbClr val="C0504D"/>
                </a:solidFill>
                <a:latin typeface="Cambria" pitchFamily="18" charset="0"/>
              </a:rPr>
              <a:t>5 plus a number is not the same thing as 5 times a number.</a:t>
            </a:r>
            <a:endParaRPr lang="en-US" sz="2400" dirty="0">
              <a:ln>
                <a:solidFill>
                  <a:schemeClr val="tx1"/>
                </a:solidFill>
              </a:ln>
              <a:solidFill>
                <a:srgbClr val="C0504D"/>
              </a:solidFill>
              <a:latin typeface="Cambria" pitchFamily="18" charset="0"/>
            </a:endParaRPr>
          </a:p>
        </p:txBody>
      </p:sp>
      <p:sp>
        <p:nvSpPr>
          <p:cNvPr id="18" name="Rectangle 17"/>
          <p:cNvSpPr/>
          <p:nvPr/>
        </p:nvSpPr>
        <p:spPr>
          <a:xfrm>
            <a:off x="5323236" y="4579203"/>
            <a:ext cx="3820764" cy="830997"/>
          </a:xfrm>
          <a:prstGeom prst="rect">
            <a:avLst/>
          </a:prstGeom>
        </p:spPr>
        <p:txBody>
          <a:bodyPr wrap="square">
            <a:spAutoFit/>
          </a:bodyPr>
          <a:lstStyle/>
          <a:p>
            <a:r>
              <a:rPr lang="en-US" sz="2400" dirty="0" smtClean="0">
                <a:ln>
                  <a:solidFill>
                    <a:schemeClr val="tx1"/>
                  </a:solidFill>
                </a:ln>
                <a:solidFill>
                  <a:srgbClr val="C0504D"/>
                </a:solidFill>
                <a:latin typeface="Cambria" pitchFamily="18" charset="0"/>
              </a:rPr>
              <a:t>If </a:t>
            </a:r>
            <a:r>
              <a:rPr lang="en-US" sz="2400" dirty="0" err="1" smtClean="0">
                <a:ln>
                  <a:solidFill>
                    <a:schemeClr val="tx1"/>
                  </a:solidFill>
                </a:ln>
                <a:solidFill>
                  <a:srgbClr val="C0504D"/>
                </a:solidFill>
                <a:latin typeface="Cambria" pitchFamily="18" charset="0"/>
              </a:rPr>
              <a:t>x</a:t>
            </a:r>
            <a:r>
              <a:rPr lang="en-US" sz="2400" dirty="0" smtClean="0">
                <a:ln>
                  <a:solidFill>
                    <a:schemeClr val="tx1"/>
                  </a:solidFill>
                </a:ln>
                <a:solidFill>
                  <a:srgbClr val="C0504D"/>
                </a:solidFill>
                <a:latin typeface="Cambria" pitchFamily="18" charset="0"/>
              </a:rPr>
              <a:t> = 10, then</a:t>
            </a:r>
          </a:p>
          <a:p>
            <a:r>
              <a:rPr lang="en-US" sz="2400" dirty="0" smtClean="0">
                <a:ln>
                  <a:solidFill>
                    <a:schemeClr val="tx1"/>
                  </a:solidFill>
                </a:ln>
                <a:solidFill>
                  <a:srgbClr val="C0504D"/>
                </a:solidFill>
                <a:latin typeface="Cambria" pitchFamily="18" charset="0"/>
              </a:rPr>
              <a:t>5+10 is not equal to 5(10</a:t>
            </a:r>
            <a:r>
              <a:rPr lang="en-US" sz="2400" b="1" dirty="0" smtClean="0">
                <a:ln>
                  <a:solidFill>
                    <a:schemeClr val="tx1"/>
                  </a:solidFill>
                </a:ln>
                <a:solidFill>
                  <a:srgbClr val="C0504D"/>
                </a:solidFill>
                <a:latin typeface="Cambria" pitchFamily="18" charset="0"/>
              </a:rPr>
              <a:t>).</a:t>
            </a:r>
            <a:endParaRPr lang="en-US" sz="2400" b="1" dirty="0">
              <a:ln>
                <a:solidFill>
                  <a:schemeClr val="tx1"/>
                </a:solidFill>
              </a:ln>
              <a:solidFill>
                <a:srgbClr val="C0504D"/>
              </a:solidFill>
              <a:latin typeface="Cambria" pitchFamily="18" charset="0"/>
            </a:endParaRPr>
          </a:p>
        </p:txBody>
      </p:sp>
      <p:sp>
        <p:nvSpPr>
          <p:cNvPr id="20" name="Rectangle 19"/>
          <p:cNvSpPr/>
          <p:nvPr/>
        </p:nvSpPr>
        <p:spPr>
          <a:xfrm>
            <a:off x="2895600" y="3962400"/>
            <a:ext cx="3820764" cy="461665"/>
          </a:xfrm>
          <a:prstGeom prst="rect">
            <a:avLst/>
          </a:prstGeom>
        </p:spPr>
        <p:txBody>
          <a:bodyPr wrap="square">
            <a:spAutoFit/>
          </a:bodyPr>
          <a:lstStyle/>
          <a:p>
            <a:pPr algn="ctr"/>
            <a:r>
              <a:rPr lang="en-US" sz="2400" b="1" u="sng" dirty="0" smtClean="0">
                <a:ln>
                  <a:solidFill>
                    <a:schemeClr val="tx1"/>
                  </a:solidFill>
                </a:ln>
                <a:solidFill>
                  <a:srgbClr val="C0504D"/>
                </a:solidFill>
                <a:latin typeface="Cambria" pitchFamily="18" charset="0"/>
              </a:rPr>
              <a:t>They are not equal!</a:t>
            </a:r>
            <a:endParaRPr lang="en-US" sz="2400" b="1" u="sng" dirty="0">
              <a:ln>
                <a:solidFill>
                  <a:schemeClr val="tx1"/>
                </a:solidFill>
              </a:ln>
              <a:solidFill>
                <a:srgbClr val="C0504D"/>
              </a:solidFill>
              <a:latin typeface="Cambria" pitchFamily="18" charset="0"/>
            </a:endParaRPr>
          </a:p>
        </p:txBody>
      </p:sp>
      <p:sp>
        <p:nvSpPr>
          <p:cNvPr id="21" name="Page Title"/>
          <p:cNvSpPr txBox="1">
            <a:spLocks/>
          </p:cNvSpPr>
          <p:nvPr/>
        </p:nvSpPr>
        <p:spPr bwMode="auto">
          <a:xfrm>
            <a:off x="304800" y="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Launch- A Disagreement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age Title"/>
          <p:cNvSpPr>
            <a:spLocks noGrp="1"/>
          </p:cNvSpPr>
          <p:nvPr>
            <p:ph type="title" idx="4294967295"/>
          </p:nvPr>
        </p:nvSpPr>
        <p:spPr>
          <a:xfrm>
            <a:off x="152400" y="-106363"/>
            <a:ext cx="8991600" cy="639763"/>
          </a:xfrm>
        </p:spPr>
        <p:txBody>
          <a:bodyPr/>
          <a:lstStyle/>
          <a:p>
            <a:pPr algn="l"/>
            <a:r>
              <a:rPr lang="en-US" sz="3200" b="1" dirty="0" smtClean="0">
                <a:solidFill>
                  <a:schemeClr val="bg1"/>
                </a:solidFill>
                <a:ea typeface="ＭＳ Ｐゴシック" charset="-128"/>
              </a:rPr>
              <a:t>Explore- </a:t>
            </a:r>
            <a:r>
              <a:rPr lang="en-US" sz="3200" b="1" dirty="0" smtClean="0">
                <a:solidFill>
                  <a:schemeClr val="bg1"/>
                </a:solidFill>
              </a:rPr>
              <a:t>Which Mathematical Statement is True?</a:t>
            </a:r>
            <a:endParaRPr lang="en-US" sz="3200" b="1" dirty="0" smtClean="0">
              <a:solidFill>
                <a:schemeClr val="bg1"/>
              </a:solidFill>
              <a:ea typeface="ＭＳ Ｐゴシック" charset="-128"/>
            </a:endParaRPr>
          </a:p>
        </p:txBody>
      </p:sp>
      <p:sp>
        <p:nvSpPr>
          <p:cNvPr id="2355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41396D09-4F94-420F-A8E0-37A3735BC0EC}" type="slidenum">
              <a:rPr lang="en-US" smtClean="0">
                <a:solidFill>
                  <a:schemeClr val="bg1"/>
                </a:solidFill>
              </a:rPr>
              <a:pPr algn="ctr" eaLnBrk="1" hangingPunct="1"/>
              <a:t>4</a:t>
            </a:fld>
            <a:endParaRPr lang="en-US" smtClean="0">
              <a:solidFill>
                <a:schemeClr val="bg1"/>
              </a:solidFill>
            </a:endParaRPr>
          </a:p>
        </p:txBody>
      </p:sp>
      <p:sp>
        <p:nvSpPr>
          <p:cNvPr id="7" name="White Background"/>
          <p:cNvSpPr>
            <a:spLocks noChangeArrowheads="1"/>
          </p:cNvSpPr>
          <p:nvPr/>
        </p:nvSpPr>
        <p:spPr bwMode="auto">
          <a:xfrm>
            <a:off x="228600" y="533401"/>
            <a:ext cx="8686800" cy="549275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3558" name="Group 5"/>
          <p:cNvGrpSpPr>
            <a:grpSpLocks/>
          </p:cNvGrpSpPr>
          <p:nvPr/>
        </p:nvGrpSpPr>
        <p:grpSpPr bwMode="auto">
          <a:xfrm>
            <a:off x="609600" y="6413500"/>
            <a:ext cx="7402513" cy="387350"/>
            <a:chOff x="609600" y="6414018"/>
            <a:chExt cx="7401771" cy="386725"/>
          </a:xfrm>
        </p:grpSpPr>
        <p:pic>
          <p:nvPicPr>
            <p:cNvPr id="23559" name="Picture 7" descr="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8" descr="red.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9" descr="black.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Box 9"/>
          <p:cNvSpPr txBox="1"/>
          <p:nvPr/>
        </p:nvSpPr>
        <p:spPr>
          <a:xfrm>
            <a:off x="373062" y="533400"/>
            <a:ext cx="8542338" cy="954107"/>
          </a:xfrm>
          <a:prstGeom prst="rect">
            <a:avLst/>
          </a:prstGeom>
          <a:noFill/>
        </p:spPr>
        <p:txBody>
          <a:bodyPr wrap="square" rtlCol="0">
            <a:spAutoFit/>
          </a:bodyPr>
          <a:lstStyle/>
          <a:p>
            <a:r>
              <a:rPr lang="en-US" sz="2800" b="1" dirty="0" smtClean="0">
                <a:latin typeface="Cambria" pitchFamily="18" charset="0"/>
              </a:rPr>
              <a:t>With your partner, decide which equations are true for all values of </a:t>
            </a:r>
            <a:r>
              <a:rPr lang="en-US" sz="2800" b="1" i="1" dirty="0" err="1" smtClean="0">
                <a:latin typeface="Cambria" pitchFamily="18" charset="0"/>
              </a:rPr>
              <a:t>x</a:t>
            </a:r>
            <a:r>
              <a:rPr lang="en-US" sz="2800" b="1" i="1" dirty="0" smtClean="0">
                <a:latin typeface="Cambria" pitchFamily="18" charset="0"/>
              </a:rPr>
              <a:t> </a:t>
            </a:r>
            <a:r>
              <a:rPr lang="en-US" sz="2800" b="1" dirty="0" smtClean="0">
                <a:latin typeface="Cambria" pitchFamily="18" charset="0"/>
              </a:rPr>
              <a:t>and </a:t>
            </a:r>
            <a:r>
              <a:rPr lang="en-US" sz="2800" b="1" i="1" dirty="0" err="1" smtClean="0">
                <a:latin typeface="Cambria" pitchFamily="18" charset="0"/>
              </a:rPr>
              <a:t>y</a:t>
            </a:r>
            <a:r>
              <a:rPr lang="en-US" sz="2800" b="1" dirty="0" smtClean="0">
                <a:latin typeface="Cambria" pitchFamily="18" charset="0"/>
              </a:rPr>
              <a:t>.</a:t>
            </a:r>
          </a:p>
        </p:txBody>
      </p:sp>
      <p:sp>
        <p:nvSpPr>
          <p:cNvPr id="11" name="TextBox 10"/>
          <p:cNvSpPr txBox="1"/>
          <p:nvPr/>
        </p:nvSpPr>
        <p:spPr>
          <a:xfrm>
            <a:off x="381000" y="1560493"/>
            <a:ext cx="8618538" cy="954107"/>
          </a:xfrm>
          <a:prstGeom prst="rect">
            <a:avLst/>
          </a:prstGeom>
          <a:noFill/>
        </p:spPr>
        <p:txBody>
          <a:bodyPr wrap="square" rtlCol="0">
            <a:spAutoFit/>
          </a:bodyPr>
          <a:lstStyle/>
          <a:p>
            <a:r>
              <a:rPr lang="en-US" sz="2800" b="1" dirty="0" smtClean="0">
                <a:solidFill>
                  <a:srgbClr val="33CC33"/>
                </a:solidFill>
                <a:latin typeface="Cambria" pitchFamily="18" charset="0"/>
              </a:rPr>
              <a:t>Part I.  Give a written explanation to support your answer.   </a:t>
            </a:r>
          </a:p>
        </p:txBody>
      </p:sp>
      <p:sp>
        <p:nvSpPr>
          <p:cNvPr id="12" name="TextBox 11"/>
          <p:cNvSpPr txBox="1"/>
          <p:nvPr/>
        </p:nvSpPr>
        <p:spPr>
          <a:xfrm>
            <a:off x="381000" y="2577405"/>
            <a:ext cx="8542338" cy="2246769"/>
          </a:xfrm>
          <a:prstGeom prst="rect">
            <a:avLst/>
          </a:prstGeom>
          <a:noFill/>
        </p:spPr>
        <p:txBody>
          <a:bodyPr wrap="square" rtlCol="0">
            <a:spAutoFit/>
          </a:bodyPr>
          <a:lstStyle/>
          <a:p>
            <a:r>
              <a:rPr lang="en-US" sz="2800" b="1" dirty="0" smtClean="0">
                <a:solidFill>
                  <a:schemeClr val="tx2">
                    <a:lumMod val="60000"/>
                    <a:lumOff val="40000"/>
                  </a:schemeClr>
                </a:solidFill>
                <a:latin typeface="Cambria" pitchFamily="18" charset="0"/>
              </a:rPr>
              <a:t>Part II. </a:t>
            </a:r>
          </a:p>
          <a:p>
            <a:r>
              <a:rPr lang="en-US" sz="2800" b="1" dirty="0" smtClean="0">
                <a:solidFill>
                  <a:schemeClr val="tx2">
                    <a:lumMod val="60000"/>
                    <a:lumOff val="40000"/>
                  </a:schemeClr>
                </a:solidFill>
                <a:latin typeface="Cambria" pitchFamily="18" charset="0"/>
                <a:cs typeface="Cambria"/>
              </a:rPr>
              <a:t>	a.  </a:t>
            </a:r>
            <a:r>
              <a:rPr lang="en-US" sz="2800" b="1" dirty="0" smtClean="0">
                <a:solidFill>
                  <a:schemeClr val="tx2">
                    <a:lumMod val="60000"/>
                    <a:lumOff val="40000"/>
                  </a:schemeClr>
                </a:solidFill>
                <a:latin typeface="Cambria"/>
                <a:cs typeface="Cambria"/>
              </a:rPr>
              <a:t>Pick any number for the </a:t>
            </a:r>
            <a:r>
              <a:rPr lang="en-US" sz="2800" b="1" dirty="0" err="1" smtClean="0">
                <a:solidFill>
                  <a:schemeClr val="tx2">
                    <a:lumMod val="60000"/>
                    <a:lumOff val="40000"/>
                  </a:schemeClr>
                </a:solidFill>
                <a:latin typeface="Cambria"/>
                <a:cs typeface="Cambria"/>
              </a:rPr>
              <a:t>variable(s</a:t>
            </a:r>
            <a:r>
              <a:rPr lang="en-US" sz="2800" b="1" dirty="0" smtClean="0">
                <a:solidFill>
                  <a:schemeClr val="tx2">
                    <a:lumMod val="60000"/>
                    <a:lumOff val="40000"/>
                  </a:schemeClr>
                </a:solidFill>
                <a:latin typeface="Cambria"/>
                <a:cs typeface="Cambria"/>
              </a:rPr>
              <a:t>)</a:t>
            </a:r>
          </a:p>
          <a:p>
            <a:r>
              <a:rPr lang="en-US" sz="2800" b="1" dirty="0" smtClean="0">
                <a:solidFill>
                  <a:schemeClr val="tx2">
                    <a:lumMod val="60000"/>
                    <a:lumOff val="40000"/>
                  </a:schemeClr>
                </a:solidFill>
                <a:latin typeface="Cambria"/>
                <a:cs typeface="Cambria"/>
              </a:rPr>
              <a:t>	</a:t>
            </a:r>
            <a:r>
              <a:rPr lang="en-US" sz="2800" b="1" dirty="0" err="1" smtClean="0">
                <a:solidFill>
                  <a:schemeClr val="tx2">
                    <a:lumMod val="60000"/>
                    <a:lumOff val="40000"/>
                  </a:schemeClr>
                </a:solidFill>
                <a:latin typeface="Cambria"/>
                <a:cs typeface="Cambria"/>
              </a:rPr>
              <a:t>b</a:t>
            </a:r>
            <a:r>
              <a:rPr lang="en-US" sz="2800" b="1" dirty="0" smtClean="0">
                <a:solidFill>
                  <a:schemeClr val="tx2">
                    <a:lumMod val="60000"/>
                    <a:lumOff val="40000"/>
                  </a:schemeClr>
                </a:solidFill>
                <a:latin typeface="Cambria"/>
                <a:cs typeface="Cambria"/>
              </a:rPr>
              <a:t>.  Substitute the number into the equation to 	      prove if it is true.  </a:t>
            </a:r>
          </a:p>
          <a:p>
            <a:r>
              <a:rPr lang="en-US" sz="2800" b="1" dirty="0" smtClean="0">
                <a:solidFill>
                  <a:schemeClr val="tx2">
                    <a:lumMod val="60000"/>
                    <a:lumOff val="40000"/>
                  </a:schemeClr>
                </a:solidFill>
                <a:latin typeface="Cambria"/>
                <a:cs typeface="Cambria"/>
              </a:rPr>
              <a:t>	</a:t>
            </a:r>
            <a:r>
              <a:rPr lang="en-US" sz="2800" b="1" dirty="0" err="1" smtClean="0">
                <a:solidFill>
                  <a:schemeClr val="tx2">
                    <a:lumMod val="60000"/>
                    <a:lumOff val="40000"/>
                  </a:schemeClr>
                </a:solidFill>
                <a:latin typeface="Cambria"/>
                <a:cs typeface="Cambria"/>
              </a:rPr>
              <a:t>c</a:t>
            </a:r>
            <a:r>
              <a:rPr lang="en-US" sz="2800" b="1" dirty="0" smtClean="0">
                <a:solidFill>
                  <a:schemeClr val="tx2">
                    <a:lumMod val="60000"/>
                    <a:lumOff val="40000"/>
                  </a:schemeClr>
                </a:solidFill>
                <a:latin typeface="Cambria"/>
                <a:cs typeface="Cambria"/>
              </a:rPr>
              <a:t>.  Repeat this with a different number. </a:t>
            </a:r>
          </a:p>
        </p:txBody>
      </p:sp>
      <p:pic>
        <p:nvPicPr>
          <p:cNvPr id="15" name="Picture 14"/>
          <p:cNvPicPr>
            <a:picLocks noChangeAspect="1"/>
          </p:cNvPicPr>
          <p:nvPr/>
        </p:nvPicPr>
        <p:blipFill>
          <a:blip r:embed="rId6"/>
          <a:stretch>
            <a:fillRect/>
          </a:stretch>
        </p:blipFill>
        <p:spPr>
          <a:xfrm>
            <a:off x="228600" y="1487507"/>
            <a:ext cx="8573057" cy="4419600"/>
          </a:xfrm>
          <a:prstGeom prst="rect">
            <a:avLst/>
          </a:prstGeom>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age Title"/>
          <p:cNvSpPr>
            <a:spLocks noGrp="1"/>
          </p:cNvSpPr>
          <p:nvPr>
            <p:ph type="title" idx="4294967295"/>
          </p:nvPr>
        </p:nvSpPr>
        <p:spPr>
          <a:xfrm>
            <a:off x="152400" y="-101600"/>
            <a:ext cx="8991600" cy="635000"/>
          </a:xfrm>
        </p:spPr>
        <p:txBody>
          <a:bodyPr/>
          <a:lstStyle/>
          <a:p>
            <a:pPr algn="l"/>
            <a:r>
              <a:rPr lang="en-US" sz="3000" b="1" dirty="0" smtClean="0">
                <a:solidFill>
                  <a:schemeClr val="bg1"/>
                </a:solidFill>
                <a:ea typeface="ＭＳ Ｐゴシック" charset="-128"/>
              </a:rPr>
              <a:t>Summary- </a:t>
            </a:r>
            <a:r>
              <a:rPr lang="en-US" sz="2800" b="1" dirty="0" smtClean="0">
                <a:solidFill>
                  <a:schemeClr val="bg1"/>
                </a:solidFill>
                <a:ea typeface="ＭＳ Ｐゴシック" charset="-128"/>
              </a:rPr>
              <a:t>Which Mathematical Statement is True?</a:t>
            </a:r>
            <a:endParaRPr lang="en-US" sz="3000" b="1" dirty="0" smtClean="0">
              <a:solidFill>
                <a:schemeClr val="bg1"/>
              </a:solidFill>
              <a:ea typeface="ＭＳ Ｐゴシック" charset="-128"/>
            </a:endParaRPr>
          </a:p>
        </p:txBody>
      </p:sp>
      <p:sp>
        <p:nvSpPr>
          <p:cNvPr id="2560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6824E38-3C80-4DC1-BDD8-801A10F0B26A}" type="slidenum">
              <a:rPr lang="en-US" smtClean="0">
                <a:solidFill>
                  <a:schemeClr val="bg1"/>
                </a:solidFill>
              </a:rPr>
              <a:pPr eaLnBrk="1" hangingPunct="1"/>
              <a:t>5</a:t>
            </a:fld>
            <a:endParaRPr lang="en-US" smtClean="0">
              <a:solidFill>
                <a:schemeClr val="bg1"/>
              </a:solidFill>
            </a:endParaRPr>
          </a:p>
        </p:txBody>
      </p:sp>
      <p:sp>
        <p:nvSpPr>
          <p:cNvPr id="8" name="Agenda Link">
            <a:hlinkClick r:id="" action="ppaction://noaction"/>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pSp>
        <p:nvGrpSpPr>
          <p:cNvPr id="2" name="Group 5"/>
          <p:cNvGrpSpPr>
            <a:grpSpLocks/>
          </p:cNvGrpSpPr>
          <p:nvPr/>
        </p:nvGrpSpPr>
        <p:grpSpPr bwMode="auto">
          <a:xfrm>
            <a:off x="609600" y="6413500"/>
            <a:ext cx="7402513" cy="387350"/>
            <a:chOff x="609600" y="6414018"/>
            <a:chExt cx="7401771" cy="386725"/>
          </a:xfrm>
        </p:grpSpPr>
        <p:pic>
          <p:nvPicPr>
            <p:cNvPr id="25607" name="Picture 8"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9"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10"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White Background"/>
          <p:cNvSpPr>
            <a:spLocks noChangeArrowheads="1"/>
          </p:cNvSpPr>
          <p:nvPr/>
        </p:nvSpPr>
        <p:spPr bwMode="auto">
          <a:xfrm>
            <a:off x="152400" y="457200"/>
            <a:ext cx="8686800" cy="556260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aphicFrame>
        <p:nvGraphicFramePr>
          <p:cNvPr id="47106" name="Object 2">
            <a:hlinkClick r:id="" action="ppaction://noaction"/>
          </p:cNvPr>
          <p:cNvGraphicFramePr>
            <a:graphicFrameLocks noChangeAspect="1"/>
          </p:cNvGraphicFramePr>
          <p:nvPr/>
        </p:nvGraphicFramePr>
        <p:xfrm>
          <a:off x="609600" y="1716154"/>
          <a:ext cx="2435095" cy="646046"/>
        </p:xfrm>
        <a:graphic>
          <a:graphicData uri="http://schemas.openxmlformats.org/presentationml/2006/ole">
            <mc:AlternateContent xmlns:mc="http://schemas.openxmlformats.org/markup-compatibility/2006">
              <mc:Choice xmlns:v="urn:schemas-microsoft-com:vml" Requires="v">
                <p:oleObj spid="_x0000_s110628" name="Equation" r:id="rId7" imgW="622300" imgH="165100" progId="Equation.3">
                  <p:embed/>
                </p:oleObj>
              </mc:Choice>
              <mc:Fallback>
                <p:oleObj name="Equation" r:id="rId7" imgW="622300" imgH="16510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1716154"/>
                        <a:ext cx="2435095" cy="646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2" name="TextBox 21"/>
          <p:cNvSpPr txBox="1"/>
          <p:nvPr/>
        </p:nvSpPr>
        <p:spPr>
          <a:xfrm>
            <a:off x="1994270" y="1514611"/>
            <a:ext cx="533026" cy="707886"/>
          </a:xfrm>
          <a:prstGeom prst="rect">
            <a:avLst/>
          </a:prstGeom>
          <a:noFill/>
        </p:spPr>
        <p:txBody>
          <a:bodyPr wrap="square" rtlCol="0">
            <a:spAutoFit/>
          </a:bodyPr>
          <a:lstStyle/>
          <a:p>
            <a:r>
              <a:rPr lang="en-US" sz="4000" dirty="0" smtClean="0">
                <a:solidFill>
                  <a:schemeClr val="accent2"/>
                </a:solidFill>
                <a:latin typeface="Arial Black"/>
                <a:cs typeface="Arial Black"/>
              </a:rPr>
              <a:t>?</a:t>
            </a:r>
            <a:endParaRPr lang="en-US" sz="4000" dirty="0">
              <a:solidFill>
                <a:schemeClr val="accent2"/>
              </a:solidFill>
              <a:latin typeface="Arial Black"/>
              <a:cs typeface="Arial Black"/>
            </a:endParaRPr>
          </a:p>
        </p:txBody>
      </p:sp>
      <p:graphicFrame>
        <p:nvGraphicFramePr>
          <p:cNvPr id="110599" name="Object 7">
            <a:hlinkClick r:id="" action="ppaction://noaction"/>
          </p:cNvPr>
          <p:cNvGraphicFramePr>
            <a:graphicFrameLocks noChangeAspect="1"/>
          </p:cNvGraphicFramePr>
          <p:nvPr/>
        </p:nvGraphicFramePr>
        <p:xfrm>
          <a:off x="4800600" y="1930400"/>
          <a:ext cx="3800475" cy="431800"/>
        </p:xfrm>
        <a:graphic>
          <a:graphicData uri="http://schemas.openxmlformats.org/presentationml/2006/ole">
            <mc:AlternateContent xmlns:mc="http://schemas.openxmlformats.org/markup-compatibility/2006">
              <mc:Choice xmlns:v="urn:schemas-microsoft-com:vml" Requires="v">
                <p:oleObj spid="_x0000_s110629" name="Equation" r:id="rId9" imgW="1117600" imgH="127000" progId="Equation.3">
                  <p:embed/>
                </p:oleObj>
              </mc:Choice>
              <mc:Fallback>
                <p:oleObj name="Equation" r:id="rId9" imgW="1117600" imgH="1270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0600" y="1930400"/>
                        <a:ext cx="3800475" cy="43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0600" name="Object 8">
            <a:hlinkClick r:id="" action="ppaction://noaction"/>
          </p:cNvPr>
          <p:cNvGraphicFramePr>
            <a:graphicFrameLocks noChangeAspect="1"/>
          </p:cNvGraphicFramePr>
          <p:nvPr/>
        </p:nvGraphicFramePr>
        <p:xfrm>
          <a:off x="533400" y="3149600"/>
          <a:ext cx="2894012" cy="431800"/>
        </p:xfrm>
        <a:graphic>
          <a:graphicData uri="http://schemas.openxmlformats.org/presentationml/2006/ole">
            <mc:AlternateContent xmlns:mc="http://schemas.openxmlformats.org/markup-compatibility/2006">
              <mc:Choice xmlns:v="urn:schemas-microsoft-com:vml" Requires="v">
                <p:oleObj spid="_x0000_s110630" name="Equation" r:id="rId11" imgW="850900" imgH="127000" progId="Equation.3">
                  <p:embed/>
                </p:oleObj>
              </mc:Choice>
              <mc:Fallback>
                <p:oleObj name="Equation" r:id="rId11" imgW="850900" imgH="12700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 y="3149600"/>
                        <a:ext cx="2894012" cy="43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0601" name="Object 9">
            <a:hlinkClick r:id="" action="ppaction://noaction"/>
          </p:cNvPr>
          <p:cNvGraphicFramePr>
            <a:graphicFrameLocks noChangeAspect="1"/>
          </p:cNvGraphicFramePr>
          <p:nvPr/>
        </p:nvGraphicFramePr>
        <p:xfrm>
          <a:off x="4899025" y="3097213"/>
          <a:ext cx="2720975" cy="560387"/>
        </p:xfrm>
        <a:graphic>
          <a:graphicData uri="http://schemas.openxmlformats.org/presentationml/2006/ole">
            <mc:AlternateContent xmlns:mc="http://schemas.openxmlformats.org/markup-compatibility/2006">
              <mc:Choice xmlns:v="urn:schemas-microsoft-com:vml" Requires="v">
                <p:oleObj spid="_x0000_s110631" name="Equation" r:id="rId13" imgW="800100" imgH="165100" progId="Equation.3">
                  <p:embed/>
                </p:oleObj>
              </mc:Choice>
              <mc:Fallback>
                <p:oleObj name="Equation" r:id="rId13" imgW="800100" imgH="16510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99025" y="3097213"/>
                        <a:ext cx="2720975" cy="560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0602" name="Object 10">
            <a:hlinkClick r:id="" action="ppaction://noaction"/>
          </p:cNvPr>
          <p:cNvGraphicFramePr>
            <a:graphicFrameLocks noChangeAspect="1"/>
          </p:cNvGraphicFramePr>
          <p:nvPr/>
        </p:nvGraphicFramePr>
        <p:xfrm>
          <a:off x="404812" y="4240212"/>
          <a:ext cx="3024188" cy="560388"/>
        </p:xfrm>
        <a:graphic>
          <a:graphicData uri="http://schemas.openxmlformats.org/presentationml/2006/ole">
            <mc:AlternateContent xmlns:mc="http://schemas.openxmlformats.org/markup-compatibility/2006">
              <mc:Choice xmlns:v="urn:schemas-microsoft-com:vml" Requires="v">
                <p:oleObj spid="_x0000_s110632" name="Equation" r:id="rId15" imgW="889000" imgH="165100" progId="Equation.3">
                  <p:embed/>
                </p:oleObj>
              </mc:Choice>
              <mc:Fallback>
                <p:oleObj name="Equation" r:id="rId15" imgW="889000" imgH="165100" progId="Equation.3">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4812" y="4240212"/>
                        <a:ext cx="3024188" cy="560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5" name="TextBox 24"/>
          <p:cNvSpPr txBox="1"/>
          <p:nvPr/>
        </p:nvSpPr>
        <p:spPr>
          <a:xfrm>
            <a:off x="381000" y="457200"/>
            <a:ext cx="4800600" cy="584776"/>
          </a:xfrm>
          <a:prstGeom prst="rect">
            <a:avLst/>
          </a:prstGeom>
          <a:noFill/>
        </p:spPr>
        <p:txBody>
          <a:bodyPr wrap="square" rtlCol="0">
            <a:spAutoFit/>
          </a:bodyPr>
          <a:lstStyle/>
          <a:p>
            <a:r>
              <a:rPr lang="en-US" sz="3200" b="1" dirty="0" smtClean="0">
                <a:latin typeface="Cambria"/>
                <a:cs typeface="Cambria"/>
              </a:rPr>
              <a:t>Click an equation.</a:t>
            </a:r>
            <a:endParaRPr lang="en-US" sz="3200" b="1" dirty="0">
              <a:latin typeface="Cambria"/>
              <a:cs typeface="Cambria"/>
            </a:endParaRPr>
          </a:p>
        </p:txBody>
      </p:sp>
      <p:graphicFrame>
        <p:nvGraphicFramePr>
          <p:cNvPr id="110603" name="Object 11">
            <a:hlinkClick r:id="" action="ppaction://noaction"/>
          </p:cNvPr>
          <p:cNvGraphicFramePr>
            <a:graphicFrameLocks noChangeAspect="1"/>
          </p:cNvGraphicFramePr>
          <p:nvPr/>
        </p:nvGraphicFramePr>
        <p:xfrm>
          <a:off x="4906962" y="4205288"/>
          <a:ext cx="2332038" cy="519112"/>
        </p:xfrm>
        <a:graphic>
          <a:graphicData uri="http://schemas.openxmlformats.org/presentationml/2006/ole">
            <mc:AlternateContent xmlns:mc="http://schemas.openxmlformats.org/markup-compatibility/2006">
              <mc:Choice xmlns:v="urn:schemas-microsoft-com:vml" Requires="v">
                <p:oleObj spid="_x0000_s110633" name="Equation" r:id="rId17" imgW="685800" imgH="152400" progId="Equation.3">
                  <p:embed/>
                </p:oleObj>
              </mc:Choice>
              <mc:Fallback>
                <p:oleObj name="Equation" r:id="rId17" imgW="685800" imgH="152400" progId="Equation.3">
                  <p:embed/>
                  <p:pic>
                    <p:nvPicPr>
                      <p:cNvPr id="0" name="Picture 1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06962" y="4205288"/>
                        <a:ext cx="2332038"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7" name="TextBox 26"/>
          <p:cNvSpPr txBox="1"/>
          <p:nvPr/>
        </p:nvSpPr>
        <p:spPr>
          <a:xfrm>
            <a:off x="2133970" y="2771914"/>
            <a:ext cx="533026" cy="707886"/>
          </a:xfrm>
          <a:prstGeom prst="rect">
            <a:avLst/>
          </a:prstGeom>
          <a:noFill/>
        </p:spPr>
        <p:txBody>
          <a:bodyPr wrap="square" rtlCol="0">
            <a:spAutoFit/>
          </a:bodyPr>
          <a:lstStyle/>
          <a:p>
            <a:r>
              <a:rPr lang="en-US" sz="4000" dirty="0" smtClean="0">
                <a:solidFill>
                  <a:schemeClr val="accent2"/>
                </a:solidFill>
                <a:latin typeface="Arial Black"/>
                <a:cs typeface="Arial Black"/>
              </a:rPr>
              <a:t>?</a:t>
            </a:r>
            <a:endParaRPr lang="en-US" sz="4000" dirty="0">
              <a:solidFill>
                <a:schemeClr val="accent2"/>
              </a:solidFill>
              <a:latin typeface="Arial Black"/>
              <a:cs typeface="Arial Black"/>
            </a:endParaRPr>
          </a:p>
        </p:txBody>
      </p:sp>
      <p:sp>
        <p:nvSpPr>
          <p:cNvPr id="28" name="TextBox 27"/>
          <p:cNvSpPr txBox="1"/>
          <p:nvPr/>
        </p:nvSpPr>
        <p:spPr>
          <a:xfrm>
            <a:off x="2070474" y="3859143"/>
            <a:ext cx="533026" cy="707886"/>
          </a:xfrm>
          <a:prstGeom prst="rect">
            <a:avLst/>
          </a:prstGeom>
          <a:noFill/>
        </p:spPr>
        <p:txBody>
          <a:bodyPr wrap="square" rtlCol="0">
            <a:spAutoFit/>
          </a:bodyPr>
          <a:lstStyle/>
          <a:p>
            <a:r>
              <a:rPr lang="en-US" sz="4000" dirty="0" smtClean="0">
                <a:solidFill>
                  <a:schemeClr val="accent2"/>
                </a:solidFill>
                <a:latin typeface="Arial Black"/>
                <a:cs typeface="Arial Black"/>
              </a:rPr>
              <a:t>?</a:t>
            </a:r>
            <a:endParaRPr lang="en-US" sz="4000" dirty="0">
              <a:solidFill>
                <a:schemeClr val="accent2"/>
              </a:solidFill>
              <a:latin typeface="Arial Black"/>
              <a:cs typeface="Arial Black"/>
            </a:endParaRPr>
          </a:p>
        </p:txBody>
      </p:sp>
      <p:sp>
        <p:nvSpPr>
          <p:cNvPr id="29" name="TextBox 28"/>
          <p:cNvSpPr txBox="1"/>
          <p:nvPr/>
        </p:nvSpPr>
        <p:spPr>
          <a:xfrm>
            <a:off x="7518774" y="1565414"/>
            <a:ext cx="533026" cy="707886"/>
          </a:xfrm>
          <a:prstGeom prst="rect">
            <a:avLst/>
          </a:prstGeom>
          <a:noFill/>
        </p:spPr>
        <p:txBody>
          <a:bodyPr wrap="square" rtlCol="0">
            <a:spAutoFit/>
          </a:bodyPr>
          <a:lstStyle/>
          <a:p>
            <a:r>
              <a:rPr lang="en-US" sz="4000" dirty="0" smtClean="0">
                <a:solidFill>
                  <a:schemeClr val="accent2"/>
                </a:solidFill>
                <a:latin typeface="Arial Black"/>
                <a:cs typeface="Arial Black"/>
              </a:rPr>
              <a:t>?</a:t>
            </a:r>
            <a:endParaRPr lang="en-US" sz="4000" dirty="0">
              <a:solidFill>
                <a:schemeClr val="accent2"/>
              </a:solidFill>
              <a:latin typeface="Arial Black"/>
              <a:cs typeface="Arial Black"/>
            </a:endParaRPr>
          </a:p>
        </p:txBody>
      </p:sp>
      <p:sp>
        <p:nvSpPr>
          <p:cNvPr id="30" name="TextBox 29"/>
          <p:cNvSpPr txBox="1"/>
          <p:nvPr/>
        </p:nvSpPr>
        <p:spPr>
          <a:xfrm>
            <a:off x="5791574" y="2730500"/>
            <a:ext cx="533026" cy="707886"/>
          </a:xfrm>
          <a:prstGeom prst="rect">
            <a:avLst/>
          </a:prstGeom>
          <a:noFill/>
        </p:spPr>
        <p:txBody>
          <a:bodyPr wrap="square" rtlCol="0">
            <a:spAutoFit/>
          </a:bodyPr>
          <a:lstStyle/>
          <a:p>
            <a:r>
              <a:rPr lang="en-US" sz="4000" dirty="0" smtClean="0">
                <a:solidFill>
                  <a:schemeClr val="accent2"/>
                </a:solidFill>
                <a:latin typeface="Arial Black"/>
                <a:cs typeface="Arial Black"/>
              </a:rPr>
              <a:t>?</a:t>
            </a:r>
            <a:endParaRPr lang="en-US" sz="4000" dirty="0">
              <a:solidFill>
                <a:schemeClr val="accent2"/>
              </a:solidFill>
              <a:latin typeface="Arial Black"/>
              <a:cs typeface="Arial Black"/>
            </a:endParaRPr>
          </a:p>
        </p:txBody>
      </p:sp>
      <p:sp>
        <p:nvSpPr>
          <p:cNvPr id="31" name="TextBox 30"/>
          <p:cNvSpPr txBox="1"/>
          <p:nvPr/>
        </p:nvSpPr>
        <p:spPr>
          <a:xfrm>
            <a:off x="6160040" y="3838645"/>
            <a:ext cx="533026" cy="707886"/>
          </a:xfrm>
          <a:prstGeom prst="rect">
            <a:avLst/>
          </a:prstGeom>
          <a:noFill/>
        </p:spPr>
        <p:txBody>
          <a:bodyPr wrap="square" rtlCol="0">
            <a:spAutoFit/>
          </a:bodyPr>
          <a:lstStyle/>
          <a:p>
            <a:r>
              <a:rPr lang="en-US" sz="4000" dirty="0" smtClean="0">
                <a:solidFill>
                  <a:schemeClr val="accent2"/>
                </a:solidFill>
                <a:latin typeface="Arial Black"/>
                <a:cs typeface="Arial Black"/>
              </a:rPr>
              <a:t>?</a:t>
            </a:r>
            <a:endParaRPr lang="en-US" sz="4000" dirty="0">
              <a:solidFill>
                <a:schemeClr val="accent2"/>
              </a:solidFill>
              <a:latin typeface="Arial Black"/>
              <a:cs typeface="Arial Black"/>
            </a:endParaRPr>
          </a:p>
        </p:txBody>
      </p:sp>
      <p:sp>
        <p:nvSpPr>
          <p:cNvPr id="23" name="TextBox 22">
            <a:hlinkClick r:id="rId19" action="ppaction://hlinksldjump"/>
          </p:cNvPr>
          <p:cNvSpPr txBox="1"/>
          <p:nvPr/>
        </p:nvSpPr>
        <p:spPr>
          <a:xfrm>
            <a:off x="4419974" y="457200"/>
            <a:ext cx="4495426" cy="369332"/>
          </a:xfrm>
          <a:prstGeom prst="rect">
            <a:avLst/>
          </a:prstGeom>
          <a:noFill/>
        </p:spPr>
        <p:txBody>
          <a:bodyPr wrap="square" rtlCol="0">
            <a:spAutoFit/>
          </a:bodyPr>
          <a:lstStyle/>
          <a:p>
            <a:r>
              <a:rPr lang="en-US" b="1" dirty="0" smtClean="0">
                <a:solidFill>
                  <a:schemeClr val="accent2"/>
                </a:solidFill>
                <a:latin typeface="Cambria"/>
                <a:cs typeface="Cambria"/>
              </a:rPr>
              <a:t>Click to advance to the Practice Activity.</a:t>
            </a:r>
            <a:endParaRPr lang="en-US" b="1" dirty="0">
              <a:solidFill>
                <a:schemeClr val="accent2"/>
              </a:solidFill>
              <a:latin typeface="Cambria"/>
              <a:cs typeface="Cambri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age Title"/>
          <p:cNvSpPr>
            <a:spLocks noGrp="1"/>
          </p:cNvSpPr>
          <p:nvPr>
            <p:ph type="title" idx="4294967295"/>
          </p:nvPr>
        </p:nvSpPr>
        <p:spPr>
          <a:xfrm>
            <a:off x="228600" y="-76200"/>
            <a:ext cx="8229600" cy="639763"/>
          </a:xfrm>
        </p:spPr>
        <p:txBody>
          <a:bodyPr/>
          <a:lstStyle/>
          <a:p>
            <a:pPr algn="l"/>
            <a:r>
              <a:rPr lang="en-US" sz="3200" b="1" dirty="0" smtClean="0">
                <a:solidFill>
                  <a:schemeClr val="bg1"/>
                </a:solidFill>
                <a:ea typeface="ＭＳ Ｐゴシック" charset="-128"/>
              </a:rPr>
              <a:t>Practice- Matching</a:t>
            </a:r>
          </a:p>
        </p:txBody>
      </p:sp>
      <p:sp>
        <p:nvSpPr>
          <p:cNvPr id="2662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B1A97EE-054E-41FE-A34A-95931F20F9B6}" type="slidenum">
              <a:rPr lang="en-US" smtClean="0">
                <a:solidFill>
                  <a:schemeClr val="bg1"/>
                </a:solidFill>
              </a:rPr>
              <a:pPr eaLnBrk="1" hangingPunct="1"/>
              <a:t>6</a:t>
            </a:fld>
            <a:endParaRPr lang="en-US" smtClean="0">
              <a:solidFill>
                <a:schemeClr val="bg1"/>
              </a:solidFill>
            </a:endParaRPr>
          </a:p>
        </p:txBody>
      </p:sp>
      <p:sp>
        <p:nvSpPr>
          <p:cNvPr id="8" name="Agenda Link">
            <a:hlinkClick r:id="" action="ppaction://noaction"/>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6" name="White Background"/>
          <p:cNvSpPr>
            <a:spLocks noChangeArrowheads="1"/>
          </p:cNvSpPr>
          <p:nvPr/>
        </p:nvSpPr>
        <p:spPr bwMode="auto">
          <a:xfrm>
            <a:off x="228600" y="563563"/>
            <a:ext cx="8686800" cy="54562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6"/>
          <p:cNvGrpSpPr>
            <a:grpSpLocks/>
          </p:cNvGrpSpPr>
          <p:nvPr/>
        </p:nvGrpSpPr>
        <p:grpSpPr bwMode="auto">
          <a:xfrm>
            <a:off x="609600" y="6413500"/>
            <a:ext cx="7402513" cy="387350"/>
            <a:chOff x="609600" y="6414018"/>
            <a:chExt cx="7401771" cy="386725"/>
          </a:xfrm>
        </p:grpSpPr>
        <p:pic>
          <p:nvPicPr>
            <p:cNvPr id="26631" name="Picture 8"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9"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10"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Rectangle 10"/>
          <p:cNvSpPr/>
          <p:nvPr/>
        </p:nvSpPr>
        <p:spPr>
          <a:xfrm>
            <a:off x="457200" y="563563"/>
            <a:ext cx="8458200" cy="1569660"/>
          </a:xfrm>
          <a:prstGeom prst="rect">
            <a:avLst/>
          </a:prstGeom>
        </p:spPr>
        <p:txBody>
          <a:bodyPr wrap="square">
            <a:spAutoFit/>
          </a:bodyPr>
          <a:lstStyle/>
          <a:p>
            <a:r>
              <a:rPr lang="en-US" sz="2400" b="1" dirty="0" smtClean="0">
                <a:latin typeface="Cambria"/>
                <a:cs typeface="Cambria"/>
              </a:rPr>
              <a:t>Directions:  Decide which expressions on the left hand side of the worksheet are equivalent to the expression on the right hand side.  Be sure to provide evidence by substituting in ANY value for the variable, </a:t>
            </a:r>
            <a:r>
              <a:rPr lang="en-US" sz="2400" b="1" dirty="0" err="1" smtClean="0">
                <a:latin typeface="Cambria"/>
                <a:cs typeface="Cambria"/>
              </a:rPr>
              <a:t>x</a:t>
            </a:r>
            <a:r>
              <a:rPr lang="en-US" sz="2400" b="1" dirty="0" smtClean="0">
                <a:latin typeface="Cambria"/>
                <a:cs typeface="Cambria"/>
              </a:rPr>
              <a:t>, you choose. </a:t>
            </a:r>
            <a:endParaRPr lang="en-US" sz="2400" b="1" dirty="0">
              <a:latin typeface="Cambria"/>
              <a:cs typeface="Cambria"/>
            </a:endParaRPr>
          </a:p>
        </p:txBody>
      </p:sp>
      <p:graphicFrame>
        <p:nvGraphicFramePr>
          <p:cNvPr id="174093" name="Object 13"/>
          <p:cNvGraphicFramePr>
            <a:graphicFrameLocks noChangeAspect="1"/>
          </p:cNvGraphicFramePr>
          <p:nvPr/>
        </p:nvGraphicFramePr>
        <p:xfrm>
          <a:off x="1219200" y="2286000"/>
          <a:ext cx="1485900" cy="457200"/>
        </p:xfrm>
        <a:graphic>
          <a:graphicData uri="http://schemas.openxmlformats.org/presentationml/2006/ole">
            <mc:AlternateContent xmlns:mc="http://schemas.openxmlformats.org/markup-compatibility/2006">
              <mc:Choice xmlns:v="urn:schemas-microsoft-com:vml" Requires="v">
                <p:oleObj spid="_x0000_s221211" name="Equation" r:id="rId7" imgW="495300" imgH="152400" progId="Equation.3">
                  <p:embed/>
                </p:oleObj>
              </mc:Choice>
              <mc:Fallback>
                <p:oleObj name="Equation" r:id="rId7" imgW="495300" imgH="15240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2286000"/>
                        <a:ext cx="14859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094" name="Object 14"/>
          <p:cNvGraphicFramePr>
            <a:graphicFrameLocks noChangeAspect="1"/>
          </p:cNvGraphicFramePr>
          <p:nvPr/>
        </p:nvGraphicFramePr>
        <p:xfrm>
          <a:off x="1181100" y="2971800"/>
          <a:ext cx="1939925" cy="455613"/>
        </p:xfrm>
        <a:graphic>
          <a:graphicData uri="http://schemas.openxmlformats.org/presentationml/2006/ole">
            <mc:AlternateContent xmlns:mc="http://schemas.openxmlformats.org/markup-compatibility/2006">
              <mc:Choice xmlns:v="urn:schemas-microsoft-com:vml" Requires="v">
                <p:oleObj spid="_x0000_s221212" name="Equation" r:id="rId9" imgW="647700" imgH="152400" progId="Equation.3">
                  <p:embed/>
                </p:oleObj>
              </mc:Choice>
              <mc:Fallback>
                <p:oleObj name="Equation" r:id="rId9" imgW="647700" imgH="152400" progId="Equation.3">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81100" y="2971800"/>
                        <a:ext cx="1939925" cy="455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095" name="Object 15"/>
          <p:cNvGraphicFramePr>
            <a:graphicFrameLocks noChangeAspect="1"/>
          </p:cNvGraphicFramePr>
          <p:nvPr/>
        </p:nvGraphicFramePr>
        <p:xfrm>
          <a:off x="1143000" y="3733800"/>
          <a:ext cx="1790700" cy="477520"/>
        </p:xfrm>
        <a:graphic>
          <a:graphicData uri="http://schemas.openxmlformats.org/presentationml/2006/ole">
            <mc:AlternateContent xmlns:mc="http://schemas.openxmlformats.org/markup-compatibility/2006">
              <mc:Choice xmlns:v="urn:schemas-microsoft-com:vml" Requires="v">
                <p:oleObj spid="_x0000_s221213" name="Equation" r:id="rId11" imgW="571500" imgH="152400" progId="Equation.3">
                  <p:embed/>
                </p:oleObj>
              </mc:Choice>
              <mc:Fallback>
                <p:oleObj name="Equation" r:id="rId11" imgW="571500" imgH="152400" progId="Equation.3">
                  <p:embed/>
                  <p:pic>
                    <p:nvPicPr>
                      <p:cNvPr id="0"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43000" y="3733800"/>
                        <a:ext cx="1790700" cy="477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096" name="Object 16"/>
          <p:cNvGraphicFramePr>
            <a:graphicFrameLocks noChangeAspect="1"/>
          </p:cNvGraphicFramePr>
          <p:nvPr/>
        </p:nvGraphicFramePr>
        <p:xfrm>
          <a:off x="1066800" y="4419600"/>
          <a:ext cx="1943100" cy="457200"/>
        </p:xfrm>
        <a:graphic>
          <a:graphicData uri="http://schemas.openxmlformats.org/presentationml/2006/ole">
            <mc:AlternateContent xmlns:mc="http://schemas.openxmlformats.org/markup-compatibility/2006">
              <mc:Choice xmlns:v="urn:schemas-microsoft-com:vml" Requires="v">
                <p:oleObj spid="_x0000_s221214" name="Equation" r:id="rId13" imgW="647700" imgH="152400" progId="Equation.3">
                  <p:embed/>
                </p:oleObj>
              </mc:Choice>
              <mc:Fallback>
                <p:oleObj name="Equation" r:id="rId13" imgW="647700" imgH="152400" progId="Equation.3">
                  <p:embed/>
                  <p:pic>
                    <p:nvPicPr>
                      <p:cNvPr id="0"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66800" y="4419600"/>
                        <a:ext cx="19431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097" name="Object 17"/>
          <p:cNvGraphicFramePr>
            <a:graphicFrameLocks noChangeAspect="1"/>
          </p:cNvGraphicFramePr>
          <p:nvPr/>
        </p:nvGraphicFramePr>
        <p:xfrm>
          <a:off x="1066800" y="5105400"/>
          <a:ext cx="2590800" cy="464024"/>
        </p:xfrm>
        <a:graphic>
          <a:graphicData uri="http://schemas.openxmlformats.org/presentationml/2006/ole">
            <mc:AlternateContent xmlns:mc="http://schemas.openxmlformats.org/markup-compatibility/2006">
              <mc:Choice xmlns:v="urn:schemas-microsoft-com:vml" Requires="v">
                <p:oleObj spid="_x0000_s221215" name="Equation" r:id="rId15" imgW="850900" imgH="152400" progId="Equation.3">
                  <p:embed/>
                </p:oleObj>
              </mc:Choice>
              <mc:Fallback>
                <p:oleObj name="Equation" r:id="rId15" imgW="850900" imgH="152400" progId="Equation.3">
                  <p:embed/>
                  <p:pic>
                    <p:nvPicPr>
                      <p:cNvPr id="0" name="Picture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66800" y="5105400"/>
                        <a:ext cx="2590800" cy="464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pic>
        <p:nvPicPr>
          <p:cNvPr id="21" name="Picture 20" descr="12x.png"/>
          <p:cNvPicPr>
            <a:picLocks noChangeAspect="1"/>
          </p:cNvPicPr>
          <p:nvPr/>
        </p:nvPicPr>
        <p:blipFill>
          <a:blip r:embed="rId17"/>
          <a:stretch>
            <a:fillRect/>
          </a:stretch>
        </p:blipFill>
        <p:spPr>
          <a:xfrm>
            <a:off x="6194425" y="5105400"/>
            <a:ext cx="793750" cy="438150"/>
          </a:xfrm>
          <a:prstGeom prst="rect">
            <a:avLst/>
          </a:prstGeom>
        </p:spPr>
      </p:pic>
      <p:pic>
        <p:nvPicPr>
          <p:cNvPr id="22" name="Picture 21" descr="4x-20.png"/>
          <p:cNvPicPr>
            <a:picLocks noChangeAspect="1"/>
          </p:cNvPicPr>
          <p:nvPr/>
        </p:nvPicPr>
        <p:blipFill>
          <a:blip r:embed="rId18"/>
          <a:stretch>
            <a:fillRect/>
          </a:stretch>
        </p:blipFill>
        <p:spPr>
          <a:xfrm>
            <a:off x="6194425" y="4511675"/>
            <a:ext cx="1390650" cy="365125"/>
          </a:xfrm>
          <a:prstGeom prst="rect">
            <a:avLst/>
          </a:prstGeom>
        </p:spPr>
      </p:pic>
      <p:pic>
        <p:nvPicPr>
          <p:cNvPr id="23" name="Picture 22" descr="20x.png"/>
          <p:cNvPicPr>
            <a:picLocks noChangeAspect="1"/>
          </p:cNvPicPr>
          <p:nvPr/>
        </p:nvPicPr>
        <p:blipFill>
          <a:blip r:embed="rId19"/>
          <a:stretch>
            <a:fillRect/>
          </a:stretch>
        </p:blipFill>
        <p:spPr>
          <a:xfrm>
            <a:off x="6219825" y="3820795"/>
            <a:ext cx="768350" cy="390525"/>
          </a:xfrm>
          <a:prstGeom prst="rect">
            <a:avLst/>
          </a:prstGeom>
        </p:spPr>
      </p:pic>
      <p:pic>
        <p:nvPicPr>
          <p:cNvPr id="25" name="Picture 24" descr="4x+7.png"/>
          <p:cNvPicPr>
            <a:picLocks noChangeAspect="1"/>
          </p:cNvPicPr>
          <p:nvPr/>
        </p:nvPicPr>
        <p:blipFill>
          <a:blip r:embed="rId20"/>
          <a:stretch>
            <a:fillRect/>
          </a:stretch>
        </p:blipFill>
        <p:spPr>
          <a:xfrm>
            <a:off x="6172740" y="2286000"/>
            <a:ext cx="1304925" cy="403225"/>
          </a:xfrm>
          <a:prstGeom prst="rect">
            <a:avLst/>
          </a:prstGeom>
        </p:spPr>
      </p:pic>
      <p:pic>
        <p:nvPicPr>
          <p:cNvPr id="26" name="Picture 25" descr="4x+8.png"/>
          <p:cNvPicPr>
            <a:picLocks noChangeAspect="1"/>
          </p:cNvPicPr>
          <p:nvPr/>
        </p:nvPicPr>
        <p:blipFill>
          <a:blip r:embed="rId21"/>
          <a:stretch>
            <a:fillRect/>
          </a:stretch>
        </p:blipFill>
        <p:spPr>
          <a:xfrm>
            <a:off x="6172740" y="2997200"/>
            <a:ext cx="1181100" cy="365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2.22222E-6 1.85185E-6 L -0.35833 -0.23334 " pathEditMode="relative" rAng="0" ptsTypes="AA">
                                      <p:cBhvr>
                                        <p:cTn id="6" dur="1000" fill="hold"/>
                                        <p:tgtEl>
                                          <p:spTgt spid="23"/>
                                        </p:tgtEl>
                                        <p:attrNameLst>
                                          <p:attrName>ppt_x</p:attrName>
                                          <p:attrName>ppt_y</p:attrName>
                                        </p:attrNameLst>
                                      </p:cBhvr>
                                      <p:rCtr x="-17900" y="-117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2.22222E-6 -7.40741E-7 L -0.32239 -0.21968 " pathEditMode="relative" rAng="0" ptsTypes="AA">
                                      <p:cBhvr>
                                        <p:cTn id="10" dur="1000" fill="hold"/>
                                        <p:tgtEl>
                                          <p:spTgt spid="22"/>
                                        </p:tgtEl>
                                        <p:attrNameLst>
                                          <p:attrName>ppt_x</p:attrName>
                                          <p:attrName>ppt_y</p:attrName>
                                        </p:attrNameLst>
                                      </p:cBhvr>
                                      <p:rCtr x="-16100" y="-110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3.33333E-6 1.11111E-6 L -0.3585 -0.1919 " pathEditMode="relative" rAng="0" ptsTypes="AA">
                                      <p:cBhvr>
                                        <p:cTn id="14" dur="1000" fill="hold"/>
                                        <p:tgtEl>
                                          <p:spTgt spid="21"/>
                                        </p:tgtEl>
                                        <p:attrNameLst>
                                          <p:attrName>ppt_x</p:attrName>
                                          <p:attrName>ppt_y</p:attrName>
                                        </p:attrNameLst>
                                      </p:cBhvr>
                                      <p:rCtr x="-17900" y="-9600"/>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3.33333E-6 2.59259E-6 L -0.33958 0.2169 " pathEditMode="relative" rAng="0" ptsTypes="AA">
                                      <p:cBhvr>
                                        <p:cTn id="18" dur="1000" fill="hold"/>
                                        <p:tgtEl>
                                          <p:spTgt spid="26"/>
                                        </p:tgtEl>
                                        <p:attrNameLst>
                                          <p:attrName>ppt_x</p:attrName>
                                          <p:attrName>ppt_y</p:attrName>
                                        </p:attrNameLst>
                                      </p:cBhvr>
                                      <p:rCtr x="-17000" y="10800"/>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4.16667E-6 -1.48148E-6 L -0.28802 0.41505 " pathEditMode="relative" rAng="0" ptsTypes="AA">
                                      <p:cBhvr>
                                        <p:cTn id="22" dur="1000" fill="hold"/>
                                        <p:tgtEl>
                                          <p:spTgt spid="25"/>
                                        </p:tgtEl>
                                        <p:attrNameLst>
                                          <p:attrName>ppt_x</p:attrName>
                                          <p:attrName>ppt_y</p:attrName>
                                        </p:attrNameLst>
                                      </p:cBhvr>
                                      <p:rCtr x="-14400" y="20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Assessment- Exit Slip</a:t>
            </a:r>
          </a:p>
        </p:txBody>
      </p:sp>
      <p:sp>
        <p:nvSpPr>
          <p:cNvPr id="2662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B1A97EE-054E-41FE-A34A-95931F20F9B6}" type="slidenum">
              <a:rPr lang="en-US" smtClean="0">
                <a:solidFill>
                  <a:schemeClr val="bg1"/>
                </a:solidFill>
              </a:rPr>
              <a:pPr eaLnBrk="1" hangingPunct="1"/>
              <a:t>7</a:t>
            </a:fld>
            <a:endParaRPr lang="en-US" smtClean="0">
              <a:solidFill>
                <a:schemeClr val="bg1"/>
              </a:solidFill>
            </a:endParaRPr>
          </a:p>
        </p:txBody>
      </p:sp>
      <p:sp>
        <p:nvSpPr>
          <p:cNvPr id="8" name="Agenda Link">
            <a:hlinkClick r:id="" action="ppaction://noaction"/>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6" name="White Background"/>
          <p:cNvSpPr>
            <a:spLocks noChangeArrowheads="1"/>
          </p:cNvSpPr>
          <p:nvPr/>
        </p:nvSpPr>
        <p:spPr bwMode="auto">
          <a:xfrm>
            <a:off x="228600" y="533400"/>
            <a:ext cx="8686800" cy="533400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6630" name="Group 6"/>
          <p:cNvGrpSpPr>
            <a:grpSpLocks/>
          </p:cNvGrpSpPr>
          <p:nvPr/>
        </p:nvGrpSpPr>
        <p:grpSpPr bwMode="auto">
          <a:xfrm>
            <a:off x="609600" y="6413500"/>
            <a:ext cx="7402513" cy="387350"/>
            <a:chOff x="609600" y="6414018"/>
            <a:chExt cx="7401771" cy="386725"/>
          </a:xfrm>
        </p:grpSpPr>
        <p:pic>
          <p:nvPicPr>
            <p:cNvPr id="26631" name="Picture 8"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9"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10"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Box 9"/>
          <p:cNvSpPr txBox="1"/>
          <p:nvPr/>
        </p:nvSpPr>
        <p:spPr>
          <a:xfrm>
            <a:off x="381374" y="533400"/>
            <a:ext cx="8686426" cy="1569660"/>
          </a:xfrm>
          <a:prstGeom prst="rect">
            <a:avLst/>
          </a:prstGeom>
          <a:noFill/>
        </p:spPr>
        <p:txBody>
          <a:bodyPr wrap="square" rtlCol="0">
            <a:spAutoFit/>
          </a:bodyPr>
          <a:lstStyle/>
          <a:p>
            <a:r>
              <a:rPr lang="en-US" sz="3200" b="1" dirty="0" smtClean="0">
                <a:latin typeface="Cambria"/>
                <a:cs typeface="Cambria"/>
              </a:rPr>
              <a:t>Decide which equation is equal.  Provide a written explanation and proof by choosing a value for </a:t>
            </a:r>
            <a:r>
              <a:rPr lang="en-US" sz="3200" b="1" dirty="0" err="1" smtClean="0">
                <a:latin typeface="Cambria"/>
                <a:cs typeface="Cambria"/>
              </a:rPr>
              <a:t>x</a:t>
            </a:r>
            <a:r>
              <a:rPr lang="en-US" sz="3200" b="1" dirty="0" smtClean="0">
                <a:latin typeface="Cambria"/>
                <a:cs typeface="Cambria"/>
              </a:rPr>
              <a:t>.  </a:t>
            </a:r>
          </a:p>
        </p:txBody>
      </p:sp>
      <p:sp>
        <p:nvSpPr>
          <p:cNvPr id="11" name="TextBox 10"/>
          <p:cNvSpPr txBox="1"/>
          <p:nvPr/>
        </p:nvSpPr>
        <p:spPr>
          <a:xfrm>
            <a:off x="228600" y="2325469"/>
            <a:ext cx="685800" cy="646331"/>
          </a:xfrm>
          <a:prstGeom prst="rect">
            <a:avLst/>
          </a:prstGeom>
          <a:noFill/>
        </p:spPr>
        <p:txBody>
          <a:bodyPr wrap="square" rtlCol="0">
            <a:spAutoFit/>
          </a:bodyPr>
          <a:lstStyle/>
          <a:p>
            <a:r>
              <a:rPr lang="en-US" sz="3600" b="1" dirty="0" smtClean="0">
                <a:latin typeface="Cambria"/>
                <a:cs typeface="Cambria"/>
              </a:rPr>
              <a:t>1. </a:t>
            </a:r>
          </a:p>
        </p:txBody>
      </p:sp>
      <p:sp>
        <p:nvSpPr>
          <p:cNvPr id="12" name="TextBox 11"/>
          <p:cNvSpPr txBox="1"/>
          <p:nvPr/>
        </p:nvSpPr>
        <p:spPr>
          <a:xfrm>
            <a:off x="4457700" y="2336800"/>
            <a:ext cx="685800" cy="646331"/>
          </a:xfrm>
          <a:prstGeom prst="rect">
            <a:avLst/>
          </a:prstGeom>
          <a:noFill/>
        </p:spPr>
        <p:txBody>
          <a:bodyPr wrap="square" rtlCol="0">
            <a:spAutoFit/>
          </a:bodyPr>
          <a:lstStyle/>
          <a:p>
            <a:r>
              <a:rPr lang="en-US" sz="3600" b="1" dirty="0" smtClean="0">
                <a:latin typeface="Cambria"/>
                <a:cs typeface="Cambria"/>
              </a:rPr>
              <a:t>2. </a:t>
            </a:r>
          </a:p>
        </p:txBody>
      </p:sp>
      <p:graphicFrame>
        <p:nvGraphicFramePr>
          <p:cNvPr id="90114" name="Object 2"/>
          <p:cNvGraphicFramePr>
            <a:graphicFrameLocks noChangeAspect="1"/>
          </p:cNvGraphicFramePr>
          <p:nvPr/>
        </p:nvGraphicFramePr>
        <p:xfrm>
          <a:off x="762000" y="2506884"/>
          <a:ext cx="2362200" cy="388716"/>
        </p:xfrm>
        <a:graphic>
          <a:graphicData uri="http://schemas.openxmlformats.org/presentationml/2006/ole">
            <mc:AlternateContent xmlns:mc="http://schemas.openxmlformats.org/markup-compatibility/2006">
              <mc:Choice xmlns:v="urn:schemas-microsoft-com:vml" Requires="v">
                <p:oleObj spid="_x0000_s90166" name="Equation" r:id="rId7" imgW="774700" imgH="127000" progId="Equation.3">
                  <p:embed/>
                </p:oleObj>
              </mc:Choice>
              <mc:Fallback>
                <p:oleObj name="Equation" r:id="rId7" imgW="774700" imgH="12700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2506884"/>
                        <a:ext cx="2362200" cy="388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0115" name="Object 3"/>
          <p:cNvGraphicFramePr>
            <a:graphicFrameLocks noChangeAspect="1"/>
          </p:cNvGraphicFramePr>
          <p:nvPr/>
        </p:nvGraphicFramePr>
        <p:xfrm>
          <a:off x="4953000" y="2514600"/>
          <a:ext cx="3890962" cy="451286"/>
        </p:xfrm>
        <a:graphic>
          <a:graphicData uri="http://schemas.openxmlformats.org/presentationml/2006/ole">
            <mc:AlternateContent xmlns:mc="http://schemas.openxmlformats.org/markup-compatibility/2006">
              <mc:Choice xmlns:v="urn:schemas-microsoft-com:vml" Requires="v">
                <p:oleObj spid="_x0000_s90167" name="Equation" r:id="rId9" imgW="1320800" imgH="152400" progId="Equation.3">
                  <p:embed/>
                </p:oleObj>
              </mc:Choice>
              <mc:Fallback>
                <p:oleObj name="Equation" r:id="rId9" imgW="1320800" imgH="152400" progId="Equation.3">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3000" y="2514600"/>
                        <a:ext cx="3890962" cy="451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6" name="TextBox 15"/>
          <p:cNvSpPr txBox="1"/>
          <p:nvPr/>
        </p:nvSpPr>
        <p:spPr>
          <a:xfrm>
            <a:off x="7036174" y="2098814"/>
            <a:ext cx="533026" cy="707886"/>
          </a:xfrm>
          <a:prstGeom prst="rect">
            <a:avLst/>
          </a:prstGeom>
          <a:noFill/>
        </p:spPr>
        <p:txBody>
          <a:bodyPr wrap="square" rtlCol="0">
            <a:spAutoFit/>
          </a:bodyPr>
          <a:lstStyle/>
          <a:p>
            <a:r>
              <a:rPr lang="en-US" sz="4000" dirty="0" smtClean="0">
                <a:solidFill>
                  <a:schemeClr val="accent2"/>
                </a:solidFill>
                <a:latin typeface="Arial Black"/>
                <a:cs typeface="Arial Black"/>
              </a:rPr>
              <a:t>?</a:t>
            </a:r>
            <a:endParaRPr lang="en-US" sz="4000" dirty="0">
              <a:solidFill>
                <a:schemeClr val="accent2"/>
              </a:solidFill>
              <a:latin typeface="Arial Black"/>
              <a:cs typeface="Arial Black"/>
            </a:endParaRPr>
          </a:p>
        </p:txBody>
      </p:sp>
      <p:sp>
        <p:nvSpPr>
          <p:cNvPr id="17" name="TextBox 16"/>
          <p:cNvSpPr txBox="1"/>
          <p:nvPr/>
        </p:nvSpPr>
        <p:spPr>
          <a:xfrm>
            <a:off x="1956361" y="2086114"/>
            <a:ext cx="533026" cy="707886"/>
          </a:xfrm>
          <a:prstGeom prst="rect">
            <a:avLst/>
          </a:prstGeom>
          <a:noFill/>
        </p:spPr>
        <p:txBody>
          <a:bodyPr wrap="square" rtlCol="0">
            <a:spAutoFit/>
          </a:bodyPr>
          <a:lstStyle/>
          <a:p>
            <a:r>
              <a:rPr lang="en-US" sz="4000" dirty="0" smtClean="0">
                <a:solidFill>
                  <a:schemeClr val="accent2"/>
                </a:solidFill>
                <a:latin typeface="Arial Black"/>
                <a:cs typeface="Arial Black"/>
              </a:rPr>
              <a:t>?</a:t>
            </a:r>
            <a:endParaRPr lang="en-US" sz="4000" dirty="0">
              <a:solidFill>
                <a:schemeClr val="accent2"/>
              </a:solidFill>
              <a:latin typeface="Arial Black"/>
              <a:cs typeface="Arial Black"/>
            </a:endParaRPr>
          </a:p>
        </p:txBody>
      </p:sp>
      <p:graphicFrame>
        <p:nvGraphicFramePr>
          <p:cNvPr id="90116" name="Object 4"/>
          <p:cNvGraphicFramePr>
            <a:graphicFrameLocks noChangeAspect="1"/>
          </p:cNvGraphicFramePr>
          <p:nvPr/>
        </p:nvGraphicFramePr>
        <p:xfrm>
          <a:off x="503238" y="3238500"/>
          <a:ext cx="2905125" cy="466725"/>
        </p:xfrm>
        <a:graphic>
          <a:graphicData uri="http://schemas.openxmlformats.org/presentationml/2006/ole">
            <mc:AlternateContent xmlns:mc="http://schemas.openxmlformats.org/markup-compatibility/2006">
              <mc:Choice xmlns:v="urn:schemas-microsoft-com:vml" Requires="v">
                <p:oleObj spid="_x0000_s90168" name="Equation" r:id="rId11" imgW="952500" imgH="152400" progId="Equation.3">
                  <p:embed/>
                </p:oleObj>
              </mc:Choice>
              <mc:Fallback>
                <p:oleObj name="Equation" r:id="rId11" imgW="952500" imgH="152400" progId="Equation.3">
                  <p:embed/>
                  <p:pic>
                    <p:nvPicPr>
                      <p:cNvPr id="0"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3238" y="3238500"/>
                        <a:ext cx="2905125" cy="46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0117" name="Object 5"/>
          <p:cNvGraphicFramePr>
            <a:graphicFrameLocks noChangeAspect="1"/>
          </p:cNvGraphicFramePr>
          <p:nvPr/>
        </p:nvGraphicFramePr>
        <p:xfrm>
          <a:off x="930275" y="3895725"/>
          <a:ext cx="2090738" cy="388938"/>
        </p:xfrm>
        <a:graphic>
          <a:graphicData uri="http://schemas.openxmlformats.org/presentationml/2006/ole">
            <mc:AlternateContent xmlns:mc="http://schemas.openxmlformats.org/markup-compatibility/2006">
              <mc:Choice xmlns:v="urn:schemas-microsoft-com:vml" Requires="v">
                <p:oleObj spid="_x0000_s90169" name="Equation" r:id="rId13" imgW="685800" imgH="127000" progId="Equation.3">
                  <p:embed/>
                </p:oleObj>
              </mc:Choice>
              <mc:Fallback>
                <p:oleObj name="Equation" r:id="rId13" imgW="685800" imgH="127000" progId="Equation.3">
                  <p:embed/>
                  <p:pic>
                    <p:nvPicPr>
                      <p:cNvPr id="0"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30275" y="3895725"/>
                        <a:ext cx="2090738" cy="388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0118" name="Object 6"/>
          <p:cNvGraphicFramePr>
            <a:graphicFrameLocks noChangeAspect="1"/>
          </p:cNvGraphicFramePr>
          <p:nvPr/>
        </p:nvGraphicFramePr>
        <p:xfrm>
          <a:off x="1539875" y="4437063"/>
          <a:ext cx="1431925" cy="388937"/>
        </p:xfrm>
        <a:graphic>
          <a:graphicData uri="http://schemas.openxmlformats.org/presentationml/2006/ole">
            <mc:AlternateContent xmlns:mc="http://schemas.openxmlformats.org/markup-compatibility/2006">
              <mc:Choice xmlns:v="urn:schemas-microsoft-com:vml" Requires="v">
                <p:oleObj spid="_x0000_s90170" name="Equation" r:id="rId15" imgW="469900" imgH="127000" progId="Equation.3">
                  <p:embed/>
                </p:oleObj>
              </mc:Choice>
              <mc:Fallback>
                <p:oleObj name="Equation" r:id="rId15" imgW="469900" imgH="127000" progId="Equation.3">
                  <p:embed/>
                  <p:pic>
                    <p:nvPicPr>
                      <p:cNvPr id="0" name="Picture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39875" y="4437063"/>
                        <a:ext cx="1431925" cy="388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0119" name="Object 7"/>
          <p:cNvGraphicFramePr>
            <a:graphicFrameLocks noChangeAspect="1"/>
          </p:cNvGraphicFramePr>
          <p:nvPr/>
        </p:nvGraphicFramePr>
        <p:xfrm>
          <a:off x="5230812" y="3301667"/>
          <a:ext cx="3684588" cy="403557"/>
        </p:xfrm>
        <a:graphic>
          <a:graphicData uri="http://schemas.openxmlformats.org/presentationml/2006/ole">
            <mc:AlternateContent xmlns:mc="http://schemas.openxmlformats.org/markup-compatibility/2006">
              <mc:Choice xmlns:v="urn:schemas-microsoft-com:vml" Requires="v">
                <p:oleObj spid="_x0000_s90171" name="Equation" r:id="rId17" imgW="1397000" imgH="152400" progId="Equation.3">
                  <p:embed/>
                </p:oleObj>
              </mc:Choice>
              <mc:Fallback>
                <p:oleObj name="Equation" r:id="rId17" imgW="1397000" imgH="152400" progId="Equation.3">
                  <p:embed/>
                  <p:pic>
                    <p:nvPicPr>
                      <p:cNvPr id="0" name="Picture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30812" y="3301667"/>
                        <a:ext cx="3684588" cy="4035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0120" name="Object 8"/>
          <p:cNvGraphicFramePr>
            <a:graphicFrameLocks noChangeAspect="1"/>
          </p:cNvGraphicFramePr>
          <p:nvPr/>
        </p:nvGraphicFramePr>
        <p:xfrm>
          <a:off x="5562600" y="3816350"/>
          <a:ext cx="2994025" cy="450850"/>
        </p:xfrm>
        <a:graphic>
          <a:graphicData uri="http://schemas.openxmlformats.org/presentationml/2006/ole">
            <mc:AlternateContent xmlns:mc="http://schemas.openxmlformats.org/markup-compatibility/2006">
              <mc:Choice xmlns:v="urn:schemas-microsoft-com:vml" Requires="v">
                <p:oleObj spid="_x0000_s90172" name="Equation" r:id="rId19" imgW="1016000" imgH="152400" progId="Equation.3">
                  <p:embed/>
                </p:oleObj>
              </mc:Choice>
              <mc:Fallback>
                <p:oleObj name="Equation" r:id="rId19" imgW="1016000" imgH="152400" progId="Equation.3">
                  <p:embed/>
                  <p:pic>
                    <p:nvPicPr>
                      <p:cNvPr id="0" name="Picture 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562600" y="3816350"/>
                        <a:ext cx="2994025" cy="45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0121" name="Object 9"/>
          <p:cNvGraphicFramePr>
            <a:graphicFrameLocks noChangeAspect="1"/>
          </p:cNvGraphicFramePr>
          <p:nvPr/>
        </p:nvGraphicFramePr>
        <p:xfrm>
          <a:off x="5903912" y="4273550"/>
          <a:ext cx="2020888" cy="374650"/>
        </p:xfrm>
        <a:graphic>
          <a:graphicData uri="http://schemas.openxmlformats.org/presentationml/2006/ole">
            <mc:AlternateContent xmlns:mc="http://schemas.openxmlformats.org/markup-compatibility/2006">
              <mc:Choice xmlns:v="urn:schemas-microsoft-com:vml" Requires="v">
                <p:oleObj spid="_x0000_s90173" name="Equation" r:id="rId21" imgW="685800" imgH="127000" progId="Equation.3">
                  <p:embed/>
                </p:oleObj>
              </mc:Choice>
              <mc:Fallback>
                <p:oleObj name="Equation" r:id="rId21" imgW="685800" imgH="127000" progId="Equation.3">
                  <p:embed/>
                  <p:pic>
                    <p:nvPicPr>
                      <p:cNvPr id="0" name="Picture 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903912" y="4273550"/>
                        <a:ext cx="2020888" cy="374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0122" name="Object 10"/>
          <p:cNvGraphicFramePr>
            <a:graphicFrameLocks noChangeAspect="1"/>
          </p:cNvGraphicFramePr>
          <p:nvPr/>
        </p:nvGraphicFramePr>
        <p:xfrm>
          <a:off x="6578600" y="4730750"/>
          <a:ext cx="1346200" cy="374650"/>
        </p:xfrm>
        <a:graphic>
          <a:graphicData uri="http://schemas.openxmlformats.org/presentationml/2006/ole">
            <mc:AlternateContent xmlns:mc="http://schemas.openxmlformats.org/markup-compatibility/2006">
              <mc:Choice xmlns:v="urn:schemas-microsoft-com:vml" Requires="v">
                <p:oleObj spid="_x0000_s90174" name="Equation" r:id="rId23" imgW="457200" imgH="127000" progId="Equation.3">
                  <p:embed/>
                </p:oleObj>
              </mc:Choice>
              <mc:Fallback>
                <p:oleObj name="Equation" r:id="rId23" imgW="457200" imgH="127000" progId="Equation.3">
                  <p:embed/>
                  <p:pic>
                    <p:nvPicPr>
                      <p:cNvPr id="0" name="Picture 1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578600" y="4730750"/>
                        <a:ext cx="1346200" cy="374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5" name="TextBox 24"/>
          <p:cNvSpPr txBox="1"/>
          <p:nvPr/>
        </p:nvSpPr>
        <p:spPr>
          <a:xfrm>
            <a:off x="1143000" y="5105400"/>
            <a:ext cx="2085976" cy="58477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200" b="1" dirty="0" smtClean="0">
                <a:latin typeface="Cambria"/>
                <a:cs typeface="Cambria"/>
              </a:rPr>
              <a:t>Not Equal</a:t>
            </a:r>
            <a:endParaRPr lang="en-US" sz="3200" b="1" dirty="0">
              <a:latin typeface="Cambria"/>
              <a:cs typeface="Cambria"/>
            </a:endParaRPr>
          </a:p>
        </p:txBody>
      </p:sp>
      <p:sp>
        <p:nvSpPr>
          <p:cNvPr id="26" name="TextBox 25"/>
          <p:cNvSpPr txBox="1"/>
          <p:nvPr/>
        </p:nvSpPr>
        <p:spPr>
          <a:xfrm>
            <a:off x="6501186" y="5181600"/>
            <a:ext cx="1576014" cy="58477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200" b="1" dirty="0" smtClean="0">
                <a:latin typeface="Cambria"/>
                <a:cs typeface="Cambria"/>
              </a:rPr>
              <a:t>Equal</a:t>
            </a:r>
            <a:endParaRPr lang="en-US" sz="3200" b="1" dirty="0">
              <a:latin typeface="Cambria"/>
              <a:cs typeface="Cambria"/>
            </a:endParaRPr>
          </a:p>
        </p:txBody>
      </p:sp>
      <p:graphicFrame>
        <p:nvGraphicFramePr>
          <p:cNvPr id="29" name="Object 28"/>
          <p:cNvGraphicFramePr>
            <a:graphicFrameLocks noChangeAspect="1"/>
          </p:cNvGraphicFramePr>
          <p:nvPr/>
        </p:nvGraphicFramePr>
        <p:xfrm>
          <a:off x="3749992" y="1755775"/>
          <a:ext cx="1431608" cy="530225"/>
        </p:xfrm>
        <a:graphic>
          <a:graphicData uri="http://schemas.openxmlformats.org/presentationml/2006/ole">
            <mc:AlternateContent xmlns:mc="http://schemas.openxmlformats.org/markup-compatibility/2006">
              <mc:Choice xmlns:v="urn:schemas-microsoft-com:vml" Requires="v">
                <p:oleObj spid="_x0000_s90175" name="Equation" r:id="rId25" imgW="342900" imgH="127000" progId="Equation.3">
                  <p:embed/>
                </p:oleObj>
              </mc:Choice>
              <mc:Fallback>
                <p:oleObj name="Equation" r:id="rId25" imgW="342900" imgH="127000" progId="Equation.3">
                  <p:embed/>
                  <p:pic>
                    <p:nvPicPr>
                      <p:cNvPr id="0" name="Picture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749992" y="1755775"/>
                        <a:ext cx="1431608"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 calcmode="lin" valueType="num">
                                      <p:cBhvr>
                                        <p:cTn id="9" dur="500" fill="hold"/>
                                        <p:tgtEl>
                                          <p:spTgt spid="29"/>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2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01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01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01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accel="50000" decel="5000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ppt_x"/>
                                          </p:val>
                                        </p:tav>
                                        <p:tav tm="100000">
                                          <p:val>
                                            <p:strVal val="#ppt_x"/>
                                          </p:val>
                                        </p:tav>
                                      </p:tavLst>
                                    </p:anim>
                                    <p:anim calcmode="lin" valueType="num">
                                      <p:cBhvr additive="base">
                                        <p:cTn id="2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01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01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01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01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6250</TotalTime>
  <Words>283</Words>
  <Application>Microsoft Office PowerPoint</Application>
  <PresentationFormat>On-screen Show (4:3)</PresentationFormat>
  <Paragraphs>65</Paragraphs>
  <Slides>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Equation</vt:lpstr>
      <vt:lpstr>PowerPoint Presentation</vt:lpstr>
      <vt:lpstr>Warm Up</vt:lpstr>
      <vt:lpstr>PowerPoint Presentation</vt:lpstr>
      <vt:lpstr>Explore- Which Mathematical Statement is True?</vt:lpstr>
      <vt:lpstr>Summary- Which Mathematical Statement is True?</vt:lpstr>
      <vt:lpstr>Practice- Matching</vt:lpstr>
      <vt:lpstr>Assessment- Exit Slip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Ulrich</dc:creator>
  <cp:lastModifiedBy>Susan</cp:lastModifiedBy>
  <cp:revision>551</cp:revision>
  <dcterms:created xsi:type="dcterms:W3CDTF">2013-08-18T23:09:31Z</dcterms:created>
  <dcterms:modified xsi:type="dcterms:W3CDTF">2015-02-02T12:08:05Z</dcterms:modified>
</cp:coreProperties>
</file>