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146E-83EB-8D4E-99CF-CCBDADEDD5E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7DC2-0453-F74D-A7D4-861B244629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612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146E-83EB-8D4E-99CF-CCBDADEDD5E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7DC2-0453-F74D-A7D4-861B244629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979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9" y="311150"/>
            <a:ext cx="6637337" cy="663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146E-83EB-8D4E-99CF-CCBDADEDD5E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7DC2-0453-F74D-A7D4-861B244629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24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146E-83EB-8D4E-99CF-CCBDADEDD5E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7DC2-0453-F74D-A7D4-861B244629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04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146E-83EB-8D4E-99CF-CCBDADEDD5E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7DC2-0453-F74D-A7D4-861B244629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20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1" y="1812925"/>
            <a:ext cx="4449763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146E-83EB-8D4E-99CF-CCBDADEDD5E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7DC2-0453-F74D-A7D4-861B244629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38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146E-83EB-8D4E-99CF-CCBDADEDD5E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7DC2-0453-F74D-A7D4-861B244629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439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146E-83EB-8D4E-99CF-CCBDADEDD5E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7DC2-0453-F74D-A7D4-861B244629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765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146E-83EB-8D4E-99CF-CCBDADEDD5E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7DC2-0453-F74D-A7D4-861B244629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042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146E-83EB-8D4E-99CF-CCBDADEDD5E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7DC2-0453-F74D-A7D4-861B244629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36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146E-83EB-8D4E-99CF-CCBDADEDD5E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7DC2-0453-F74D-A7D4-861B244629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30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46"/>
            <a:fld id="{41AD146E-83EB-8D4E-99CF-CCBDADEDD5E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146"/>
              <a:t>11/16/2014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4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46"/>
            <a:fld id="{5F317DC2-0453-F74D-A7D4-861B244629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14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430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4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45714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45714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45714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45714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45714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77638" y="4377000"/>
            <a:ext cx="2424545" cy="1982443"/>
          </a:xfrm>
          <a:prstGeom prst="rect">
            <a:avLst/>
          </a:prstGeom>
          <a:noFill/>
        </p:spPr>
        <p:txBody>
          <a:bodyPr wrap="square" lIns="82048" tIns="41025" rIns="82048" bIns="41025" rtlCol="0">
            <a:spAutoFit/>
          </a:bodyPr>
          <a:lstStyle/>
          <a:p>
            <a:pPr algn="ctr" defTabSz="457092"/>
            <a:r>
              <a:rPr lang="en-US" sz="3100" dirty="0">
                <a:solidFill>
                  <a:prstClr val="black"/>
                </a:solidFill>
                <a:latin typeface="Comic Sans MS"/>
                <a:cs typeface="Comic Sans MS"/>
              </a:rPr>
              <a:t>Positive Word Clues for Integers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84274" y="4402707"/>
            <a:ext cx="2424545" cy="1982443"/>
          </a:xfrm>
          <a:prstGeom prst="rect">
            <a:avLst/>
          </a:prstGeom>
          <a:noFill/>
        </p:spPr>
        <p:txBody>
          <a:bodyPr wrap="square" lIns="82048" tIns="41025" rIns="82048" bIns="41025" rtlCol="0">
            <a:spAutoFit/>
          </a:bodyPr>
          <a:lstStyle/>
          <a:p>
            <a:pPr algn="ctr" defTabSz="457092"/>
            <a:r>
              <a:rPr lang="en-US" sz="3100" dirty="0">
                <a:solidFill>
                  <a:prstClr val="black"/>
                </a:solidFill>
                <a:latin typeface="Comic Sans MS"/>
                <a:cs typeface="Comic Sans MS"/>
              </a:rPr>
              <a:t>Negative Word Clues for Integers</a:t>
            </a:r>
          </a:p>
        </p:txBody>
      </p:sp>
    </p:spTree>
    <p:extLst>
      <p:ext uri="{BB962C8B-B14F-4D97-AF65-F5344CB8AC3E}">
        <p14:creationId xmlns:p14="http://schemas.microsoft.com/office/powerpoint/2010/main" val="33944245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</dc:creator>
  <cp:lastModifiedBy>Susan</cp:lastModifiedBy>
  <cp:revision>1</cp:revision>
  <dcterms:created xsi:type="dcterms:W3CDTF">2014-11-16T16:52:30Z</dcterms:created>
  <dcterms:modified xsi:type="dcterms:W3CDTF">2014-11-16T16:53:14Z</dcterms:modified>
</cp:coreProperties>
</file>