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5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7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6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8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4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1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1071-9969-4FBC-BA68-4549A5F17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A06E-13AD-41D1-8964-1A3112E947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TV1af0hoNxNpWM&amp;tbnid=mFDREuXqYdDMeM:&amp;ved=0CAUQjRw&amp;url=http://www.flickr.com/photos/nnova/2756297823/&amp;ei=-48jUoT1CoGq2gXyx4H4BA&amp;psig=AFQjCNG6F-lb9vEJ7PirN01NsHcs4ZaYPw&amp;ust=137812833815526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7957" y="126609"/>
            <a:ext cx="8778239" cy="6555545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92" y="1563387"/>
            <a:ext cx="868058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Early Civilizations</a:t>
            </a:r>
          </a:p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</a:t>
            </a:r>
          </a:p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  <a:endParaRPr lang="en-US" sz="880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7E7B75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292" y="4957597"/>
            <a:ext cx="740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European Impact on the</a:t>
            </a: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&amp; Inca Civilizations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76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89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45" y="11182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Aqueduct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54" y="0"/>
            <a:ext cx="33946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1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12" y="0"/>
            <a:ext cx="381937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80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18" y="53218"/>
            <a:ext cx="83343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Accomplishments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</a:t>
            </a: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arming: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Inca cut terraces into the Andes to create farmland.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developed a large variety of foods.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discovered ways to store and preserve food.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potato was a staple food (due to it being able to grow in the high altitudes of the Andes).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</a:t>
            </a:r>
            <a:r>
              <a:rPr lang="en-US" sz="31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ther foods: tomatoes, maize, lima beans, peppers, grains</a:t>
            </a:r>
          </a:p>
        </p:txBody>
      </p:sp>
    </p:spTree>
    <p:extLst>
      <p:ext uri="{BB962C8B-B14F-4D97-AF65-F5344CB8AC3E}">
        <p14:creationId xmlns:p14="http://schemas.microsoft.com/office/powerpoint/2010/main" val="138016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" y="0"/>
            <a:ext cx="9282752" cy="6858000"/>
          </a:xfrm>
        </p:spPr>
      </p:pic>
      <p:sp>
        <p:nvSpPr>
          <p:cNvPr id="7" name="TextBox 6"/>
          <p:cNvSpPr txBox="1"/>
          <p:nvPr/>
        </p:nvSpPr>
        <p:spPr>
          <a:xfrm>
            <a:off x="923253" y="137458"/>
            <a:ext cx="770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4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9" y="0"/>
            <a:ext cx="77045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28760" y="6098345"/>
            <a:ext cx="770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8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6673" y="53218"/>
            <a:ext cx="5820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8"/>
            <a:ext cx="8063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Incan ruins are some of the most impressive works of architecture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cut stone with such precisions that each block fit exactly with its neighbor.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fit was so tight, even a thin knife wouldn’t fit in the cracks.</a:t>
            </a:r>
          </a:p>
        </p:txBody>
      </p:sp>
    </p:spTree>
    <p:extLst>
      <p:ext uri="{BB962C8B-B14F-4D97-AF65-F5344CB8AC3E}">
        <p14:creationId xmlns:p14="http://schemas.microsoft.com/office/powerpoint/2010/main" val="341635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97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292" name="Picture 4" descr="https://encrypted-tbn1.gstatic.com/images?q=tbn:ANd9GcRe3iivzsq1yYw6JwP6sXAnTUWcgQPUC_sbESj16IdySFMjTvGeC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97" y="1005840"/>
            <a:ext cx="4852562" cy="4846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1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62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5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1926" y="685800"/>
            <a:ext cx="8240150" cy="5486400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2241" y="2371071"/>
            <a:ext cx="56092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Inca</a:t>
            </a:r>
            <a:endParaRPr lang="en-US" sz="1200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63" y="53218"/>
            <a:ext cx="7545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Record Keeping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8"/>
            <a:ext cx="8063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nobles conducted a census to count people so they could be taxed.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did not have a written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recorded information on knotted strings called 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uipus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ach color represented a different item and knots of different sizes at different intervals stood for numbers.</a:t>
            </a:r>
            <a:endParaRPr lang="en-US" sz="3200" b="1" u="sng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8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1A24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" y="0"/>
            <a:ext cx="84597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2324" y="11182"/>
            <a:ext cx="770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Quipu</a:t>
            </a:r>
            <a:endParaRPr lang="en-US" sz="2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317" y="53218"/>
            <a:ext cx="40735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8"/>
            <a:ext cx="8063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</a:t>
            </a: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ike the Aztec, the Inca were also polytheistic.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main god was the sun god.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Sacrifice was a big part of their religion—usually a white llama was used, but sometimes they sacrificed small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believed in reincarnation.</a:t>
            </a:r>
          </a:p>
        </p:txBody>
      </p:sp>
    </p:spTree>
    <p:extLst>
      <p:ext uri="{BB962C8B-B14F-4D97-AF65-F5344CB8AC3E}">
        <p14:creationId xmlns:p14="http://schemas.microsoft.com/office/powerpoint/2010/main" val="336663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51" y="0"/>
            <a:ext cx="3717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9018" y="673963"/>
            <a:ext cx="770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Sun God</a:t>
            </a:r>
            <a:endParaRPr lang="en-US" sz="2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6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inca-mummy500yearFrozen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37" y="0"/>
            <a:ext cx="4969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"/>
            <a:ext cx="7701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Incan Mummy</a:t>
            </a:r>
          </a:p>
          <a:p>
            <a:r>
              <a:rPr lang="en-US" sz="2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(Over 500 Years Old!)</a:t>
            </a:r>
            <a:endParaRPr lang="en-US" sz="2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7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aztec -  in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480" y="0"/>
            <a:ext cx="751904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6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290" y="53218"/>
            <a:ext cx="7295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Rise of the Inca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1200 AD, Incas settled in Cuzco, a village in the Andes Mountains (now in Peru).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were farmers.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1438 AD, Pachacuti became ruler of the Incas and conquered more lands/people.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empire stretched 2,500 miles and ruled 12 million people.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used runners to spread news—at a rate of 250 miles a day!</a:t>
            </a:r>
          </a:p>
        </p:txBody>
      </p:sp>
    </p:spTree>
    <p:extLst>
      <p:ext uri="{BB962C8B-B14F-4D97-AF65-F5344CB8AC3E}">
        <p14:creationId xmlns:p14="http://schemas.microsoft.com/office/powerpoint/2010/main" val="1271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8" y="0"/>
            <a:ext cx="76819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7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18" y="0"/>
            <a:ext cx="421536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2324" y="11184"/>
            <a:ext cx="770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Machu </a:t>
            </a:r>
          </a:p>
          <a:p>
            <a:r>
              <a:rPr lang="en-US" sz="4000" dirty="0">
                <a:solidFill>
                  <a:prstClr val="white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Picchu</a:t>
            </a:r>
            <a:endParaRPr lang="en-US" sz="2000" dirty="0">
              <a:solidFill>
                <a:prstClr val="white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9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3651" y="53218"/>
            <a:ext cx="30668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Cuzco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7"/>
            <a:ext cx="8063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jaguar was an important symbol to the Incans.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Cuzco (capital city) was built in the shape of a jaguar!</a:t>
            </a:r>
          </a:p>
        </p:txBody>
      </p:sp>
    </p:spTree>
    <p:extLst>
      <p:ext uri="{BB962C8B-B14F-4D97-AF65-F5344CB8AC3E}">
        <p14:creationId xmlns:p14="http://schemas.microsoft.com/office/powerpoint/2010/main" val="405855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585" y="0"/>
            <a:ext cx="530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8" y="0"/>
            <a:ext cx="77540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91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3415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177" y="1"/>
            <a:ext cx="820596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18" y="53218"/>
            <a:ext cx="83343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Accomplishments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870" y="1555968"/>
            <a:ext cx="80631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excellent farmers, builders, and managers.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oads and aqueducts: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Incans built more than 19,000 miles of roads (over mountains)!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built canals and aqueducts to carry water to dry areas.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aqueduct</a:t>
            </a:r>
            <a:r>
              <a:rPr lang="en-US" sz="3200" dirty="0">
                <a:solidFill>
                  <a:prstClr val="black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—pipe or channel designed to carry water to a distant source; irrigates dry land</a:t>
            </a:r>
            <a:endParaRPr lang="en-US" sz="3200" b="1" dirty="0">
              <a:solidFill>
                <a:prstClr val="black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0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</cp:lastModifiedBy>
  <cp:revision>1</cp:revision>
  <dcterms:created xsi:type="dcterms:W3CDTF">2014-11-16T19:44:46Z</dcterms:created>
  <dcterms:modified xsi:type="dcterms:W3CDTF">2014-11-16T19:45:19Z</dcterms:modified>
</cp:coreProperties>
</file>