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2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2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6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7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0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6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7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7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3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4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2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7957" y="126609"/>
            <a:ext cx="8778239" cy="6555545"/>
          </a:xfrm>
          <a:prstGeom prst="ellipse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292" y="1563387"/>
            <a:ext cx="8680582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7E7B7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Early Civilizations</a:t>
            </a:r>
          </a:p>
          <a:p>
            <a:pPr algn="ctr"/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7E7B7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</a:t>
            </a:r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7E7B7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</a:t>
            </a:r>
          </a:p>
          <a:p>
            <a:pPr algn="ctr"/>
            <a:r>
              <a:rPr lang="en-US" sz="8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7E7B7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Latin America</a:t>
            </a:r>
            <a:endParaRPr lang="en-US" sz="8800" dirty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rgbClr val="7E7B75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5292" y="4957597"/>
            <a:ext cx="7403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European Impact on the</a:t>
            </a:r>
          </a:p>
          <a:p>
            <a:pPr algn="ctr"/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 &amp; Inca Civilizations</a:t>
            </a:r>
            <a:endParaRPr lang="en-US" sz="40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3557" y="0"/>
            <a:ext cx="530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Chinampas</a:t>
            </a:r>
            <a:endParaRPr lang="en-US" sz="4000" dirty="0">
              <a:solidFill>
                <a:prstClr val="white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5" descr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1248" y="604910"/>
            <a:ext cx="6701506" cy="6035040"/>
          </a:xfrm>
        </p:spPr>
      </p:pic>
    </p:spTree>
    <p:extLst>
      <p:ext uri="{BB962C8B-B14F-4D97-AF65-F5344CB8AC3E}">
        <p14:creationId xmlns:p14="http://schemas.microsoft.com/office/powerpoint/2010/main" val="246164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177" y="1"/>
            <a:ext cx="820596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390" y="53218"/>
            <a:ext cx="86773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Expanding Empire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870" y="1555967"/>
            <a:ext cx="80631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the 1400s, Aztec warriors began conquering other people.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made them pay taxes</a:t>
            </a: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  <a:sym typeface="Wingdings" panose="05000000000000000000" pitchFamily="2" charset="2"/>
              </a:rPr>
              <a:t>; noble Aztecs grew rich.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  <a:sym typeface="Wingdings" panose="05000000000000000000" pitchFamily="2" charset="2"/>
              </a:rPr>
              <a:t>Aztecs had an emperor; the nobles and priests helped the emperor—all were very wealthy.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Not everyone was rich—most people were farmers.</a:t>
            </a:r>
          </a:p>
        </p:txBody>
      </p:sp>
    </p:spTree>
    <p:extLst>
      <p:ext uri="{BB962C8B-B14F-4D97-AF65-F5344CB8AC3E}">
        <p14:creationId xmlns:p14="http://schemas.microsoft.com/office/powerpoint/2010/main" val="119862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4" descr="aztecScul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85" y="0"/>
            <a:ext cx="41475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08990" y="5534564"/>
            <a:ext cx="5307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Eagle Warrior </a:t>
            </a:r>
          </a:p>
          <a:p>
            <a:pPr algn="ctr"/>
            <a:r>
              <a:rPr lang="en-US" sz="3600" dirty="0">
                <a:solidFill>
                  <a:prstClr val="white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Sculpture</a:t>
            </a:r>
            <a:endParaRPr lang="en-US" sz="3600" dirty="0">
              <a:solidFill>
                <a:prstClr val="white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2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177" y="1"/>
            <a:ext cx="820596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5075" y="53218"/>
            <a:ext cx="57440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Men’s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870" y="1555969"/>
            <a:ext cx="80631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Aztec were very involved in agriculture.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used chinampas (man-made floating islands) to grow crops of vegetables, flowers, grasses, and medicinal plants.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also hunted and fished.</a:t>
            </a:r>
          </a:p>
        </p:txBody>
      </p:sp>
    </p:spTree>
    <p:extLst>
      <p:ext uri="{BB962C8B-B14F-4D97-AF65-F5344CB8AC3E}">
        <p14:creationId xmlns:p14="http://schemas.microsoft.com/office/powerpoint/2010/main" val="2915613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177" y="1"/>
            <a:ext cx="820596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8439" y="53218"/>
            <a:ext cx="71572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Women’s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870" y="1555967"/>
            <a:ext cx="80631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Aztec women spent the day taking care of the children, cooking, knitting, and doing housework.</a:t>
            </a:r>
          </a:p>
        </p:txBody>
      </p:sp>
    </p:spTree>
    <p:extLst>
      <p:ext uri="{BB962C8B-B14F-4D97-AF65-F5344CB8AC3E}">
        <p14:creationId xmlns:p14="http://schemas.microsoft.com/office/powerpoint/2010/main" val="56470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3557" y="0"/>
            <a:ext cx="530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Women’s Work</a:t>
            </a:r>
            <a:endParaRPr lang="en-US" sz="4000" dirty="0">
              <a:solidFill>
                <a:prstClr val="white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5" descr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6" y="1690688"/>
            <a:ext cx="3900718" cy="384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733" y="1052524"/>
            <a:ext cx="2722791" cy="530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89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177" y="1"/>
            <a:ext cx="820596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7904" y="53218"/>
            <a:ext cx="66383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Achievements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870" y="1555967"/>
            <a:ext cx="80631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Doctors developed 1,000s of medicines from plants.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Astronomers predicted movements of the planets; designed an accurate calendar!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Priests kept extensive records using hieroglyphics.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Schooling - Boys studied either religion or military skills; girls learned cloth spinning and cooking.</a:t>
            </a:r>
          </a:p>
        </p:txBody>
      </p:sp>
    </p:spTree>
    <p:extLst>
      <p:ext uri="{BB962C8B-B14F-4D97-AF65-F5344CB8AC3E}">
        <p14:creationId xmlns:p14="http://schemas.microsoft.com/office/powerpoint/2010/main" val="29471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71371" y="-157312"/>
            <a:ext cx="682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 Sun Stone (Calendar)</a:t>
            </a:r>
            <a:endParaRPr lang="en-US" sz="36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1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3557" y="0"/>
            <a:ext cx="5307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 Golden “Ear Flares”</a:t>
            </a:r>
            <a:endParaRPr lang="en-US" sz="4000" dirty="0">
              <a:solidFill>
                <a:prstClr val="white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2" y="1097280"/>
            <a:ext cx="6967728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13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2" y="0"/>
            <a:ext cx="443132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40043"/>
            <a:ext cx="3495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Mosaic Mask Inlaid </a:t>
            </a:r>
          </a:p>
          <a:p>
            <a:pPr algn="ctr"/>
            <a:r>
              <a:rPr lang="en-US" sz="3600" dirty="0">
                <a:solidFill>
                  <a:prstClr val="white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with Turquoise</a:t>
            </a:r>
            <a:endParaRPr lang="en-US" sz="3600" dirty="0">
              <a:solidFill>
                <a:prstClr val="white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0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4" descr="aztec -  inc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480" y="0"/>
            <a:ext cx="751904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785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177" y="1"/>
            <a:ext cx="820596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5200" y="53218"/>
            <a:ext cx="48237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Discipline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870" y="1555967"/>
            <a:ext cx="80631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How did the Aztecs discipline children?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Some punishments included making them inhale smoke, holding them over fire in which spicy peppers where thrown, and puncturing their skin with thorns!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Maybe that’s what made the warriors so tough!</a:t>
            </a:r>
          </a:p>
        </p:txBody>
      </p:sp>
    </p:spTree>
    <p:extLst>
      <p:ext uri="{BB962C8B-B14F-4D97-AF65-F5344CB8AC3E}">
        <p14:creationId xmlns:p14="http://schemas.microsoft.com/office/powerpoint/2010/main" val="2224854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3557" y="0"/>
            <a:ext cx="530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 Discipline</a:t>
            </a:r>
            <a:endParaRPr lang="en-US" sz="4000" dirty="0">
              <a:solidFill>
                <a:prstClr val="white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5" descr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0712" y="1463040"/>
            <a:ext cx="3292728" cy="4663440"/>
          </a:xfrm>
        </p:spPr>
      </p:pic>
    </p:spTree>
    <p:extLst>
      <p:ext uri="{BB962C8B-B14F-4D97-AF65-F5344CB8AC3E}">
        <p14:creationId xmlns:p14="http://schemas.microsoft.com/office/powerpoint/2010/main" val="964293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177" y="1"/>
            <a:ext cx="820596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0306" y="53218"/>
            <a:ext cx="40735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870" y="1555969"/>
            <a:ext cx="8063102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Cities were religious centers; they worshipped their gods in pyramid-shaped temples.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Sacrifice was an important part of the religious ceremonies (meant to honor the gods).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u="sng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Polytheistic</a:t>
            </a:r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(worshipped many gods): Sun, Death, Maize, Rulers, Rain, etc.</a:t>
            </a:r>
          </a:p>
        </p:txBody>
      </p:sp>
    </p:spTree>
    <p:extLst>
      <p:ext uri="{BB962C8B-B14F-4D97-AF65-F5344CB8AC3E}">
        <p14:creationId xmlns:p14="http://schemas.microsoft.com/office/powerpoint/2010/main" val="964808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0" y="0"/>
            <a:ext cx="744558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83877" y="11182"/>
            <a:ext cx="530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 Temple</a:t>
            </a:r>
            <a:endParaRPr lang="en-US" sz="40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32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177" y="1"/>
            <a:ext cx="820596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1309" y="53218"/>
            <a:ext cx="39915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Temples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869" y="1555969"/>
            <a:ext cx="4022470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Instead of tearing down old temples, Aztec would just keep adding levels to the existing one.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one was built over 6 times!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Rooms for sacrificing are at the top.</a:t>
            </a:r>
          </a:p>
        </p:txBody>
      </p:sp>
      <p:pic>
        <p:nvPicPr>
          <p:cNvPr id="8" name="Picture 5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1032" y="1943536"/>
            <a:ext cx="3349228" cy="40352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1121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07" y="0"/>
            <a:ext cx="4631788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94585" y="0"/>
            <a:ext cx="530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 Temple</a:t>
            </a:r>
            <a:endParaRPr lang="en-US" sz="40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55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177" y="1"/>
            <a:ext cx="820596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0567" y="53218"/>
            <a:ext cx="92752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Religious Ceremonies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870" y="1555968"/>
            <a:ext cx="8063102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bath was an important part of daily life--not only to be cleaned, but also to be religiously purified.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Most homes had a steam room attached to living quarters.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Other religious ceremonies included human sacrifices: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usually children or prisoners of war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felt that human hearts and blood strengthened the gods</a:t>
            </a:r>
          </a:p>
        </p:txBody>
      </p:sp>
    </p:spTree>
    <p:extLst>
      <p:ext uri="{BB962C8B-B14F-4D97-AF65-F5344CB8AC3E}">
        <p14:creationId xmlns:p14="http://schemas.microsoft.com/office/powerpoint/2010/main" val="1707028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07" y="0"/>
            <a:ext cx="394598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-2019947" y="266018"/>
            <a:ext cx="682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 Bath</a:t>
            </a:r>
            <a:endParaRPr lang="en-US" sz="3600" dirty="0">
              <a:solidFill>
                <a:prstClr val="white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30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1222" y="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 human sacrifice was on a greater scale than anywhere or any time in human history.</a:t>
            </a:r>
            <a:endParaRPr lang="en-US" sz="28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5" descr="aztec_sacrifice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1222" y="1073011"/>
            <a:ext cx="68580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695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1926" y="685800"/>
            <a:ext cx="8240150" cy="5486400"/>
          </a:xfrm>
          <a:prstGeom prst="ellipse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5249" y="2371071"/>
            <a:ext cx="706321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7E7B7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Aztecs</a:t>
            </a:r>
            <a:endParaRPr lang="en-US" sz="12000" dirty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rgbClr val="7E7B7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0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177" y="1"/>
            <a:ext cx="820596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422" y="53218"/>
            <a:ext cx="84273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Aztec Civilization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995" y="1499770"/>
            <a:ext cx="80631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Aztecs arrived in the Valley of Mexico in 1100s (central Mexico, including present day Mexico City).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wandered about looking for a home site until 1325.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Aztecs finally settled on an island in the middle of Lake Texcoco.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built a magnificent city called </a:t>
            </a:r>
            <a:r>
              <a:rPr lang="en-US" sz="3600" b="1" u="sng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Tenochtitlan</a:t>
            </a: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(now Mexico City).</a:t>
            </a:r>
          </a:p>
        </p:txBody>
      </p:sp>
    </p:spTree>
    <p:extLst>
      <p:ext uri="{BB962C8B-B14F-4D97-AF65-F5344CB8AC3E}">
        <p14:creationId xmlns:p14="http://schemas.microsoft.com/office/powerpoint/2010/main" val="373026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585" y="0"/>
            <a:ext cx="530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 Temple</a:t>
            </a:r>
            <a:endParaRPr lang="en-US" sz="40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415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01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4" descr="Museum_of_Anthropology_Diorama_Tenochtit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38" y="822960"/>
            <a:ext cx="6110477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913" y="0"/>
            <a:ext cx="530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Diorama of Tenochtitlan</a:t>
            </a:r>
            <a:endParaRPr lang="en-US" sz="40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9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177" y="1"/>
            <a:ext cx="820596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2402" y="53218"/>
            <a:ext cx="58093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Tenochtitlan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870" y="1555970"/>
            <a:ext cx="80631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was the Aztec’s capital.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was created in the center of a lake!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built floating islands called “chinampas” by piling rich earth from the bottom of the lake onto rafts made of wood.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</a:t>
            </a: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oots of plants grew down to bottom, anchoring the rafts .</a:t>
            </a:r>
          </a:p>
        </p:txBody>
      </p:sp>
    </p:spTree>
    <p:extLst>
      <p:ext uri="{BB962C8B-B14F-4D97-AF65-F5344CB8AC3E}">
        <p14:creationId xmlns:p14="http://schemas.microsoft.com/office/powerpoint/2010/main" val="125294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4" descr="aztec_tenoch_la_gran_tenochtit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64" y="0"/>
            <a:ext cx="86600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7128" y="165927"/>
            <a:ext cx="530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Tenochtitlan</a:t>
            </a:r>
            <a:endParaRPr lang="en-US" sz="4000" dirty="0">
              <a:solidFill>
                <a:prstClr val="white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9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4" descr="tenochtit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4513" y="0"/>
            <a:ext cx="584512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65752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Microsoft Office PowerPoint</Application>
  <PresentationFormat>On-screen Show (4:3)</PresentationFormat>
  <Paragraphs>76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</dc:creator>
  <cp:lastModifiedBy>Susan</cp:lastModifiedBy>
  <cp:revision>1</cp:revision>
  <dcterms:created xsi:type="dcterms:W3CDTF">2014-11-16T19:39:35Z</dcterms:created>
  <dcterms:modified xsi:type="dcterms:W3CDTF">2014-11-16T19:40:22Z</dcterms:modified>
</cp:coreProperties>
</file>