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6" r:id="rId10"/>
    <p:sldId id="264" r:id="rId11"/>
    <p:sldId id="268" r:id="rId12"/>
    <p:sldId id="267" r:id="rId13"/>
    <p:sldId id="270" r:id="rId14"/>
    <p:sldId id="271" r:id="rId15"/>
    <p:sldId id="27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2A"/>
    <a:srgbClr val="F73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0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7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7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DD4C-4819-420B-B536-23500880F91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78988" y="1227905"/>
            <a:ext cx="739497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8784" y="5013557"/>
            <a:ext cx="683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Tariff, Quota, &amp; Embargo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2467" y="0"/>
            <a:ext cx="896431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 is a Quota?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46495"/>
            <a:ext cx="1018349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kumimoji="0" lang="en-US" sz="31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 </a:t>
            </a: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 a restriction on the amount of a good that can be imported into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Putting a quota on a good creates a shortage, which causes the price of the good to rise.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Consumers are less likely to buy this good because it’s now more expensive than the good produced in the home country.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0"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Quotas encourage people to buy domestic products, rather than foreign goods (boosts country’s economy).</a:t>
            </a:r>
          </a:p>
        </p:txBody>
      </p:sp>
    </p:spTree>
    <p:extLst>
      <p:ext uri="{BB962C8B-B14F-4D97-AF65-F5344CB8AC3E}">
        <p14:creationId xmlns:p14="http://schemas.microsoft.com/office/powerpoint/2010/main" val="129123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89442" y="0"/>
            <a:ext cx="341311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</a:t>
            </a:r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uota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18359"/>
            <a:ext cx="101834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quota is when a country limits the amount of a product that can be imported from another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A country might limit the amount of cars imported from other countries to 500,000 per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 you think happens when the country reaches the import limit? Where will the rest of the cars come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this quota impacts the country’s economy?</a:t>
            </a:r>
          </a:p>
        </p:txBody>
      </p:sp>
    </p:spTree>
    <p:extLst>
      <p:ext uri="{BB962C8B-B14F-4D97-AF65-F5344CB8AC3E}">
        <p14:creationId xmlns:p14="http://schemas.microsoft.com/office/powerpoint/2010/main" val="122508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731520"/>
            <a:ext cx="11422966" cy="543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73372" y="2327916"/>
            <a:ext cx="980621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Embargo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9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7198" y="139088"/>
            <a:ext cx="10437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What’s an Embargo?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339417"/>
            <a:ext cx="10183494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embargoes forbid trade with another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orders a complete ban on trade with another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embargo is the harshest type of trade barrier and is usually enacted for political purposes to hurt a country economically. </a:t>
            </a:r>
          </a:p>
        </p:txBody>
      </p:sp>
    </p:spTree>
    <p:extLst>
      <p:ext uri="{BB962C8B-B14F-4D97-AF65-F5344CB8AC3E}">
        <p14:creationId xmlns:p14="http://schemas.microsoft.com/office/powerpoint/2010/main" val="156574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97494" y="3816"/>
            <a:ext cx="499700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Embargo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50311"/>
            <a:ext cx="10183494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 embargo is when one country completely refuses to trade with another country.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 – The US had an embargo with South Africa during apartheid.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 – The US has an embargo with Cuba that has lasted over 50 years.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usually done between two countries that are disagreeing over political issues.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embargoes affect world trade?</a:t>
            </a:r>
          </a:p>
        </p:txBody>
      </p:sp>
    </p:spTree>
    <p:extLst>
      <p:ext uri="{BB962C8B-B14F-4D97-AF65-F5344CB8AC3E}">
        <p14:creationId xmlns:p14="http://schemas.microsoft.com/office/powerpoint/2010/main" val="289268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4814" y="0"/>
            <a:ext cx="77223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Benefits of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518" y="2400657"/>
            <a:ext cx="10183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barriers provide many benefits: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protect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homeland industries from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competition.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protects jobs.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help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provide extra income for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increase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number of goods people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choose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from.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decreases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costs of these goods through increased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competition. 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2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7513" y="0"/>
            <a:ext cx="77223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Costs of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2400657"/>
            <a:ext cx="10183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Tariffs increase the price of imported goods.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tax on imported goods is passed along to the consumer so the price of imported goods is higher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Less competition from world markets means there is an increase in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price of goods.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quotas, there is a smaller variety of goods available for consumers to choose from.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9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0945" y="61471"/>
            <a:ext cx="1018727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International Trade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728" y="1307966"/>
            <a:ext cx="10183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involves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or services between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International trade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described in terms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of: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Exports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 the goods and services sold to other countries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Imports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the goods or services bought from other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trade goods because no country has all the resources necessary to efficiently produce everything its people need.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7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0952" y="0"/>
            <a:ext cx="835106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Free Trade Vs. </a:t>
            </a:r>
          </a:p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739" y="2574878"/>
            <a:ext cx="101834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free trade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nothing hinders or gets in the way of two nations trading with each other.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sometimes set up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barriers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 restrict trade because they want to produce and sell their own goods: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Trading is difficult because things get in the way.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costs and benefits related to free trade as well as trade barriers.</a:t>
            </a:r>
          </a:p>
        </p:txBody>
      </p:sp>
    </p:spTree>
    <p:extLst>
      <p:ext uri="{BB962C8B-B14F-4D97-AF65-F5344CB8AC3E}">
        <p14:creationId xmlns:p14="http://schemas.microsoft.com/office/powerpoint/2010/main" val="56471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8558" y="125021"/>
            <a:ext cx="799488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238" y="1371516"/>
            <a:ext cx="10183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barriers keep products from being bought and sold between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hinder (stop or slow down) global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3 major types of economic trade barriers: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Embargo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barriers to trade are designed to prevent imports from entering a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9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8558" y="0"/>
            <a:ext cx="79948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Physical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2400657"/>
            <a:ext cx="101834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barriers can slow down trade between nations by making it harder and more expensive to move goods from place to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The Swiss Alps make it difficult for northern Italy to trade with Switzerland. The countries are building tunnels through the mountains to help make trade easier.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The Sahara Desert makes it extremely hard for countries in Northern Africa to trade with the rest of the continent.</a:t>
            </a:r>
          </a:p>
        </p:txBody>
      </p:sp>
    </p:spTree>
    <p:extLst>
      <p:ext uri="{BB962C8B-B14F-4D97-AF65-F5344CB8AC3E}">
        <p14:creationId xmlns:p14="http://schemas.microsoft.com/office/powerpoint/2010/main" val="325327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69011" y="2228670"/>
            <a:ext cx="585397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Tariff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6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1207" y="420442"/>
            <a:ext cx="857055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 is a Tariff?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238" y="1774490"/>
            <a:ext cx="1018349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kumimoji="0" lang="en-US" sz="36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</a:t>
            </a: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is a tax put on goods imported from other countries.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0"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effect of a tariff is to raise the price of the imported product.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makes imported goods more expensive so that people are more likely to purchase lower-priced items produced domestically.</a:t>
            </a:r>
          </a:p>
        </p:txBody>
      </p:sp>
    </p:spTree>
    <p:extLst>
      <p:ext uri="{BB962C8B-B14F-4D97-AF65-F5344CB8AC3E}">
        <p14:creationId xmlns:p14="http://schemas.microsoft.com/office/powerpoint/2010/main" val="97565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9853" y="0"/>
            <a:ext cx="34522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Tariffs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113308"/>
            <a:ext cx="1018349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Tariffs are taxes charged for goods that leave or enter a country.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get a product from another country, you have to pay extra for it.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the same concept as sales tax that is put on items your purchase at the store.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Think of how many goods the United States imports. 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tariffs might affect the economy?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this affects world trade?</a:t>
            </a:r>
          </a:p>
        </p:txBody>
      </p:sp>
    </p:spTree>
    <p:extLst>
      <p:ext uri="{BB962C8B-B14F-4D97-AF65-F5344CB8AC3E}">
        <p14:creationId xmlns:p14="http://schemas.microsoft.com/office/powerpoint/2010/main" val="191312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7298" y="2327916"/>
            <a:ext cx="663835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Quota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1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790</Words>
  <Application>Microsoft Office PowerPoint</Application>
  <PresentationFormat>Custom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26</cp:revision>
  <dcterms:created xsi:type="dcterms:W3CDTF">2013-08-13T14:46:30Z</dcterms:created>
  <dcterms:modified xsi:type="dcterms:W3CDTF">2014-11-08T20:37:06Z</dcterms:modified>
</cp:coreProperties>
</file>