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handoutMasterIdLst>
    <p:handoutMasterId r:id="rId14"/>
  </p:handoutMasterIdLst>
  <p:sldIdLst>
    <p:sldId id="259" r:id="rId2"/>
    <p:sldId id="352" r:id="rId3"/>
    <p:sldId id="355" r:id="rId4"/>
    <p:sldId id="271" r:id="rId5"/>
    <p:sldId id="351" r:id="rId6"/>
    <p:sldId id="356" r:id="rId7"/>
    <p:sldId id="357" r:id="rId8"/>
    <p:sldId id="358" r:id="rId9"/>
    <p:sldId id="359" r:id="rId10"/>
    <p:sldId id="360" r:id="rId11"/>
    <p:sldId id="350" r:id="rId12"/>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wner" initials="O"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FF33CC"/>
    <a:srgbClr val="72A376"/>
    <a:srgbClr val="FFFFB7"/>
    <a:srgbClr val="FFFF99"/>
    <a:srgbClr val="33CC33"/>
    <a:srgbClr val="669900"/>
    <a:srgbClr val="488D43"/>
    <a:srgbClr val="3E5A3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60" autoAdjust="0"/>
    <p:restoredTop sz="93428" autoAdjust="0"/>
  </p:normalViewPr>
  <p:slideViewPr>
    <p:cSldViewPr>
      <p:cViewPr>
        <p:scale>
          <a:sx n="60" d="100"/>
          <a:sy n="60" d="100"/>
        </p:scale>
        <p:origin x="-1662" y="-276"/>
      </p:cViewPr>
      <p:guideLst>
        <p:guide orient="horz" pos="1968"/>
        <p:guide/>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0"/>
    </p:cViewPr>
  </p:sorterViewPr>
  <p:notesViewPr>
    <p:cSldViewPr>
      <p:cViewPr varScale="1">
        <p:scale>
          <a:sx n="67" d="100"/>
          <a:sy n="67" d="100"/>
        </p:scale>
        <p:origin x="-2046" y="-1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DFC338A5-27CF-434F-9D4C-525FC15E41FC}" type="datetimeFigureOut">
              <a:rPr lang="en-US" smtClean="0"/>
              <a:pPr/>
              <a:t>11/9/2014</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89CCAB64-7F7E-487C-A44C-FED2EF0BEB8E}" type="slidenum">
              <a:rPr lang="en-US" smtClean="0"/>
              <a:pPr/>
              <a:t>‹#›</a:t>
            </a:fld>
            <a:endParaRPr lang="en-US"/>
          </a:p>
        </p:txBody>
      </p:sp>
    </p:spTree>
    <p:extLst>
      <p:ext uri="{BB962C8B-B14F-4D97-AF65-F5344CB8AC3E}">
        <p14:creationId xmlns:p14="http://schemas.microsoft.com/office/powerpoint/2010/main" val="1715596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wrap="square" lIns="91440" tIns="45720" rIns="91440" bIns="45720" numCol="1" anchor="t" anchorCtr="0" compatLnSpc="1">
            <a:prstTxWarp prst="textNoShape">
              <a:avLst/>
            </a:prstTxWarp>
          </a:bodyPr>
          <a:lstStyle>
            <a:lvl1pPr>
              <a:defRPr sz="1200">
                <a:cs typeface="Arial" charset="0"/>
              </a:defRPr>
            </a:lvl1pPr>
          </a:lstStyle>
          <a:p>
            <a:endParaRPr lang="es-ES"/>
          </a:p>
        </p:txBody>
      </p:sp>
      <p:sp>
        <p:nvSpPr>
          <p:cNvPr id="3" name="Date Placeholder 2"/>
          <p:cNvSpPr>
            <a:spLocks noGrp="1"/>
          </p:cNvSpPr>
          <p:nvPr>
            <p:ph type="dt" idx="1"/>
          </p:nvPr>
        </p:nvSpPr>
        <p:spPr>
          <a:xfrm>
            <a:off x="5179484"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charset="0"/>
              </a:defRPr>
            </a:lvl1pPr>
          </a:lstStyle>
          <a:p>
            <a:fld id="{F5DC9053-697F-471D-8AB8-9A92291A9CC7}" type="datetimeFigureOut">
              <a:rPr lang="en-US"/>
              <a:pPr/>
              <a:t>11/9/2014</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513910"/>
            <a:ext cx="3962400" cy="342900"/>
          </a:xfrm>
          <a:prstGeom prst="rect">
            <a:avLst/>
          </a:prstGeom>
        </p:spPr>
        <p:txBody>
          <a:bodyPr vert="horz" wrap="square" lIns="91440" tIns="45720" rIns="91440" bIns="45720" numCol="1" anchor="b" anchorCtr="0" compatLnSpc="1">
            <a:prstTxWarp prst="textNoShape">
              <a:avLst/>
            </a:prstTxWarp>
          </a:bodyPr>
          <a:lstStyle>
            <a:lvl1pPr>
              <a:defRPr sz="1200">
                <a:cs typeface="Arial" charset="0"/>
              </a:defRPr>
            </a:lvl1pPr>
          </a:lstStyle>
          <a:p>
            <a:endParaRPr lang="es-E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charset="0"/>
              </a:defRPr>
            </a:lvl1pPr>
          </a:lstStyle>
          <a:p>
            <a:fld id="{B54F889E-5144-43EC-A1C6-7F673159429B}" type="slidenum">
              <a:rPr lang="en-US"/>
              <a:pPr/>
              <a:t>‹#›</a:t>
            </a:fld>
            <a:endParaRPr lang="en-US"/>
          </a:p>
        </p:txBody>
      </p:sp>
    </p:spTree>
    <p:extLst>
      <p:ext uri="{BB962C8B-B14F-4D97-AF65-F5344CB8AC3E}">
        <p14:creationId xmlns:p14="http://schemas.microsoft.com/office/powerpoint/2010/main" val="19747712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 dirty="0"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A2F84003-3A43-4DF5-8E32-F27A8694BC9C}" type="slidenum">
              <a:rPr lang="en-US"/>
              <a:pPr eaLnBrk="1" hangingPunct="1"/>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4F889E-5144-43EC-A1C6-7F673159429B}" type="slidenum">
              <a:rPr lang="en-US" smtClean="0"/>
              <a:pPr/>
              <a:t>10</a:t>
            </a:fld>
            <a:endParaRPr lang="en-US"/>
          </a:p>
        </p:txBody>
      </p:sp>
    </p:spTree>
    <p:extLst>
      <p:ext uri="{BB962C8B-B14F-4D97-AF65-F5344CB8AC3E}">
        <p14:creationId xmlns:p14="http://schemas.microsoft.com/office/powerpoint/2010/main" val="3301727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endParaRPr lang="en-US" u="sng" dirty="0"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90B7BC52-5A4C-4082-97F2-18A9CDE781B3}" type="slidenum">
              <a:rPr lang="en-US"/>
              <a:pPr eaLnBrk="1" hangingPunct="1"/>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lnSpc>
                <a:spcPct val="80000"/>
              </a:lnSpc>
              <a:spcBef>
                <a:spcPct val="0"/>
              </a:spcBef>
            </a:pPr>
            <a:endParaRPr lang="en-US" sz="800" u="none"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87F0606E-0A85-4D88-8792-9C743CEDBD14}" type="slidenum">
              <a:rPr lang="en-US"/>
              <a:pPr eaLnBrk="1" hangingPunct="1"/>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p:txBody>
          <a:bodyPr wrap="square" numCol="1" anchor="t" anchorCtr="0" compatLnSpc="1">
            <a:prstTxWarp prst="textNoShape">
              <a:avLst/>
            </a:prstTxWarp>
          </a:bodyPr>
          <a:lstStyle/>
          <a:p>
            <a:pPr eaLnBrk="1" hangingPunct="1">
              <a:lnSpc>
                <a:spcPct val="80000"/>
              </a:lnSpc>
              <a:spcBef>
                <a:spcPct val="0"/>
              </a:spcBef>
              <a:buFontTx/>
              <a:buNone/>
            </a:pPr>
            <a:endParaRPr lang="en-US" sz="800" u="none"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87F0606E-0A85-4D88-8792-9C743CEDBD14}" type="slidenum">
              <a:rPr lang="en-US"/>
              <a:pPr eaLnBrk="1" hangingPunct="1"/>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p:txBody>
          <a:bodyPr wrap="square" numCol="1" anchor="t" anchorCtr="0" compatLnSpc="1">
            <a:prstTxWarp prst="textNoShape">
              <a:avLst/>
            </a:prstTxWarp>
          </a:bodyPr>
          <a:lstStyle/>
          <a:p>
            <a:pPr eaLnBrk="1" hangingPunct="1">
              <a:lnSpc>
                <a:spcPct val="80000"/>
              </a:lnSpc>
              <a:spcBef>
                <a:spcPct val="0"/>
              </a:spcBef>
              <a:buFontTx/>
              <a:buNone/>
            </a:pPr>
            <a:endParaRPr lang="en-US" sz="800" u="none"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87F0606E-0A85-4D88-8792-9C743CEDBD14}" type="slidenum">
              <a:rPr lang="en-US"/>
              <a:pPr eaLnBrk="1" hangingPunct="1"/>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lnSpc>
                <a:spcPct val="80000"/>
              </a:lnSpc>
              <a:spcBef>
                <a:spcPct val="0"/>
              </a:spcBef>
            </a:pPr>
            <a:endParaRPr lang="en-US" sz="800" u="none"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87F0606E-0A85-4D88-8792-9C743CEDBD14}" type="slidenum">
              <a:rPr lang="en-US"/>
              <a:pPr eaLnBrk="1" hangingPunct="1"/>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pPr>
            <a:endParaRPr lang="en-US" u="sng" dirty="0" smtClean="0"/>
          </a:p>
          <a:p>
            <a:pPr eaLnBrk="1" hangingPunct="1">
              <a:spcBef>
                <a:spcPct val="0"/>
              </a:spcBef>
            </a:pPr>
            <a:r>
              <a:rPr lang="en-US" u="none" baseline="0" dirty="0" smtClean="0"/>
              <a:t> </a:t>
            </a:r>
            <a:endParaRPr lang="en-US" u="none" dirty="0" smtClean="0"/>
          </a:p>
          <a:p>
            <a:pPr eaLnBrk="1" hangingPunct="1">
              <a:spcBef>
                <a:spcPct val="0"/>
              </a:spcBef>
              <a:buFontTx/>
              <a:buChar char="•"/>
            </a:pPr>
            <a:endParaRPr lang="en-US" u="sng" dirty="0"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03C254CD-33DB-491A-A1AE-694EDB5B951C}" type="slidenum">
              <a:rPr lang="en-US"/>
              <a:pPr eaLnBrk="1" hangingPunct="1"/>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54F889E-5144-43EC-A1C6-7F673159429B}" type="slidenum">
              <a:rPr lang="en-US" smtClean="0"/>
              <a:pPr/>
              <a:t>7</a:t>
            </a:fld>
            <a:endParaRPr lang="en-US"/>
          </a:p>
        </p:txBody>
      </p:sp>
    </p:spTree>
    <p:extLst>
      <p:ext uri="{BB962C8B-B14F-4D97-AF65-F5344CB8AC3E}">
        <p14:creationId xmlns:p14="http://schemas.microsoft.com/office/powerpoint/2010/main" val="1289006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54F889E-5144-43EC-A1C6-7F673159429B}" type="slidenum">
              <a:rPr lang="en-US" smtClean="0"/>
              <a:pPr/>
              <a:t>8</a:t>
            </a:fld>
            <a:endParaRPr lang="en-US"/>
          </a:p>
        </p:txBody>
      </p:sp>
    </p:spTree>
    <p:extLst>
      <p:ext uri="{BB962C8B-B14F-4D97-AF65-F5344CB8AC3E}">
        <p14:creationId xmlns:p14="http://schemas.microsoft.com/office/powerpoint/2010/main" val="3268090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S PGothic" pitchFamily="34" charset="-128"/>
                <a:cs typeface="ＭＳ Ｐゴシック" charset="0"/>
              </a:rPr>
              <a:t> </a:t>
            </a:r>
          </a:p>
          <a:p>
            <a:endParaRPr lang="en-US" dirty="0"/>
          </a:p>
        </p:txBody>
      </p:sp>
      <p:sp>
        <p:nvSpPr>
          <p:cNvPr id="4" name="Slide Number Placeholder 3"/>
          <p:cNvSpPr>
            <a:spLocks noGrp="1"/>
          </p:cNvSpPr>
          <p:nvPr>
            <p:ph type="sldNum" sz="quarter" idx="10"/>
          </p:nvPr>
        </p:nvSpPr>
        <p:spPr/>
        <p:txBody>
          <a:bodyPr/>
          <a:lstStyle/>
          <a:p>
            <a:fld id="{B54F889E-5144-43EC-A1C6-7F673159429B}" type="slidenum">
              <a:rPr lang="en-US" smtClean="0"/>
              <a:pPr/>
              <a:t>9</a:t>
            </a:fld>
            <a:endParaRPr lang="en-US"/>
          </a:p>
        </p:txBody>
      </p:sp>
    </p:spTree>
    <p:extLst>
      <p:ext uri="{BB962C8B-B14F-4D97-AF65-F5344CB8AC3E}">
        <p14:creationId xmlns:p14="http://schemas.microsoft.com/office/powerpoint/2010/main" val="2825960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D0FA8BA7-BAE9-4584-822F-DBEF39DAE5ED}" type="datetime1">
              <a:rPr lang="en-US"/>
              <a:pPr/>
              <a:t>11/9/2014</a:t>
            </a:fld>
            <a:endParaRPr lang="en-U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3D13732-1DBD-4A81-8D0B-D464F6EBF0F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811977F-E8CD-4B2F-B87B-EF6914A12ECF}" type="datetime1">
              <a:rPr lang="en-US"/>
              <a:pPr/>
              <a:t>11/9/2014</a:t>
            </a:fld>
            <a:endParaRPr lang="en-U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57E9B7EB-48D5-4BDD-A577-39D5E3A18FD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18E7961-3AE9-49B9-9745-9DF8EDCF903E}" type="datetime1">
              <a:rPr lang="en-US"/>
              <a:pPr/>
              <a:t>11/9/2014</a:t>
            </a:fld>
            <a:endParaRPr lang="en-U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762A22A-1C9A-4FA5-BA1C-68C7B96CCB3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99E4B2F-A35F-4EB0-A3EC-7532D54D6E36}" type="datetime1">
              <a:rPr lang="en-US"/>
              <a:pPr/>
              <a:t>11/9/2014</a:t>
            </a:fld>
            <a:endParaRPr lang="en-U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fld id="{A1B2AD40-383D-4E40-AE5D-DBF78122628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C131EFB-F2CC-4D32-914F-CDB2AA0F4663}" type="datetime1">
              <a:rPr lang="en-US"/>
              <a:pPr/>
              <a:t>11/9/2014</a:t>
            </a:fld>
            <a:endParaRPr lang="en-U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53EA1393-83C1-48BA-BE5D-D5641875FD8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133C95C2-2BAB-4396-B36C-BE804BB686C9}" type="datetime1">
              <a:rPr lang="en-US"/>
              <a:pPr/>
              <a:t>11/9/2014</a:t>
            </a:fld>
            <a:endParaRPr lang="en-US"/>
          </a:p>
        </p:txBody>
      </p:sp>
      <p:sp>
        <p:nvSpPr>
          <p:cNvPr id="6" name="Footer Placeholder 4"/>
          <p:cNvSpPr>
            <a:spLocks noGrp="1"/>
          </p:cNvSpPr>
          <p:nvPr>
            <p:ph type="ftr" sz="quarter" idx="11"/>
          </p:nvPr>
        </p:nvSpPr>
        <p:spPr/>
        <p:txBody>
          <a:bodyPr/>
          <a:lstStyle>
            <a:lvl1pPr>
              <a:defRPr/>
            </a:lvl1pPr>
          </a:lstStyle>
          <a:p>
            <a:endParaRPr lang="es-ES"/>
          </a:p>
        </p:txBody>
      </p:sp>
      <p:sp>
        <p:nvSpPr>
          <p:cNvPr id="7" name="Slide Number Placeholder 5"/>
          <p:cNvSpPr>
            <a:spLocks noGrp="1"/>
          </p:cNvSpPr>
          <p:nvPr>
            <p:ph type="sldNum" sz="quarter" idx="12"/>
          </p:nvPr>
        </p:nvSpPr>
        <p:spPr/>
        <p:txBody>
          <a:bodyPr/>
          <a:lstStyle>
            <a:lvl1pPr>
              <a:defRPr/>
            </a:lvl1pPr>
          </a:lstStyle>
          <a:p>
            <a:fld id="{9760A03E-1E0A-4C74-A93D-C22C1DC8DE5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629494CD-7520-4C6A-AC1F-368B7C49833A}" type="datetime1">
              <a:rPr lang="en-US"/>
              <a:pPr/>
              <a:t>11/9/2014</a:t>
            </a:fld>
            <a:endParaRPr lang="en-US"/>
          </a:p>
        </p:txBody>
      </p:sp>
      <p:sp>
        <p:nvSpPr>
          <p:cNvPr id="8" name="Footer Placeholder 4"/>
          <p:cNvSpPr>
            <a:spLocks noGrp="1"/>
          </p:cNvSpPr>
          <p:nvPr>
            <p:ph type="ftr" sz="quarter" idx="11"/>
          </p:nvPr>
        </p:nvSpPr>
        <p:spPr/>
        <p:txBody>
          <a:bodyPr/>
          <a:lstStyle>
            <a:lvl1pPr>
              <a:defRPr/>
            </a:lvl1pPr>
          </a:lstStyle>
          <a:p>
            <a:endParaRPr lang="es-ES"/>
          </a:p>
        </p:txBody>
      </p:sp>
      <p:sp>
        <p:nvSpPr>
          <p:cNvPr id="9" name="Slide Number Placeholder 5"/>
          <p:cNvSpPr>
            <a:spLocks noGrp="1"/>
          </p:cNvSpPr>
          <p:nvPr>
            <p:ph type="sldNum" sz="quarter" idx="12"/>
          </p:nvPr>
        </p:nvSpPr>
        <p:spPr/>
        <p:txBody>
          <a:bodyPr/>
          <a:lstStyle>
            <a:lvl1pPr>
              <a:defRPr/>
            </a:lvl1pPr>
          </a:lstStyle>
          <a:p>
            <a:fld id="{F865C8AB-C7CE-4601-B636-648F58584FB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BBA75ACC-311E-44C4-88DE-024582A7CFC5}" type="datetime1">
              <a:rPr lang="en-US"/>
              <a:pPr/>
              <a:t>11/9/2014</a:t>
            </a:fld>
            <a:endParaRPr lang="en-US"/>
          </a:p>
        </p:txBody>
      </p:sp>
      <p:sp>
        <p:nvSpPr>
          <p:cNvPr id="4" name="Footer Placeholder 4"/>
          <p:cNvSpPr>
            <a:spLocks noGrp="1"/>
          </p:cNvSpPr>
          <p:nvPr>
            <p:ph type="ftr" sz="quarter" idx="11"/>
          </p:nvPr>
        </p:nvSpPr>
        <p:spPr/>
        <p:txBody>
          <a:bodyPr/>
          <a:lstStyle>
            <a:lvl1pPr>
              <a:defRPr/>
            </a:lvl1pPr>
          </a:lstStyle>
          <a:p>
            <a:endParaRPr lang="es-ES"/>
          </a:p>
        </p:txBody>
      </p:sp>
      <p:sp>
        <p:nvSpPr>
          <p:cNvPr id="5" name="Slide Number Placeholder 5"/>
          <p:cNvSpPr>
            <a:spLocks noGrp="1"/>
          </p:cNvSpPr>
          <p:nvPr>
            <p:ph type="sldNum" sz="quarter" idx="12"/>
          </p:nvPr>
        </p:nvSpPr>
        <p:spPr/>
        <p:txBody>
          <a:bodyPr/>
          <a:lstStyle>
            <a:lvl1pPr>
              <a:defRPr/>
            </a:lvl1pPr>
          </a:lstStyle>
          <a:p>
            <a:fld id="{B52B3E4C-43E9-4343-A9F7-507571B8AB6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19A02B9-E872-43EB-B336-2CB1FCADF6DB}" type="datetime1">
              <a:rPr lang="en-US"/>
              <a:pPr/>
              <a:t>11/9/2014</a:t>
            </a:fld>
            <a:endParaRPr lang="en-US"/>
          </a:p>
        </p:txBody>
      </p:sp>
      <p:sp>
        <p:nvSpPr>
          <p:cNvPr id="3" name="Footer Placeholder 4"/>
          <p:cNvSpPr>
            <a:spLocks noGrp="1"/>
          </p:cNvSpPr>
          <p:nvPr>
            <p:ph type="ftr" sz="quarter" idx="11"/>
          </p:nvPr>
        </p:nvSpPr>
        <p:spPr/>
        <p:txBody>
          <a:bodyPr/>
          <a:lstStyle>
            <a:lvl1pPr>
              <a:defRPr/>
            </a:lvl1pPr>
          </a:lstStyle>
          <a:p>
            <a:endParaRPr lang="es-ES"/>
          </a:p>
        </p:txBody>
      </p:sp>
      <p:sp>
        <p:nvSpPr>
          <p:cNvPr id="4" name="Slide Number Placeholder 5"/>
          <p:cNvSpPr>
            <a:spLocks noGrp="1"/>
          </p:cNvSpPr>
          <p:nvPr>
            <p:ph type="sldNum" sz="quarter" idx="12"/>
          </p:nvPr>
        </p:nvSpPr>
        <p:spPr/>
        <p:txBody>
          <a:bodyPr/>
          <a:lstStyle>
            <a:lvl1pPr>
              <a:defRPr/>
            </a:lvl1pPr>
          </a:lstStyle>
          <a:p>
            <a:fld id="{8C2C3BE9-3B08-4497-94E3-6E7E2BC8537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E9AD04F-27F1-4211-8C2A-9B18981FAD4B}" type="datetime1">
              <a:rPr lang="en-US"/>
              <a:pPr/>
              <a:t>11/9/2014</a:t>
            </a:fld>
            <a:endParaRPr lang="en-US"/>
          </a:p>
        </p:txBody>
      </p:sp>
      <p:sp>
        <p:nvSpPr>
          <p:cNvPr id="6" name="Footer Placeholder 4"/>
          <p:cNvSpPr>
            <a:spLocks noGrp="1"/>
          </p:cNvSpPr>
          <p:nvPr>
            <p:ph type="ftr" sz="quarter" idx="11"/>
          </p:nvPr>
        </p:nvSpPr>
        <p:spPr/>
        <p:txBody>
          <a:bodyPr/>
          <a:lstStyle>
            <a:lvl1pPr>
              <a:defRPr/>
            </a:lvl1pPr>
          </a:lstStyle>
          <a:p>
            <a:endParaRPr lang="es-ES"/>
          </a:p>
        </p:txBody>
      </p:sp>
      <p:sp>
        <p:nvSpPr>
          <p:cNvPr id="7" name="Slide Number Placeholder 5"/>
          <p:cNvSpPr>
            <a:spLocks noGrp="1"/>
          </p:cNvSpPr>
          <p:nvPr>
            <p:ph type="sldNum" sz="quarter" idx="12"/>
          </p:nvPr>
        </p:nvSpPr>
        <p:spPr/>
        <p:txBody>
          <a:bodyPr/>
          <a:lstStyle>
            <a:lvl1pPr>
              <a:defRPr/>
            </a:lvl1pPr>
          </a:lstStyle>
          <a:p>
            <a:fld id="{12E42C6F-0E4D-4046-84C7-CBE1C64E1A6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E31CF821-0373-43B2-A1D1-9822595235A2}" type="datetime1">
              <a:rPr lang="en-US"/>
              <a:pPr/>
              <a:t>11/9/2014</a:t>
            </a:fld>
            <a:endParaRPr lang="en-US"/>
          </a:p>
        </p:txBody>
      </p:sp>
      <p:sp>
        <p:nvSpPr>
          <p:cNvPr id="6" name="Footer Placeholder 4"/>
          <p:cNvSpPr>
            <a:spLocks noGrp="1"/>
          </p:cNvSpPr>
          <p:nvPr>
            <p:ph type="ftr" sz="quarter" idx="11"/>
          </p:nvPr>
        </p:nvSpPr>
        <p:spPr/>
        <p:txBody>
          <a:bodyPr/>
          <a:lstStyle>
            <a:lvl1pPr>
              <a:defRPr/>
            </a:lvl1pPr>
          </a:lstStyle>
          <a:p>
            <a:endParaRPr lang="es-ES"/>
          </a:p>
        </p:txBody>
      </p:sp>
      <p:sp>
        <p:nvSpPr>
          <p:cNvPr id="7" name="Slide Number Placeholder 5"/>
          <p:cNvSpPr>
            <a:spLocks noGrp="1"/>
          </p:cNvSpPr>
          <p:nvPr>
            <p:ph type="sldNum" sz="quarter" idx="12"/>
          </p:nvPr>
        </p:nvSpPr>
        <p:spPr/>
        <p:txBody>
          <a:bodyPr/>
          <a:lstStyle>
            <a:lvl1pPr>
              <a:defRPr/>
            </a:lvl1pPr>
          </a:lstStyle>
          <a:p>
            <a:fld id="{F4CA9FB4-9467-464E-BAD7-B4284FFDF8C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24600" y="632460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Arial" charset="0"/>
              </a:defRPr>
            </a:lvl1pPr>
          </a:lstStyle>
          <a:p>
            <a:fld id="{792AE01D-3EDE-4E2E-8BDF-FA015E2E9B2D}" type="datetime1">
              <a:rPr lang="en-US"/>
              <a:pPr/>
              <a:t>11/9/2014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es-ES"/>
          </a:p>
        </p:txBody>
      </p:sp>
      <p:sp>
        <p:nvSpPr>
          <p:cNvPr id="6" name="Slide Number Placeholder 5"/>
          <p:cNvSpPr>
            <a:spLocks noGrp="1"/>
          </p:cNvSpPr>
          <p:nvPr>
            <p:ph type="sldNum" sz="quarter" idx="4"/>
          </p:nvPr>
        </p:nvSpPr>
        <p:spPr>
          <a:xfrm>
            <a:off x="381000" y="632460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charset="0"/>
              </a:defRPr>
            </a:lvl1pPr>
          </a:lstStyle>
          <a:p>
            <a:fld id="{B2A6D31E-8E25-41C5-8FA1-C4E8BED9B54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380" r:id="rId1"/>
    <p:sldLayoutId id="214748439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1" name="Slide Number Placeholder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fld id="{C4EAB3E4-34B3-4E89-A37D-9334CAAC8E3A}" type="slidenum">
              <a:rPr lang="en-US">
                <a:solidFill>
                  <a:schemeClr val="bg1"/>
                </a:solidFill>
              </a:rPr>
              <a:pPr algn="ctr" eaLnBrk="1" hangingPunct="1"/>
              <a:t>1</a:t>
            </a:fld>
            <a:endParaRPr lang="en-US">
              <a:solidFill>
                <a:schemeClr val="bg1"/>
              </a:solidFill>
            </a:endParaRPr>
          </a:p>
        </p:txBody>
      </p:sp>
      <p:sp>
        <p:nvSpPr>
          <p:cNvPr id="10" name="TextBox 6"/>
          <p:cNvSpPr txBox="1">
            <a:spLocks noChangeArrowheads="1"/>
          </p:cNvSpPr>
          <p:nvPr/>
        </p:nvSpPr>
        <p:spPr bwMode="auto">
          <a:xfrm>
            <a:off x="738187" y="1852839"/>
            <a:ext cx="76200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en-US" sz="4400" i="1" dirty="0" smtClean="0">
                <a:solidFill>
                  <a:srgbClr val="FFFFFF"/>
                </a:solidFill>
              </a:rPr>
              <a:t>Positive and Negative Numbers as Quantities</a:t>
            </a:r>
            <a:endParaRPr lang="en-US" sz="4400" i="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Explore: Classwork Challenge</a:t>
            </a:r>
            <a:endParaRPr lang="en-US" dirty="0">
              <a:solidFill>
                <a:schemeClr val="bg1"/>
              </a:solidFill>
            </a:endParaRPr>
          </a:p>
        </p:txBody>
      </p:sp>
      <p:sp>
        <p:nvSpPr>
          <p:cNvPr id="3" name="Slide Number Placeholder 2"/>
          <p:cNvSpPr>
            <a:spLocks noGrp="1"/>
          </p:cNvSpPr>
          <p:nvPr>
            <p:ph type="sldNum" sz="quarter" idx="12"/>
          </p:nvPr>
        </p:nvSpPr>
        <p:spPr/>
        <p:txBody>
          <a:bodyPr/>
          <a:lstStyle/>
          <a:p>
            <a:fld id="{B52B3E4C-43E9-4343-A9F7-507571B8AB62}" type="slidenum">
              <a:rPr lang="en-US" smtClean="0"/>
              <a:pPr/>
              <a:t>10</a:t>
            </a:fld>
            <a:endParaRPr lang="en-US"/>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8758" y="1685681"/>
            <a:ext cx="6506484" cy="3486637"/>
          </a:xfrm>
          <a:prstGeom prst="rect">
            <a:avLst/>
          </a:prstGeom>
        </p:spPr>
      </p:pic>
      <p:sp>
        <p:nvSpPr>
          <p:cNvPr id="5" name="TextBox 4"/>
          <p:cNvSpPr txBox="1"/>
          <p:nvPr/>
        </p:nvSpPr>
        <p:spPr>
          <a:xfrm>
            <a:off x="1828800" y="3124200"/>
            <a:ext cx="5181600" cy="369332"/>
          </a:xfrm>
          <a:prstGeom prst="rect">
            <a:avLst/>
          </a:prstGeom>
          <a:noFill/>
        </p:spPr>
        <p:txBody>
          <a:bodyPr wrap="square" rtlCol="0">
            <a:spAutoFit/>
          </a:bodyPr>
          <a:lstStyle/>
          <a:p>
            <a:r>
              <a:rPr lang="en-US" dirty="0" smtClean="0"/>
              <a:t> -6   -5   -4  -3   -2   -1   0    1    2    3    4    5    6    7     8</a:t>
            </a:r>
            <a:endParaRPr lang="en-US" dirty="0"/>
          </a:p>
        </p:txBody>
      </p:sp>
      <p:sp>
        <p:nvSpPr>
          <p:cNvPr id="7" name="Circular Arrow 6"/>
          <p:cNvSpPr/>
          <p:nvPr/>
        </p:nvSpPr>
        <p:spPr>
          <a:xfrm>
            <a:off x="3994484" y="2624889"/>
            <a:ext cx="381000" cy="53340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ircular Arrow 7"/>
          <p:cNvSpPr/>
          <p:nvPr/>
        </p:nvSpPr>
        <p:spPr>
          <a:xfrm>
            <a:off x="4343400" y="2624889"/>
            <a:ext cx="381000" cy="53340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ircular Arrow 8"/>
          <p:cNvSpPr/>
          <p:nvPr/>
        </p:nvSpPr>
        <p:spPr>
          <a:xfrm>
            <a:off x="4686300" y="2624889"/>
            <a:ext cx="381000" cy="53340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urved Up Arrow 9"/>
          <p:cNvSpPr/>
          <p:nvPr/>
        </p:nvSpPr>
        <p:spPr>
          <a:xfrm flipH="1">
            <a:off x="4648200" y="3428998"/>
            <a:ext cx="381000" cy="304802"/>
          </a:xfrm>
          <a:prstGeom prst="curvedUp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solidFill>
                <a:schemeClr val="tx1"/>
              </a:solidFill>
            </a:endParaRPr>
          </a:p>
        </p:txBody>
      </p:sp>
      <p:sp>
        <p:nvSpPr>
          <p:cNvPr id="12" name="Curved Up Arrow 11"/>
          <p:cNvSpPr/>
          <p:nvPr/>
        </p:nvSpPr>
        <p:spPr>
          <a:xfrm flipH="1">
            <a:off x="3970421" y="3428999"/>
            <a:ext cx="346911" cy="304801"/>
          </a:xfrm>
          <a:prstGeom prst="curvedUp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solidFill>
                <a:schemeClr val="tx1"/>
              </a:solidFill>
            </a:endParaRPr>
          </a:p>
        </p:txBody>
      </p:sp>
      <p:sp>
        <p:nvSpPr>
          <p:cNvPr id="13" name="Curved Up Arrow 12"/>
          <p:cNvSpPr/>
          <p:nvPr/>
        </p:nvSpPr>
        <p:spPr>
          <a:xfrm flipH="1">
            <a:off x="4317332" y="3417331"/>
            <a:ext cx="381000" cy="316469"/>
          </a:xfrm>
          <a:prstGeom prst="curvedUp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solidFill>
                <a:schemeClr val="tx1"/>
              </a:solidFill>
            </a:endParaRPr>
          </a:p>
        </p:txBody>
      </p:sp>
      <p:sp>
        <p:nvSpPr>
          <p:cNvPr id="14" name="Curved Up Arrow 13"/>
          <p:cNvSpPr/>
          <p:nvPr/>
        </p:nvSpPr>
        <p:spPr>
          <a:xfrm flipH="1">
            <a:off x="3352800" y="3417331"/>
            <a:ext cx="336884" cy="316469"/>
          </a:xfrm>
          <a:prstGeom prst="curvedUp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solidFill>
                <a:schemeClr val="tx1"/>
              </a:solidFill>
            </a:endParaRPr>
          </a:p>
        </p:txBody>
      </p:sp>
      <p:sp>
        <p:nvSpPr>
          <p:cNvPr id="16" name="Right Arrow 15"/>
          <p:cNvSpPr/>
          <p:nvPr/>
        </p:nvSpPr>
        <p:spPr>
          <a:xfrm rot="20029737">
            <a:off x="2302007" y="3558386"/>
            <a:ext cx="978408" cy="484632"/>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end</a:t>
            </a:r>
            <a:endParaRPr lang="en-US" dirty="0"/>
          </a:p>
        </p:txBody>
      </p:sp>
      <p:sp>
        <p:nvSpPr>
          <p:cNvPr id="17" name="Right Arrow 16"/>
          <p:cNvSpPr/>
          <p:nvPr/>
        </p:nvSpPr>
        <p:spPr>
          <a:xfrm rot="3110991">
            <a:off x="3111792" y="211086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a:t>
            </a:r>
            <a:endParaRPr lang="en-US" dirty="0"/>
          </a:p>
        </p:txBody>
      </p:sp>
      <p:sp>
        <p:nvSpPr>
          <p:cNvPr id="18" name="TextBox 17"/>
          <p:cNvSpPr txBox="1"/>
          <p:nvPr/>
        </p:nvSpPr>
        <p:spPr>
          <a:xfrm>
            <a:off x="4209048" y="2118156"/>
            <a:ext cx="597568" cy="38100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dirty="0" smtClean="0"/>
              <a:t>(+3)</a:t>
            </a:r>
            <a:endParaRPr lang="en-US" dirty="0"/>
          </a:p>
        </p:txBody>
      </p:sp>
      <p:sp>
        <p:nvSpPr>
          <p:cNvPr id="19" name="TextBox 18"/>
          <p:cNvSpPr txBox="1"/>
          <p:nvPr/>
        </p:nvSpPr>
        <p:spPr>
          <a:xfrm>
            <a:off x="3882691" y="3800702"/>
            <a:ext cx="604586"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dirty="0" smtClean="0"/>
              <a:t>(-5)</a:t>
            </a:r>
            <a:endParaRPr lang="en-US" dirty="0"/>
          </a:p>
        </p:txBody>
      </p:sp>
      <p:sp>
        <p:nvSpPr>
          <p:cNvPr id="20" name="TextBox 19"/>
          <p:cNvSpPr txBox="1"/>
          <p:nvPr/>
        </p:nvSpPr>
        <p:spPr>
          <a:xfrm>
            <a:off x="5791200" y="3549136"/>
            <a:ext cx="1676400" cy="369332"/>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dirty="0" smtClean="0"/>
              <a:t>(+3) + (-5) = -2</a:t>
            </a:r>
            <a:endParaRPr lang="en-US" dirty="0"/>
          </a:p>
        </p:txBody>
      </p:sp>
      <p:sp>
        <p:nvSpPr>
          <p:cNvPr id="21" name="Curved Up Arrow 20"/>
          <p:cNvSpPr/>
          <p:nvPr/>
        </p:nvSpPr>
        <p:spPr>
          <a:xfrm flipH="1">
            <a:off x="3654892" y="3429000"/>
            <a:ext cx="381000" cy="304802"/>
          </a:xfrm>
          <a:prstGeom prst="curvedUp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47499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up)">
                                      <p:cBhvr>
                                        <p:cTn id="7" dur="500"/>
                                        <p:tgtEl>
                                          <p:spTgt spid="17"/>
                                        </p:tgtEl>
                                      </p:cBhvr>
                                    </p:animEffect>
                                  </p:childTnLst>
                                </p:cTn>
                              </p:par>
                            </p:childTnLst>
                          </p:cTn>
                        </p:par>
                        <p:par>
                          <p:cTn id="8" fill="hold">
                            <p:stCondLst>
                              <p:cond delay="500"/>
                            </p:stCondLst>
                            <p:childTnLst>
                              <p:par>
                                <p:cTn id="9" presetID="6" presetClass="entr" presetSubtype="16"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circle(in)">
                                      <p:cBhvr>
                                        <p:cTn id="11" dur="1000"/>
                                        <p:tgtEl>
                                          <p:spTgt spid="18"/>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circle(in)">
                                      <p:cBhvr>
                                        <p:cTn id="28" dur="2000"/>
                                        <p:tgtEl>
                                          <p:spTgt spid="19"/>
                                        </p:tgtEl>
                                      </p:cBhvr>
                                    </p:animEffect>
                                  </p:childTnLst>
                                </p:cTn>
                              </p:par>
                            </p:childTnLst>
                          </p:cTn>
                        </p:par>
                        <p:par>
                          <p:cTn id="29" fill="hold">
                            <p:stCondLst>
                              <p:cond delay="2000"/>
                            </p:stCondLst>
                            <p:childTnLst>
                              <p:par>
                                <p:cTn id="30" presetID="22" presetClass="entr" presetSubtype="2"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right)">
                                      <p:cBhvr>
                                        <p:cTn id="32" dur="500"/>
                                        <p:tgtEl>
                                          <p:spTgt spid="10"/>
                                        </p:tgtEl>
                                      </p:cBhvr>
                                    </p:animEffect>
                                  </p:childTnLst>
                                </p:cTn>
                              </p:par>
                            </p:childTnLst>
                          </p:cTn>
                        </p:par>
                        <p:par>
                          <p:cTn id="33" fill="hold">
                            <p:stCondLst>
                              <p:cond delay="2500"/>
                            </p:stCondLst>
                            <p:childTnLst>
                              <p:par>
                                <p:cTn id="34" presetID="22" presetClass="entr" presetSubtype="2"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right)">
                                      <p:cBhvr>
                                        <p:cTn id="36" dur="500"/>
                                        <p:tgtEl>
                                          <p:spTgt spid="13"/>
                                        </p:tgtEl>
                                      </p:cBhvr>
                                    </p:animEffect>
                                  </p:childTnLst>
                                </p:cTn>
                              </p:par>
                            </p:childTnLst>
                          </p:cTn>
                        </p:par>
                        <p:par>
                          <p:cTn id="37" fill="hold">
                            <p:stCondLst>
                              <p:cond delay="3000"/>
                            </p:stCondLst>
                            <p:childTnLst>
                              <p:par>
                                <p:cTn id="38" presetID="22" presetClass="entr" presetSubtype="2"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right)">
                                      <p:cBhvr>
                                        <p:cTn id="40" dur="500"/>
                                        <p:tgtEl>
                                          <p:spTgt spid="12"/>
                                        </p:tgtEl>
                                      </p:cBhvr>
                                    </p:animEffect>
                                  </p:childTnLst>
                                </p:cTn>
                              </p:par>
                            </p:childTnLst>
                          </p:cTn>
                        </p:par>
                        <p:par>
                          <p:cTn id="41" fill="hold">
                            <p:stCondLst>
                              <p:cond delay="3500"/>
                            </p:stCondLst>
                            <p:childTnLst>
                              <p:par>
                                <p:cTn id="42" presetID="22" presetClass="entr" presetSubtype="2" fill="hold" grpId="0" nodeType="after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wipe(right)">
                                      <p:cBhvr>
                                        <p:cTn id="44" dur="500"/>
                                        <p:tgtEl>
                                          <p:spTgt spid="21"/>
                                        </p:tgtEl>
                                      </p:cBhvr>
                                    </p:animEffect>
                                  </p:childTnLst>
                                </p:cTn>
                              </p:par>
                            </p:childTnLst>
                          </p:cTn>
                        </p:par>
                        <p:par>
                          <p:cTn id="45" fill="hold">
                            <p:stCondLst>
                              <p:cond delay="4000"/>
                            </p:stCondLst>
                            <p:childTnLst>
                              <p:par>
                                <p:cTn id="46" presetID="22" presetClass="entr" presetSubtype="2"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right)">
                                      <p:cBhvr>
                                        <p:cTn id="48" dur="500"/>
                                        <p:tgtEl>
                                          <p:spTgt spid="14"/>
                                        </p:tgtEl>
                                      </p:cBhvr>
                                    </p:animEffect>
                                  </p:childTnLst>
                                </p:cTn>
                              </p:par>
                            </p:childTnLst>
                          </p:cTn>
                        </p:par>
                        <p:par>
                          <p:cTn id="49" fill="hold">
                            <p:stCondLst>
                              <p:cond delay="4500"/>
                            </p:stCondLst>
                            <p:childTnLst>
                              <p:par>
                                <p:cTn id="50" presetID="6" presetClass="entr" presetSubtype="16" fill="hold" grpId="0" nodeType="after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circle(in)">
                                      <p:cBhvr>
                                        <p:cTn id="52" dur="20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circle(in)">
                                      <p:cBhvr>
                                        <p:cTn id="57"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2" grpId="0" animBg="1"/>
      <p:bldP spid="13" grpId="0" animBg="1"/>
      <p:bldP spid="14" grpId="0" animBg="1"/>
      <p:bldP spid="16" grpId="0" animBg="1"/>
      <p:bldP spid="17" grpId="0" animBg="1"/>
      <p:bldP spid="18" grpId="0" animBg="1"/>
      <p:bldP spid="19" grpId="0" animBg="1"/>
      <p:bldP spid="20" grpId="0" animBg="1"/>
      <p:bldP spid="2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Page Title"/>
          <p:cNvSpPr>
            <a:spLocks noGrp="1"/>
          </p:cNvSpPr>
          <p:nvPr>
            <p:ph type="title" idx="4294967295"/>
          </p:nvPr>
        </p:nvSpPr>
        <p:spPr>
          <a:xfrm>
            <a:off x="152400" y="127000"/>
            <a:ext cx="8229600" cy="639763"/>
          </a:xfrm>
        </p:spPr>
        <p:txBody>
          <a:bodyPr/>
          <a:lstStyle/>
          <a:p>
            <a:pPr algn="l"/>
            <a:r>
              <a:rPr lang="en-US" sz="3200" b="1" smtClean="0">
                <a:solidFill>
                  <a:schemeClr val="bg1"/>
                </a:solidFill>
              </a:rPr>
              <a:t>Assessment: Exit Ticket</a:t>
            </a:r>
          </a:p>
        </p:txBody>
      </p:sp>
      <p:sp>
        <p:nvSpPr>
          <p:cNvPr id="31747" name="Green Background"/>
          <p:cNvSpPr>
            <a:spLocks noChangeArrowheads="1"/>
          </p:cNvSpPr>
          <p:nvPr/>
        </p:nvSpPr>
        <p:spPr bwMode="auto">
          <a:xfrm>
            <a:off x="228600" y="804863"/>
            <a:ext cx="8686800" cy="4910137"/>
          </a:xfrm>
          <a:prstGeom prst="roundRect">
            <a:avLst>
              <a:gd name="adj" fmla="val 7954"/>
            </a:avLst>
          </a:prstGeom>
          <a:solidFill>
            <a:schemeClr val="tx1">
              <a:alpha val="50195"/>
            </a:schemeClr>
          </a:solidFill>
          <a:ln w="19050">
            <a:solidFill>
              <a:schemeClr val="bg1"/>
            </a:solidFill>
            <a:round/>
            <a:headEnd/>
            <a:tailEnd/>
          </a:ln>
        </p:spPr>
        <p:txBody>
          <a:bodyPr wrap="none" anchor="ctr"/>
          <a:lstStyle/>
          <a:p>
            <a:endParaRPr lang="es-ES"/>
          </a:p>
        </p:txBody>
      </p:sp>
      <p:sp>
        <p:nvSpPr>
          <p:cNvPr id="3174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81F6B49A-CFB9-40FC-877E-DC8637089269}" type="slidenum">
              <a:rPr lang="en-US">
                <a:solidFill>
                  <a:schemeClr val="bg1"/>
                </a:solidFill>
              </a:rPr>
              <a:pPr eaLnBrk="1" hangingPunct="1"/>
              <a:t>11</a:t>
            </a:fld>
            <a:endParaRPr lang="en-US">
              <a:solidFill>
                <a:schemeClr val="bg1"/>
              </a:solidFill>
            </a:endParaRPr>
          </a:p>
        </p:txBody>
      </p:sp>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4205254"/>
            <a:ext cx="8686799" cy="1400371"/>
          </a:xfrm>
          <a:prstGeom prst="rect">
            <a:avLst/>
          </a:prstGeom>
        </p:spPr>
      </p:pic>
      <p:pic>
        <p:nvPicPr>
          <p:cNvPr id="9" name="Picture 8"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1081087"/>
            <a:ext cx="8686799" cy="1585913"/>
          </a:xfrm>
          <a:prstGeom prst="rect">
            <a:avLst/>
          </a:prstGeom>
        </p:spPr>
      </p:pic>
      <p:pic>
        <p:nvPicPr>
          <p:cNvPr id="3074" name="Picture 8" descr="Description: C:\Users\Owner\AppData\Local\Microsoft\Windows\Temporary Internet Files\Content.IE5\URBRUC0J\MC900368172[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48600" y="138112"/>
            <a:ext cx="138112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7" descr="Description: C:\Users\Owner\AppData\Local\Microsoft\Windows\Temporary Internet Files\Content.IE5\MR4WX064\MC900389926[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19600" y="0"/>
            <a:ext cx="990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Screen Clippi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8600" y="2667000"/>
            <a:ext cx="8686799" cy="1538253"/>
          </a:xfrm>
          <a:prstGeom prst="rect">
            <a:avLst/>
          </a:prstGeom>
        </p:spPr>
      </p:pic>
    </p:spTree>
    <p:extLst>
      <p:ext uri="{BB962C8B-B14F-4D97-AF65-F5344CB8AC3E}">
        <p14:creationId xmlns:p14="http://schemas.microsoft.com/office/powerpoint/2010/main" val="2197576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Green Background"/>
          <p:cNvSpPr>
            <a:spLocks noChangeArrowheads="1"/>
          </p:cNvSpPr>
          <p:nvPr/>
        </p:nvSpPr>
        <p:spPr bwMode="auto">
          <a:xfrm>
            <a:off x="228600" y="457200"/>
            <a:ext cx="8839200" cy="1297394"/>
          </a:xfrm>
          <a:prstGeom prst="roundRect">
            <a:avLst>
              <a:gd name="adj" fmla="val 25000"/>
            </a:avLst>
          </a:prstGeom>
          <a:gradFill rotWithShape="1">
            <a:gsLst>
              <a:gs pos="0">
                <a:srgbClr val="1F3316"/>
              </a:gs>
              <a:gs pos="50000">
                <a:srgbClr val="324D24"/>
              </a:gs>
              <a:gs pos="100000">
                <a:srgbClr val="3D5D2D"/>
              </a:gs>
            </a:gsLst>
            <a:lin ang="0" scaled="1"/>
          </a:gradFill>
          <a:ln w="19050">
            <a:solidFill>
              <a:schemeClr val="bg1"/>
            </a:solidFill>
            <a:round/>
            <a:headEnd/>
            <a:tailEnd/>
          </a:ln>
        </p:spPr>
        <p:txBody>
          <a:bodyPr wrap="none" anchor="ctr"/>
          <a:lstStyle/>
          <a:p>
            <a:endParaRPr lang="es-ES" sz="2000" b="1" dirty="0">
              <a:solidFill>
                <a:srgbClr val="FFFF00"/>
              </a:solidFill>
            </a:endParaRPr>
          </a:p>
        </p:txBody>
      </p:sp>
      <p:sp>
        <p:nvSpPr>
          <p:cNvPr id="17411"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rPr>
              <a:t>Warm Up: Think, Pair, Share</a:t>
            </a:r>
          </a:p>
        </p:txBody>
      </p:sp>
      <p:sp>
        <p:nvSpPr>
          <p:cNvPr id="17412" name="Black Background"/>
          <p:cNvSpPr>
            <a:spLocks noChangeArrowheads="1"/>
          </p:cNvSpPr>
          <p:nvPr/>
        </p:nvSpPr>
        <p:spPr bwMode="auto">
          <a:xfrm>
            <a:off x="268288" y="1981200"/>
            <a:ext cx="8686800" cy="3566206"/>
          </a:xfrm>
          <a:prstGeom prst="roundRect">
            <a:avLst>
              <a:gd name="adj" fmla="val 7954"/>
            </a:avLst>
          </a:prstGeom>
          <a:solidFill>
            <a:schemeClr val="tx1"/>
          </a:solidFill>
          <a:ln w="19050">
            <a:solidFill>
              <a:schemeClr val="bg1"/>
            </a:solidFill>
            <a:round/>
            <a:headEnd/>
            <a:tailEnd/>
          </a:ln>
        </p:spPr>
        <p:txBody>
          <a:bodyPr wrap="none" anchor="ctr"/>
          <a:lstStyle/>
          <a:p>
            <a:endParaRPr lang="es-ES">
              <a:solidFill>
                <a:schemeClr val="bg1"/>
              </a:solidFill>
            </a:endParaRPr>
          </a:p>
        </p:txBody>
      </p:sp>
      <p:sp>
        <p:nvSpPr>
          <p:cNvPr id="5" name="Objective"/>
          <p:cNvSpPr txBox="1"/>
          <p:nvPr/>
        </p:nvSpPr>
        <p:spPr>
          <a:xfrm>
            <a:off x="228600" y="304800"/>
            <a:ext cx="8550275" cy="711200"/>
          </a:xfrm>
          <a:prstGeom prst="rect">
            <a:avLst/>
          </a:prstGeom>
        </p:spPr>
        <p:txBody>
          <a:bodyPr anchor="ctr">
            <a:norm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en-US" sz="2400" b="1" i="1" dirty="0">
                <a:solidFill>
                  <a:srgbClr val="FFFF00"/>
                </a:solidFill>
                <a:cs typeface="Arial" charset="0"/>
              </a:rPr>
              <a:t>OBJECTIVE:</a:t>
            </a:r>
            <a:endParaRPr lang="en-US" sz="2400" dirty="0">
              <a:latin typeface="Perpetua" pitchFamily="2" charset="0"/>
            </a:endParaRPr>
          </a:p>
        </p:txBody>
      </p:sp>
      <p:sp>
        <p:nvSpPr>
          <p:cNvPr id="2" name="TextBox 1"/>
          <p:cNvSpPr txBox="1"/>
          <p:nvPr/>
        </p:nvSpPr>
        <p:spPr>
          <a:xfrm>
            <a:off x="1676400" y="457200"/>
            <a:ext cx="7391400" cy="1323439"/>
          </a:xfrm>
          <a:prstGeom prst="rect">
            <a:avLst/>
          </a:prstGeom>
          <a:noFill/>
        </p:spPr>
        <p:txBody>
          <a:bodyPr wrap="square" rtlCol="0">
            <a:spAutoFit/>
          </a:bodyPr>
          <a:lstStyle/>
          <a:p>
            <a:r>
              <a:rPr lang="en-US" sz="1600" dirty="0" smtClean="0">
                <a:solidFill>
                  <a:srgbClr val="FFFF00"/>
                </a:solidFill>
                <a:latin typeface="Comic Sans MS" pitchFamily="66" charset="0"/>
              </a:rPr>
              <a:t>SWBAT understand that positive and negative numbers are used together to describe quantities having opposite directions or values by using positive and negative numbers to represent quantities in real world context.</a:t>
            </a:r>
          </a:p>
          <a:p>
            <a:r>
              <a:rPr lang="en-US" sz="1600" dirty="0" smtClean="0">
                <a:solidFill>
                  <a:srgbClr val="FFFF00"/>
                </a:solidFill>
                <a:latin typeface="Comic Sans MS" pitchFamily="66" charset="0"/>
              </a:rPr>
              <a:t>Language objective: SWBAT  verbally describe positive and negative quantities within real world contexts.</a:t>
            </a:r>
          </a:p>
        </p:txBody>
      </p:sp>
      <p:sp>
        <p:nvSpPr>
          <p:cNvPr id="17415"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fld id="{A1A0D16D-0A65-4FF0-9F65-8C7BC48B74D7}" type="slidenum">
              <a:rPr lang="en-US">
                <a:solidFill>
                  <a:schemeClr val="bg1"/>
                </a:solidFill>
              </a:rPr>
              <a:pPr algn="ctr" eaLnBrk="1" hangingPunct="1"/>
              <a:t>2</a:t>
            </a:fld>
            <a:endParaRPr lang="en-US">
              <a:solidFill>
                <a:schemeClr val="bg1"/>
              </a:solidFill>
            </a:endParaRPr>
          </a:p>
        </p:txBody>
      </p:sp>
      <p:cxnSp>
        <p:nvCxnSpPr>
          <p:cNvPr id="8" name="Straight Arrow Connector 7"/>
          <p:cNvCxnSpPr/>
          <p:nvPr/>
        </p:nvCxnSpPr>
        <p:spPr>
          <a:xfrm flipH="1">
            <a:off x="381000" y="4505325"/>
            <a:ext cx="169863" cy="111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8458200" y="4516438"/>
            <a:ext cx="254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17475" name="Picture 67" descr="C:\Users\Owner\AppData\Local\Microsoft\Windows\Temporary Internet Files\Content.IE5\MR4WX064\MC90007878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473" y="845403"/>
            <a:ext cx="1534127" cy="1251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Box 26"/>
          <p:cNvSpPr txBox="1"/>
          <p:nvPr/>
        </p:nvSpPr>
        <p:spPr>
          <a:xfrm>
            <a:off x="282802" y="1754594"/>
            <a:ext cx="6642468" cy="2308324"/>
          </a:xfrm>
          <a:prstGeom prst="rect">
            <a:avLst/>
          </a:prstGeom>
          <a:noFill/>
        </p:spPr>
        <p:txBody>
          <a:bodyPr wrap="square" rtlCol="0">
            <a:spAutoFit/>
          </a:bodyPr>
          <a:lstStyle/>
          <a:p>
            <a:pPr algn="just"/>
            <a:endParaRPr lang="en-US" sz="2400" dirty="0" smtClean="0">
              <a:solidFill>
                <a:srgbClr val="FFFF00"/>
              </a:solidFill>
              <a:latin typeface="Comic Sans MS" pitchFamily="66" charset="0"/>
            </a:endParaRPr>
          </a:p>
          <a:p>
            <a:pPr algn="just"/>
            <a:r>
              <a:rPr lang="en-US" sz="2400" dirty="0" smtClean="0">
                <a:solidFill>
                  <a:srgbClr val="FFFF00"/>
                </a:solidFill>
                <a:latin typeface="Comic Sans MS" pitchFamily="66" charset="0"/>
              </a:rPr>
              <a:t>At 8 am the temperature was -17 °F degrees. At 3:00 pm the temperature was -22 °F degrees. Was it warmer or colder at 8 am? </a:t>
            </a:r>
            <a:r>
              <a:rPr lang="en-US" sz="2400" dirty="0">
                <a:solidFill>
                  <a:srgbClr val="FFFF00"/>
                </a:solidFill>
                <a:latin typeface="Comic Sans MS" pitchFamily="66" charset="0"/>
              </a:rPr>
              <a:t> </a:t>
            </a:r>
            <a:r>
              <a:rPr lang="en-US" sz="2400" dirty="0" smtClean="0">
                <a:solidFill>
                  <a:srgbClr val="FFFF00"/>
                </a:solidFill>
                <a:latin typeface="Comic Sans MS" pitchFamily="66" charset="0"/>
              </a:rPr>
              <a:t>Be prepared to explain your answer in words or with a drawing.</a:t>
            </a:r>
            <a:endParaRPr lang="en-US" sz="2400" dirty="0">
              <a:solidFill>
                <a:srgbClr val="FFFF00"/>
              </a:solidFill>
              <a:latin typeface="Comic Sans MS" pitchFamily="66" charset="0"/>
            </a:endParaRPr>
          </a:p>
        </p:txBody>
      </p:sp>
      <p:pic>
        <p:nvPicPr>
          <p:cNvPr id="1031" name="Picture 7" descr="C:\Users\Owner\AppData\Local\Microsoft\Windows\Temporary Internet Files\Content.IE5\MR4WX064\MC900439774[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4267200"/>
            <a:ext cx="2218730" cy="221873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Owner\AppData\Local\Microsoft\Windows\Temporary Internet Files\Content.IE5\URBRUC0J\MP900430456[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72065" y="1981200"/>
            <a:ext cx="1771935" cy="35662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8950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031"/>
                                        </p:tgtEl>
                                        <p:attrNameLst>
                                          <p:attrName>style.visibility</p:attrName>
                                        </p:attrNameLst>
                                      </p:cBhvr>
                                      <p:to>
                                        <p:strVal val="visible"/>
                                      </p:to>
                                    </p:set>
                                    <p:animEffect transition="in" filter="fade">
                                      <p:cBhvr>
                                        <p:cTn id="7" dur="1000"/>
                                        <p:tgtEl>
                                          <p:spTgt spid="1031"/>
                                        </p:tgtEl>
                                      </p:cBhvr>
                                    </p:animEffect>
                                    <p:anim calcmode="lin" valueType="num">
                                      <p:cBhvr>
                                        <p:cTn id="8" dur="1000" fill="hold"/>
                                        <p:tgtEl>
                                          <p:spTgt spid="1031"/>
                                        </p:tgtEl>
                                        <p:attrNameLst>
                                          <p:attrName>ppt_x</p:attrName>
                                        </p:attrNameLst>
                                      </p:cBhvr>
                                      <p:tavLst>
                                        <p:tav tm="0">
                                          <p:val>
                                            <p:strVal val="#ppt_x"/>
                                          </p:val>
                                        </p:tav>
                                        <p:tav tm="100000">
                                          <p:val>
                                            <p:strVal val="#ppt_x"/>
                                          </p:val>
                                        </p:tav>
                                      </p:tavLst>
                                    </p:anim>
                                    <p:anim calcmode="lin" valueType="num">
                                      <p:cBhvr>
                                        <p:cTn id="9" dur="1000" fill="hold"/>
                                        <p:tgtEl>
                                          <p:spTgt spid="10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rPr>
              <a:t>Launch: Partners</a:t>
            </a:r>
          </a:p>
        </p:txBody>
      </p:sp>
      <p:sp>
        <p:nvSpPr>
          <p:cNvPr id="17412" name="Black Background"/>
          <p:cNvSpPr>
            <a:spLocks noChangeArrowheads="1"/>
          </p:cNvSpPr>
          <p:nvPr/>
        </p:nvSpPr>
        <p:spPr bwMode="auto">
          <a:xfrm>
            <a:off x="268288" y="838200"/>
            <a:ext cx="8686800" cy="4673600"/>
          </a:xfrm>
          <a:prstGeom prst="roundRect">
            <a:avLst>
              <a:gd name="adj" fmla="val 7954"/>
            </a:avLst>
          </a:prstGeom>
          <a:solidFill>
            <a:schemeClr val="tx1"/>
          </a:solidFill>
          <a:ln w="19050">
            <a:solidFill>
              <a:schemeClr val="bg1"/>
            </a:solidFill>
            <a:round/>
            <a:headEnd/>
            <a:tailEnd/>
          </a:ln>
        </p:spPr>
        <p:txBody>
          <a:bodyPr wrap="none" anchor="ctr"/>
          <a:lstStyle/>
          <a:p>
            <a:endParaRPr lang="es-ES">
              <a:solidFill>
                <a:schemeClr val="bg1"/>
              </a:solidFill>
            </a:endParaRPr>
          </a:p>
        </p:txBody>
      </p:sp>
      <p:sp>
        <p:nvSpPr>
          <p:cNvPr id="17415"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fld id="{A1A0D16D-0A65-4FF0-9F65-8C7BC48B74D7}" type="slidenum">
              <a:rPr lang="en-US">
                <a:solidFill>
                  <a:schemeClr val="bg1"/>
                </a:solidFill>
              </a:rPr>
              <a:pPr algn="ctr" eaLnBrk="1" hangingPunct="1"/>
              <a:t>3</a:t>
            </a:fld>
            <a:endParaRPr lang="en-US">
              <a:solidFill>
                <a:schemeClr val="bg1"/>
              </a:solidFill>
            </a:endParaRPr>
          </a:p>
        </p:txBody>
      </p:sp>
      <p:cxnSp>
        <p:nvCxnSpPr>
          <p:cNvPr id="8" name="Straight Arrow Connector 7"/>
          <p:cNvCxnSpPr/>
          <p:nvPr/>
        </p:nvCxnSpPr>
        <p:spPr>
          <a:xfrm flipH="1">
            <a:off x="381000" y="4505325"/>
            <a:ext cx="169863" cy="111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8458200" y="4516438"/>
            <a:ext cx="254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4529" y="4112635"/>
            <a:ext cx="5394178" cy="1084262"/>
          </a:xfrm>
          <a:prstGeom prst="rect">
            <a:avLst/>
          </a:prstGeom>
          <a:ln>
            <a:noFill/>
          </a:ln>
          <a:effectLst>
            <a:softEdge rad="112500"/>
          </a:effectLst>
        </p:spPr>
      </p:pic>
      <p:sp>
        <p:nvSpPr>
          <p:cNvPr id="5" name="TextBox 4"/>
          <p:cNvSpPr txBox="1"/>
          <p:nvPr/>
        </p:nvSpPr>
        <p:spPr>
          <a:xfrm>
            <a:off x="365521" y="1219200"/>
            <a:ext cx="8574088" cy="830997"/>
          </a:xfrm>
          <a:prstGeom prst="rect">
            <a:avLst/>
          </a:prstGeom>
          <a:noFill/>
        </p:spPr>
        <p:txBody>
          <a:bodyPr wrap="square" rtlCol="0">
            <a:spAutoFit/>
          </a:bodyPr>
          <a:lstStyle/>
          <a:p>
            <a:r>
              <a:rPr lang="en-US" sz="2200" dirty="0" smtClean="0">
                <a:solidFill>
                  <a:srgbClr val="FFFF00"/>
                </a:solidFill>
                <a:latin typeface="Comic Sans MS" pitchFamily="66" charset="0"/>
              </a:rPr>
              <a:t>How</a:t>
            </a:r>
            <a:r>
              <a:rPr lang="en-US" sz="2400" dirty="0" smtClean="0">
                <a:solidFill>
                  <a:srgbClr val="FFFF00"/>
                </a:solidFill>
                <a:latin typeface="Comic Sans MS" pitchFamily="66" charset="0"/>
              </a:rPr>
              <a:t> could you represent the following situations using numbers and symbols?</a:t>
            </a:r>
            <a:endParaRPr lang="en-US" sz="2400" dirty="0">
              <a:solidFill>
                <a:srgbClr val="FFFF00"/>
              </a:solidFill>
              <a:latin typeface="Comic Sans MS" pitchFamily="66" charset="0"/>
            </a:endParaRPr>
          </a:p>
        </p:txBody>
      </p:sp>
      <p:sp>
        <p:nvSpPr>
          <p:cNvPr id="7" name="TextBox 6"/>
          <p:cNvSpPr txBox="1"/>
          <p:nvPr/>
        </p:nvSpPr>
        <p:spPr>
          <a:xfrm>
            <a:off x="583520" y="2438400"/>
            <a:ext cx="6503080" cy="523220"/>
          </a:xfrm>
          <a:prstGeom prst="rect">
            <a:avLst/>
          </a:prstGeom>
          <a:noFill/>
        </p:spPr>
        <p:txBody>
          <a:bodyPr wrap="square" rtlCol="0">
            <a:spAutoFit/>
          </a:bodyPr>
          <a:lstStyle/>
          <a:p>
            <a:r>
              <a:rPr lang="en-US" sz="2800" dirty="0" smtClean="0">
                <a:solidFill>
                  <a:srgbClr val="FFFF00"/>
                </a:solidFill>
                <a:latin typeface="Comic Sans MS" pitchFamily="66" charset="0"/>
              </a:rPr>
              <a:t>a) </a:t>
            </a:r>
            <a:r>
              <a:rPr lang="en-US" sz="2400" dirty="0" smtClean="0">
                <a:solidFill>
                  <a:srgbClr val="FFFF00"/>
                </a:solidFill>
                <a:latin typeface="Comic Sans MS" pitchFamily="66" charset="0"/>
              </a:rPr>
              <a:t>Kate’s Grannie lost 7 lbs</a:t>
            </a:r>
            <a:endParaRPr lang="en-US" sz="2400" dirty="0">
              <a:solidFill>
                <a:srgbClr val="FFFF00"/>
              </a:solidFill>
              <a:latin typeface="Comic Sans MS" pitchFamily="66" charset="0"/>
            </a:endParaRPr>
          </a:p>
        </p:txBody>
      </p:sp>
      <p:sp>
        <p:nvSpPr>
          <p:cNvPr id="9" name="TextBox 8"/>
          <p:cNvSpPr txBox="1"/>
          <p:nvPr/>
        </p:nvSpPr>
        <p:spPr>
          <a:xfrm>
            <a:off x="583520" y="3309610"/>
            <a:ext cx="6503080" cy="523220"/>
          </a:xfrm>
          <a:prstGeom prst="rect">
            <a:avLst/>
          </a:prstGeom>
          <a:noFill/>
        </p:spPr>
        <p:txBody>
          <a:bodyPr wrap="square" rtlCol="0">
            <a:spAutoFit/>
          </a:bodyPr>
          <a:lstStyle/>
          <a:p>
            <a:r>
              <a:rPr lang="en-US" sz="2800" dirty="0" err="1" smtClean="0">
                <a:solidFill>
                  <a:srgbClr val="FFFF00"/>
                </a:solidFill>
                <a:latin typeface="Comic Sans MS" pitchFamily="66" charset="0"/>
              </a:rPr>
              <a:t>b</a:t>
            </a:r>
            <a:r>
              <a:rPr lang="en-US" sz="2800" dirty="0" smtClean="0">
                <a:solidFill>
                  <a:srgbClr val="FFFF00"/>
                </a:solidFill>
                <a:latin typeface="Comic Sans MS" pitchFamily="66" charset="0"/>
              </a:rPr>
              <a:t>) </a:t>
            </a:r>
            <a:r>
              <a:rPr lang="en-US" sz="2400" dirty="0" smtClean="0">
                <a:solidFill>
                  <a:srgbClr val="FFFF00"/>
                </a:solidFill>
                <a:latin typeface="Comic Sans MS" pitchFamily="66" charset="0"/>
              </a:rPr>
              <a:t>The submarine is 235ft below sea level</a:t>
            </a:r>
            <a:endParaRPr lang="en-US" sz="2400" dirty="0">
              <a:solidFill>
                <a:srgbClr val="FFFF00"/>
              </a:solidFill>
              <a:latin typeface="Comic Sans MS" pitchFamily="66" charset="0"/>
            </a:endParaRPr>
          </a:p>
        </p:txBody>
      </p:sp>
      <p:sp>
        <p:nvSpPr>
          <p:cNvPr id="11" name="TextBox 10"/>
          <p:cNvSpPr txBox="1"/>
          <p:nvPr/>
        </p:nvSpPr>
        <p:spPr>
          <a:xfrm>
            <a:off x="7543800" y="2547610"/>
            <a:ext cx="9144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dirty="0" smtClean="0">
                <a:solidFill>
                  <a:schemeClr val="bg1"/>
                </a:solidFill>
              </a:rPr>
              <a:t>-7</a:t>
            </a:r>
            <a:endParaRPr lang="en-US" dirty="0">
              <a:solidFill>
                <a:schemeClr val="bg1"/>
              </a:solidFill>
            </a:endParaRPr>
          </a:p>
        </p:txBody>
      </p:sp>
      <p:sp>
        <p:nvSpPr>
          <p:cNvPr id="12" name="TextBox 11"/>
          <p:cNvSpPr txBox="1"/>
          <p:nvPr/>
        </p:nvSpPr>
        <p:spPr>
          <a:xfrm>
            <a:off x="7543800" y="3462010"/>
            <a:ext cx="9144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dirty="0" smtClean="0">
                <a:solidFill>
                  <a:schemeClr val="bg1"/>
                </a:solidFill>
              </a:rPr>
              <a:t>-235</a:t>
            </a:r>
            <a:endParaRPr lang="en-US" dirty="0">
              <a:solidFill>
                <a:schemeClr val="bg1"/>
              </a:solidFill>
            </a:endParaRPr>
          </a:p>
        </p:txBody>
      </p:sp>
    </p:spTree>
    <p:extLst>
      <p:ext uri="{BB962C8B-B14F-4D97-AF65-F5344CB8AC3E}">
        <p14:creationId xmlns:p14="http://schemas.microsoft.com/office/powerpoint/2010/main" val="354841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ircle(i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rPr>
              <a:t>Launch: Partners</a:t>
            </a:r>
          </a:p>
        </p:txBody>
      </p:sp>
      <p:sp>
        <p:nvSpPr>
          <p:cNvPr id="17412" name="Black Background"/>
          <p:cNvSpPr>
            <a:spLocks noChangeArrowheads="1"/>
          </p:cNvSpPr>
          <p:nvPr/>
        </p:nvSpPr>
        <p:spPr bwMode="auto">
          <a:xfrm>
            <a:off x="268288" y="838200"/>
            <a:ext cx="8686800" cy="4673600"/>
          </a:xfrm>
          <a:prstGeom prst="roundRect">
            <a:avLst>
              <a:gd name="adj" fmla="val 7954"/>
            </a:avLst>
          </a:prstGeom>
          <a:solidFill>
            <a:schemeClr val="tx1"/>
          </a:solidFill>
          <a:ln w="19050">
            <a:solidFill>
              <a:schemeClr val="bg1"/>
            </a:solidFill>
            <a:round/>
            <a:headEnd/>
            <a:tailEnd/>
          </a:ln>
        </p:spPr>
        <p:txBody>
          <a:bodyPr wrap="none" anchor="ctr"/>
          <a:lstStyle/>
          <a:p>
            <a:endParaRPr lang="es-ES">
              <a:solidFill>
                <a:schemeClr val="bg1"/>
              </a:solidFill>
            </a:endParaRPr>
          </a:p>
        </p:txBody>
      </p:sp>
      <p:sp>
        <p:nvSpPr>
          <p:cNvPr id="17415"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fld id="{A1A0D16D-0A65-4FF0-9F65-8C7BC48B74D7}" type="slidenum">
              <a:rPr lang="en-US">
                <a:solidFill>
                  <a:schemeClr val="bg1"/>
                </a:solidFill>
              </a:rPr>
              <a:pPr algn="ctr" eaLnBrk="1" hangingPunct="1"/>
              <a:t>4</a:t>
            </a:fld>
            <a:endParaRPr lang="en-US">
              <a:solidFill>
                <a:schemeClr val="bg1"/>
              </a:solidFill>
            </a:endParaRPr>
          </a:p>
        </p:txBody>
      </p:sp>
      <p:cxnSp>
        <p:nvCxnSpPr>
          <p:cNvPr id="8" name="Straight Arrow Connector 7"/>
          <p:cNvCxnSpPr/>
          <p:nvPr/>
        </p:nvCxnSpPr>
        <p:spPr>
          <a:xfrm flipH="1">
            <a:off x="381000" y="4505325"/>
            <a:ext cx="169863" cy="111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8458200" y="4516438"/>
            <a:ext cx="254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aphicFrame>
        <p:nvGraphicFramePr>
          <p:cNvPr id="23" name="Table 22"/>
          <p:cNvGraphicFramePr>
            <a:graphicFrameLocks noGrp="1"/>
          </p:cNvGraphicFramePr>
          <p:nvPr>
            <p:extLst>
              <p:ext uri="{D42A27DB-BD31-4B8C-83A1-F6EECF244321}">
                <p14:modId xmlns:p14="http://schemas.microsoft.com/office/powerpoint/2010/main" val="709480762"/>
              </p:ext>
            </p:extLst>
          </p:nvPr>
        </p:nvGraphicFramePr>
        <p:xfrm>
          <a:off x="716387" y="4113996"/>
          <a:ext cx="7599706" cy="417286"/>
        </p:xfrm>
        <a:graphic>
          <a:graphicData uri="http://schemas.openxmlformats.org/drawingml/2006/table">
            <a:tbl>
              <a:tblPr/>
              <a:tblGrid>
                <a:gridCol w="352425"/>
                <a:gridCol w="350838"/>
                <a:gridCol w="352425"/>
                <a:gridCol w="352425"/>
                <a:gridCol w="352425"/>
                <a:gridCol w="350837"/>
                <a:gridCol w="352425"/>
                <a:gridCol w="352425"/>
                <a:gridCol w="350838"/>
                <a:gridCol w="352425"/>
                <a:gridCol w="352425"/>
                <a:gridCol w="350837"/>
                <a:gridCol w="352425"/>
                <a:gridCol w="352425"/>
                <a:gridCol w="352425"/>
                <a:gridCol w="350838"/>
                <a:gridCol w="352425"/>
                <a:gridCol w="352425"/>
                <a:gridCol w="350837"/>
                <a:gridCol w="352425"/>
                <a:gridCol w="352425"/>
                <a:gridCol w="208306"/>
              </a:tblGrid>
              <a:tr h="41728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dirty="0" smtClean="0">
                        <a:ln>
                          <a:noFill/>
                        </a:ln>
                        <a:solidFill>
                          <a:schemeClr val="bg1"/>
                        </a:solidFill>
                        <a:effectLst/>
                        <a:latin typeface="Calibri" pitchFamily="34" charset="0"/>
                        <a:ea typeface="MS PGothic" pitchFamily="34" charset="-128"/>
                      </a:endParaRPr>
                    </a:p>
                  </a:txBody>
                  <a:tcPr marL="91453" marR="91453" marT="45459" marB="45459" horzOverflow="overflow">
                    <a:lnL>
                      <a:noFill/>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dirty="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dirty="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dirty="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a:noFill/>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r>
            </a:tbl>
          </a:graphicData>
        </a:graphic>
      </p:graphicFrame>
      <p:sp>
        <p:nvSpPr>
          <p:cNvPr id="24" name="TextBox 23"/>
          <p:cNvSpPr txBox="1"/>
          <p:nvPr/>
        </p:nvSpPr>
        <p:spPr>
          <a:xfrm>
            <a:off x="381000" y="4524994"/>
            <a:ext cx="7924799" cy="276999"/>
          </a:xfrm>
          <a:prstGeom prst="rect">
            <a:avLst/>
          </a:prstGeom>
          <a:noFill/>
        </p:spPr>
        <p:txBody>
          <a:bodyPr>
            <a:spAutoFit/>
          </a:bodyPr>
          <a:lstStyle/>
          <a:p>
            <a:pPr>
              <a:defRPr/>
            </a:pPr>
            <a:r>
              <a:rPr lang="en-US" sz="800" b="1" dirty="0">
                <a:ln>
                  <a:solidFill>
                    <a:schemeClr val="bg1"/>
                  </a:solidFill>
                </a:ln>
                <a:solidFill>
                  <a:schemeClr val="bg1"/>
                </a:solidFill>
              </a:rPr>
              <a:t>           </a:t>
            </a:r>
            <a:r>
              <a:rPr lang="en-US" sz="800" b="1" dirty="0" smtClean="0">
                <a:ln>
                  <a:solidFill>
                    <a:schemeClr val="bg1"/>
                  </a:solidFill>
                </a:ln>
                <a:solidFill>
                  <a:schemeClr val="bg1"/>
                </a:solidFill>
              </a:rPr>
              <a:t>        </a:t>
            </a:r>
            <a:r>
              <a:rPr lang="en-US" sz="1200" b="1" dirty="0" smtClean="0">
                <a:ln>
                  <a:solidFill>
                    <a:schemeClr val="bg1"/>
                  </a:solidFill>
                </a:ln>
                <a:solidFill>
                  <a:schemeClr val="bg1"/>
                </a:solidFill>
              </a:rPr>
              <a:t>-</a:t>
            </a:r>
            <a:r>
              <a:rPr lang="en-US" sz="1200" b="1" dirty="0">
                <a:ln>
                  <a:solidFill>
                    <a:schemeClr val="bg1"/>
                  </a:solidFill>
                </a:ln>
                <a:solidFill>
                  <a:schemeClr val="bg1"/>
                </a:solidFill>
              </a:rPr>
              <a:t>10    </a:t>
            </a:r>
            <a:r>
              <a:rPr lang="en-US" sz="1200" b="1" dirty="0" smtClean="0">
                <a:ln>
                  <a:solidFill>
                    <a:schemeClr val="bg1"/>
                  </a:solidFill>
                </a:ln>
                <a:solidFill>
                  <a:schemeClr val="bg1"/>
                </a:solidFill>
              </a:rPr>
              <a:t>  </a:t>
            </a:r>
            <a:r>
              <a:rPr lang="en-US" sz="1200" b="1" dirty="0">
                <a:ln>
                  <a:solidFill>
                    <a:schemeClr val="bg1"/>
                  </a:solidFill>
                </a:ln>
                <a:solidFill>
                  <a:schemeClr val="bg1"/>
                </a:solidFill>
              </a:rPr>
              <a:t>-9      -8       -7       -6       -5      -4       -3      -2       -1      </a:t>
            </a:r>
            <a:r>
              <a:rPr lang="en-US" sz="1200" b="1" dirty="0">
                <a:ln>
                  <a:solidFill>
                    <a:schemeClr val="bg1"/>
                  </a:solidFill>
                </a:ln>
                <a:solidFill>
                  <a:srgbClr val="FFFF00"/>
                </a:solidFill>
              </a:rPr>
              <a:t> 0</a:t>
            </a:r>
            <a:r>
              <a:rPr lang="en-US" sz="1200" b="1" dirty="0">
                <a:ln>
                  <a:solidFill>
                    <a:schemeClr val="bg1"/>
                  </a:solidFill>
                </a:ln>
                <a:solidFill>
                  <a:schemeClr val="bg1"/>
                </a:solidFill>
              </a:rPr>
              <a:t>        1        2       3         4       5        6        7        8        9       10 </a:t>
            </a:r>
            <a:endParaRPr lang="en-US" sz="1200" dirty="0">
              <a:ln>
                <a:solidFill>
                  <a:schemeClr val="bg1"/>
                </a:solidFill>
              </a:ln>
              <a:solidFill>
                <a:schemeClr val="bg1"/>
              </a:solidFill>
            </a:endParaRPr>
          </a:p>
        </p:txBody>
      </p:sp>
      <p:cxnSp>
        <p:nvCxnSpPr>
          <p:cNvPr id="25" name="Straight Arrow Connector 24"/>
          <p:cNvCxnSpPr/>
          <p:nvPr/>
        </p:nvCxnSpPr>
        <p:spPr>
          <a:xfrm flipH="1">
            <a:off x="554410" y="4524994"/>
            <a:ext cx="296862" cy="0"/>
          </a:xfrm>
          <a:prstGeom prst="straightConnector1">
            <a:avLst/>
          </a:prstGeom>
          <a:ln>
            <a:solidFill>
              <a:schemeClr val="bg1"/>
            </a:solidFill>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a:off x="8288865" y="4524994"/>
            <a:ext cx="300037" cy="7938"/>
          </a:xfrm>
          <a:prstGeom prst="straightConnector1">
            <a:avLst/>
          </a:prstGeom>
          <a:ln>
            <a:solidFill>
              <a:schemeClr val="bg1"/>
            </a:solidFill>
            <a:tailEnd type="arrow"/>
          </a:ln>
        </p:spPr>
        <p:style>
          <a:lnRef idx="2">
            <a:schemeClr val="dk1"/>
          </a:lnRef>
          <a:fillRef idx="0">
            <a:schemeClr val="dk1"/>
          </a:fillRef>
          <a:effectRef idx="1">
            <a:schemeClr val="dk1"/>
          </a:effectRef>
          <a:fontRef idx="minor">
            <a:schemeClr val="tx1"/>
          </a:fontRef>
        </p:style>
      </p:cxnSp>
      <p:sp>
        <p:nvSpPr>
          <p:cNvPr id="13" name="TextBox 12"/>
          <p:cNvSpPr txBox="1"/>
          <p:nvPr/>
        </p:nvSpPr>
        <p:spPr>
          <a:xfrm>
            <a:off x="654434" y="1022866"/>
            <a:ext cx="7648903" cy="369332"/>
          </a:xfrm>
          <a:prstGeom prst="rect">
            <a:avLst/>
          </a:prstGeom>
          <a:noFill/>
        </p:spPr>
        <p:txBody>
          <a:bodyPr wrap="square" rtlCol="0">
            <a:spAutoFit/>
          </a:bodyPr>
          <a:lstStyle/>
          <a:p>
            <a:r>
              <a:rPr lang="en-US" dirty="0" smtClean="0">
                <a:solidFill>
                  <a:srgbClr val="FFFF00"/>
                </a:solidFill>
                <a:latin typeface="Comic Sans MS" pitchFamily="66" charset="0"/>
              </a:rPr>
              <a:t>Talk to your partner  about what you notice about the number line.</a:t>
            </a:r>
            <a:endParaRPr lang="en-US" dirty="0">
              <a:solidFill>
                <a:srgbClr val="FFFF00"/>
              </a:solidFill>
              <a:latin typeface="Comic Sans MS" pitchFamily="66" charset="0"/>
            </a:endParaRPr>
          </a:p>
        </p:txBody>
      </p:sp>
      <p:sp>
        <p:nvSpPr>
          <p:cNvPr id="14" name="TextBox 13"/>
          <p:cNvSpPr txBox="1"/>
          <p:nvPr/>
        </p:nvSpPr>
        <p:spPr>
          <a:xfrm>
            <a:off x="1392786" y="1600200"/>
            <a:ext cx="6172200" cy="1200329"/>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marL="285750" indent="-285750">
              <a:buFont typeface="Wingdings" pitchFamily="2" charset="2"/>
              <a:buChar char="Ø"/>
            </a:pPr>
            <a:r>
              <a:rPr lang="en-US" dirty="0" smtClean="0">
                <a:solidFill>
                  <a:schemeClr val="bg1"/>
                </a:solidFill>
                <a:latin typeface="Comic Sans MS" pitchFamily="66" charset="0"/>
              </a:rPr>
              <a:t>Extends in opposite directions infinitely</a:t>
            </a:r>
          </a:p>
          <a:p>
            <a:pPr marL="285750" indent="-285750">
              <a:buFont typeface="Wingdings" pitchFamily="2" charset="2"/>
              <a:buChar char="Ø"/>
            </a:pPr>
            <a:r>
              <a:rPr lang="en-US" dirty="0" smtClean="0">
                <a:solidFill>
                  <a:schemeClr val="bg1"/>
                </a:solidFill>
                <a:latin typeface="Comic Sans MS" pitchFamily="66" charset="0"/>
              </a:rPr>
              <a:t>Zero is the origin</a:t>
            </a:r>
          </a:p>
          <a:p>
            <a:pPr marL="285750" indent="-285750">
              <a:buFont typeface="Wingdings" pitchFamily="2" charset="2"/>
              <a:buChar char="Ø"/>
            </a:pPr>
            <a:r>
              <a:rPr lang="en-US" dirty="0" smtClean="0">
                <a:solidFill>
                  <a:schemeClr val="bg1"/>
                </a:solidFill>
                <a:latin typeface="Comic Sans MS" pitchFamily="66" charset="0"/>
              </a:rPr>
              <a:t>All units are spaced equally </a:t>
            </a:r>
          </a:p>
          <a:p>
            <a:pPr marL="285750" indent="-285750">
              <a:buFont typeface="Wingdings" pitchFamily="2" charset="2"/>
              <a:buChar char="Ø"/>
            </a:pPr>
            <a:r>
              <a:rPr lang="en-US" dirty="0" smtClean="0">
                <a:solidFill>
                  <a:schemeClr val="bg1"/>
                </a:solidFill>
                <a:latin typeface="Comic Sans MS" pitchFamily="66" charset="0"/>
              </a:rPr>
              <a:t>Shows a numbers position in relation to zero</a:t>
            </a:r>
            <a:endParaRPr lang="en-US" dirty="0">
              <a:solidFill>
                <a:srgbClr val="FFFF00"/>
              </a:solidFill>
              <a:latin typeface="Comic Sans MS" pitchFamily="66" charset="0"/>
            </a:endParaRPr>
          </a:p>
        </p:txBody>
      </p:sp>
      <p:sp>
        <p:nvSpPr>
          <p:cNvPr id="15" name="TextBox 14"/>
          <p:cNvSpPr txBox="1"/>
          <p:nvPr/>
        </p:nvSpPr>
        <p:spPr>
          <a:xfrm>
            <a:off x="745086" y="3077528"/>
            <a:ext cx="7467600" cy="646331"/>
          </a:xfrm>
          <a:prstGeom prst="rect">
            <a:avLst/>
          </a:prstGeom>
          <a:noFill/>
        </p:spPr>
        <p:txBody>
          <a:bodyPr wrap="square" rtlCol="0">
            <a:spAutoFit/>
          </a:bodyPr>
          <a:lstStyle/>
          <a:p>
            <a:r>
              <a:rPr lang="en-US" dirty="0" smtClean="0">
                <a:solidFill>
                  <a:srgbClr val="FFFF00"/>
                </a:solidFill>
                <a:latin typeface="Comic Sans MS" pitchFamily="66" charset="0"/>
              </a:rPr>
              <a:t>How would you represent </a:t>
            </a:r>
            <a:r>
              <a:rPr lang="en-US" dirty="0">
                <a:solidFill>
                  <a:srgbClr val="FFFF00"/>
                </a:solidFill>
                <a:latin typeface="Comic Sans MS" pitchFamily="66" charset="0"/>
              </a:rPr>
              <a:t>2</a:t>
            </a:r>
            <a:r>
              <a:rPr lang="en-US" dirty="0" smtClean="0">
                <a:solidFill>
                  <a:srgbClr val="FFFF00"/>
                </a:solidFill>
                <a:latin typeface="Comic Sans MS" pitchFamily="66" charset="0"/>
              </a:rPr>
              <a:t> degrees above zero on the number line?</a:t>
            </a:r>
          </a:p>
          <a:p>
            <a:r>
              <a:rPr lang="en-US" dirty="0" smtClean="0">
                <a:solidFill>
                  <a:srgbClr val="FFFF00"/>
                </a:solidFill>
                <a:latin typeface="Comic Sans MS" pitchFamily="66" charset="0"/>
              </a:rPr>
              <a:t>How would you represent -5 degrees below zero on the number line?</a:t>
            </a:r>
            <a:endParaRPr lang="en-US" dirty="0">
              <a:solidFill>
                <a:srgbClr val="FFFF00"/>
              </a:solidFill>
              <a:latin typeface="Comic Sans MS" pitchFamily="66" charset="0"/>
            </a:endParaRPr>
          </a:p>
        </p:txBody>
      </p:sp>
      <p:sp>
        <p:nvSpPr>
          <p:cNvPr id="2" name="Oval 1"/>
          <p:cNvSpPr/>
          <p:nvPr/>
        </p:nvSpPr>
        <p:spPr>
          <a:xfrm>
            <a:off x="5105400" y="4132494"/>
            <a:ext cx="355600" cy="418132"/>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6" name="Oval 15"/>
          <p:cNvSpPr/>
          <p:nvPr/>
        </p:nvSpPr>
        <p:spPr>
          <a:xfrm>
            <a:off x="2667000" y="4132494"/>
            <a:ext cx="355600" cy="41813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Oval 2"/>
          <p:cNvSpPr/>
          <p:nvPr/>
        </p:nvSpPr>
        <p:spPr>
          <a:xfrm>
            <a:off x="4648200" y="3124200"/>
            <a:ext cx="762000" cy="2764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724400" y="3414846"/>
            <a:ext cx="762000" cy="2764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cwareadmin\Desktop\Thermome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2950" y="1079120"/>
            <a:ext cx="457200" cy="292576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C:\Users\cwareadmin\Desktop\Thermometer.jpg"/>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rot="5400000">
            <a:off x="4227817" y="2644990"/>
            <a:ext cx="703173" cy="501439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C:\Users\cwareadmin\Desktop\Thermome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6600" y="1079119"/>
            <a:ext cx="457200" cy="29257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33333E-6 -1.85185E-6 L -0.43958 0.36273 " pathEditMode="relative" rAng="0" ptsTypes="AA">
                                      <p:cBhvr>
                                        <p:cTn id="6" dur="2000" fill="hold"/>
                                        <p:tgtEl>
                                          <p:spTgt spid="1026"/>
                                        </p:tgtEl>
                                        <p:attrNameLst>
                                          <p:attrName>ppt_x</p:attrName>
                                          <p:attrName>ppt_y</p:attrName>
                                        </p:attrNameLst>
                                      </p:cBhvr>
                                      <p:rCtr x="-21979" y="18125"/>
                                    </p:animMotion>
                                  </p:childTnLst>
                                </p:cTn>
                              </p:par>
                              <p:par>
                                <p:cTn id="7" presetID="8" presetClass="emph" presetSubtype="0" decel="62000" fill="hold" nodeType="withEffect">
                                  <p:stCondLst>
                                    <p:cond delay="0"/>
                                  </p:stCondLst>
                                  <p:childTnLst>
                                    <p:animRot by="5400000">
                                      <p:cBhvr>
                                        <p:cTn id="8" dur="2200" fill="hold"/>
                                        <p:tgtEl>
                                          <p:spTgt spid="1026"/>
                                        </p:tgtEl>
                                        <p:attrNameLst>
                                          <p:attrName>r</p:attrName>
                                        </p:attrNameLst>
                                      </p:cBhvr>
                                    </p:animRot>
                                  </p:childTnLst>
                                </p:cTn>
                              </p:par>
                              <p:par>
                                <p:cTn id="9" presetID="6" presetClass="emph" presetSubtype="0" fill="hold" nodeType="withEffect">
                                  <p:stCondLst>
                                    <p:cond delay="0"/>
                                  </p:stCondLst>
                                  <p:childTnLst>
                                    <p:animScale>
                                      <p:cBhvr>
                                        <p:cTn id="10" dur="2000" fill="hold"/>
                                        <p:tgtEl>
                                          <p:spTgt spid="1026"/>
                                        </p:tgtEl>
                                      </p:cBhvr>
                                      <p:by x="150000" y="150000"/>
                                    </p:animScale>
                                  </p:childTnLst>
                                </p:cTn>
                              </p:par>
                              <p:par>
                                <p:cTn id="11" presetID="10" presetClass="entr" presetSubtype="0" fill="hold" nodeType="withEffect">
                                  <p:stCondLst>
                                    <p:cond delay="80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1700"/>
                                        <p:tgtEl>
                                          <p:spTgt spid="20"/>
                                        </p:tgtEl>
                                      </p:cBhvr>
                                    </p:animEffect>
                                  </p:childTnLst>
                                </p:cTn>
                              </p:par>
                              <p:par>
                                <p:cTn id="14" presetID="8" presetClass="emph" presetSubtype="0" decel="100000" fill="hold" nodeType="withEffect">
                                  <p:stCondLst>
                                    <p:cond delay="0"/>
                                  </p:stCondLst>
                                  <p:childTnLst>
                                    <p:animRot by="21600000">
                                      <p:cBhvr>
                                        <p:cTn id="15" dur="1100" fill="hold"/>
                                        <p:tgtEl>
                                          <p:spTgt spid="20"/>
                                        </p:tgtEl>
                                        <p:attrNameLst>
                                          <p:attrName>r</p:attrName>
                                        </p:attrNameLst>
                                      </p:cBhvr>
                                    </p:animRot>
                                  </p:childTnLst>
                                </p:cTn>
                              </p:par>
                              <p:par>
                                <p:cTn id="16" presetID="10" presetClass="exit" presetSubtype="0" fill="hold" nodeType="withEffect">
                                  <p:stCondLst>
                                    <p:cond delay="0"/>
                                  </p:stCondLst>
                                  <p:childTnLst>
                                    <p:animEffect transition="out" filter="fade">
                                      <p:cBhvr>
                                        <p:cTn id="17" dur="1200"/>
                                        <p:tgtEl>
                                          <p:spTgt spid="1026"/>
                                        </p:tgtEl>
                                      </p:cBhvr>
                                    </p:animEffect>
                                    <p:set>
                                      <p:cBhvr>
                                        <p:cTn id="18" dur="1" fill="hold">
                                          <p:stCondLst>
                                            <p:cond delay="1199"/>
                                          </p:stCondLst>
                                        </p:cTn>
                                        <p:tgtEl>
                                          <p:spTgt spid="102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500"/>
                                        <p:tgtEl>
                                          <p:spTgt spid="20"/>
                                        </p:tgtEl>
                                      </p:cBhvr>
                                    </p:animEffect>
                                    <p:set>
                                      <p:cBhvr>
                                        <p:cTn id="23" dur="1" fill="hold">
                                          <p:stCondLst>
                                            <p:cond delay="499"/>
                                          </p:stCondLst>
                                        </p:cTn>
                                        <p:tgtEl>
                                          <p:spTgt spid="20"/>
                                        </p:tgtEl>
                                        <p:attrNameLst>
                                          <p:attrName>style.visibility</p:attrName>
                                        </p:attrNameLst>
                                      </p:cBhvr>
                                      <p:to>
                                        <p:strVal val="hidden"/>
                                      </p:to>
                                    </p:set>
                                  </p:childTnLst>
                                </p:cTn>
                              </p:par>
                              <p:par>
                                <p:cTn id="24" presetID="6" presetClass="entr" presetSubtype="16"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circle(in)">
                                      <p:cBhvr>
                                        <p:cTn id="26" dur="2000"/>
                                        <p:tgtEl>
                                          <p:spTgt spid="15"/>
                                        </p:tgtEl>
                                      </p:cBhvr>
                                    </p:animEffect>
                                  </p:childTnLst>
                                </p:cTn>
                              </p:par>
                              <p:par>
                                <p:cTn id="27" presetID="10" presetClass="entr" presetSubtype="0"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fade">
                                      <p:cBhvr>
                                        <p:cTn id="29" dur="500"/>
                                        <p:tgtEl>
                                          <p:spTgt spid="21"/>
                                        </p:tgtEl>
                                      </p:cBhvr>
                                    </p:animEffect>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wipe(down)">
                                      <p:cBhvr>
                                        <p:cTn id="34" dur="580">
                                          <p:stCondLst>
                                            <p:cond delay="0"/>
                                          </p:stCondLst>
                                        </p:cTn>
                                        <p:tgtEl>
                                          <p:spTgt spid="2"/>
                                        </p:tgtEl>
                                      </p:cBhvr>
                                    </p:animEffect>
                                    <p:anim calcmode="lin" valueType="num">
                                      <p:cBhvr>
                                        <p:cTn id="3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40" dur="26">
                                          <p:stCondLst>
                                            <p:cond delay="650"/>
                                          </p:stCondLst>
                                        </p:cTn>
                                        <p:tgtEl>
                                          <p:spTgt spid="2"/>
                                        </p:tgtEl>
                                      </p:cBhvr>
                                      <p:to x="100000" y="60000"/>
                                    </p:animScale>
                                    <p:animScale>
                                      <p:cBhvr>
                                        <p:cTn id="41" dur="166" decel="50000">
                                          <p:stCondLst>
                                            <p:cond delay="676"/>
                                          </p:stCondLst>
                                        </p:cTn>
                                        <p:tgtEl>
                                          <p:spTgt spid="2"/>
                                        </p:tgtEl>
                                      </p:cBhvr>
                                      <p:to x="100000" y="100000"/>
                                    </p:animScale>
                                    <p:animScale>
                                      <p:cBhvr>
                                        <p:cTn id="42" dur="26">
                                          <p:stCondLst>
                                            <p:cond delay="1312"/>
                                          </p:stCondLst>
                                        </p:cTn>
                                        <p:tgtEl>
                                          <p:spTgt spid="2"/>
                                        </p:tgtEl>
                                      </p:cBhvr>
                                      <p:to x="100000" y="80000"/>
                                    </p:animScale>
                                    <p:animScale>
                                      <p:cBhvr>
                                        <p:cTn id="43" dur="166" decel="50000">
                                          <p:stCondLst>
                                            <p:cond delay="1338"/>
                                          </p:stCondLst>
                                        </p:cTn>
                                        <p:tgtEl>
                                          <p:spTgt spid="2"/>
                                        </p:tgtEl>
                                      </p:cBhvr>
                                      <p:to x="100000" y="100000"/>
                                    </p:animScale>
                                    <p:animScale>
                                      <p:cBhvr>
                                        <p:cTn id="44" dur="26">
                                          <p:stCondLst>
                                            <p:cond delay="1642"/>
                                          </p:stCondLst>
                                        </p:cTn>
                                        <p:tgtEl>
                                          <p:spTgt spid="2"/>
                                        </p:tgtEl>
                                      </p:cBhvr>
                                      <p:to x="100000" y="90000"/>
                                    </p:animScale>
                                    <p:animScale>
                                      <p:cBhvr>
                                        <p:cTn id="45" dur="166" decel="50000">
                                          <p:stCondLst>
                                            <p:cond delay="1668"/>
                                          </p:stCondLst>
                                        </p:cTn>
                                        <p:tgtEl>
                                          <p:spTgt spid="2"/>
                                        </p:tgtEl>
                                      </p:cBhvr>
                                      <p:to x="100000" y="100000"/>
                                    </p:animScale>
                                    <p:animScale>
                                      <p:cBhvr>
                                        <p:cTn id="46" dur="26">
                                          <p:stCondLst>
                                            <p:cond delay="1808"/>
                                          </p:stCondLst>
                                        </p:cTn>
                                        <p:tgtEl>
                                          <p:spTgt spid="2"/>
                                        </p:tgtEl>
                                      </p:cBhvr>
                                      <p:to x="100000" y="95000"/>
                                    </p:animScale>
                                    <p:animScale>
                                      <p:cBhvr>
                                        <p:cTn id="47" dur="166" decel="50000">
                                          <p:stCondLst>
                                            <p:cond delay="1834"/>
                                          </p:stCondLst>
                                        </p:cTn>
                                        <p:tgtEl>
                                          <p:spTgt spid="2"/>
                                        </p:tgtEl>
                                      </p:cBhvr>
                                      <p:to x="100000" y="100000"/>
                                    </p:animScale>
                                  </p:childTnLst>
                                </p:cTn>
                              </p:par>
                            </p:childTnLst>
                          </p:cTn>
                        </p:par>
                        <p:par>
                          <p:cTn id="48" fill="hold">
                            <p:stCondLst>
                              <p:cond delay="2000"/>
                            </p:stCondLst>
                            <p:childTnLst>
                              <p:par>
                                <p:cTn id="49" presetID="21" presetClass="entr" presetSubtype="1" fill="hold" grpId="0" nodeType="afterEffect">
                                  <p:stCondLst>
                                    <p:cond delay="0"/>
                                  </p:stCondLst>
                                  <p:childTnLst>
                                    <p:set>
                                      <p:cBhvr>
                                        <p:cTn id="50" dur="1" fill="hold">
                                          <p:stCondLst>
                                            <p:cond delay="0"/>
                                          </p:stCondLst>
                                        </p:cTn>
                                        <p:tgtEl>
                                          <p:spTgt spid="3"/>
                                        </p:tgtEl>
                                        <p:attrNameLst>
                                          <p:attrName>style.visibility</p:attrName>
                                        </p:attrNameLst>
                                      </p:cBhvr>
                                      <p:to>
                                        <p:strVal val="visible"/>
                                      </p:to>
                                    </p:set>
                                    <p:animEffect transition="in" filter="wheel(1)">
                                      <p:cBhvr>
                                        <p:cTn id="51" dur="2000"/>
                                        <p:tgtEl>
                                          <p:spTgt spid="3"/>
                                        </p:tgtEl>
                                      </p:cBhvr>
                                    </p:animEffect>
                                  </p:childTnLst>
                                </p:cTn>
                              </p:par>
                            </p:childTnLst>
                          </p:cTn>
                        </p:par>
                      </p:childTnLst>
                    </p:cTn>
                  </p:par>
                  <p:par>
                    <p:cTn id="52" fill="hold">
                      <p:stCondLst>
                        <p:cond delay="indefinite"/>
                      </p:stCondLst>
                      <p:childTnLst>
                        <p:par>
                          <p:cTn id="53" fill="hold">
                            <p:stCondLst>
                              <p:cond delay="0"/>
                            </p:stCondLst>
                            <p:childTnLst>
                              <p:par>
                                <p:cTn id="54" presetID="26"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wipe(down)">
                                      <p:cBhvr>
                                        <p:cTn id="56" dur="580">
                                          <p:stCondLst>
                                            <p:cond delay="0"/>
                                          </p:stCondLst>
                                        </p:cTn>
                                        <p:tgtEl>
                                          <p:spTgt spid="16"/>
                                        </p:tgtEl>
                                      </p:cBhvr>
                                    </p:animEffect>
                                    <p:anim calcmode="lin" valueType="num">
                                      <p:cBhvr>
                                        <p:cTn id="57"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62" dur="26">
                                          <p:stCondLst>
                                            <p:cond delay="650"/>
                                          </p:stCondLst>
                                        </p:cTn>
                                        <p:tgtEl>
                                          <p:spTgt spid="16"/>
                                        </p:tgtEl>
                                      </p:cBhvr>
                                      <p:to x="100000" y="60000"/>
                                    </p:animScale>
                                    <p:animScale>
                                      <p:cBhvr>
                                        <p:cTn id="63" dur="166" decel="50000">
                                          <p:stCondLst>
                                            <p:cond delay="676"/>
                                          </p:stCondLst>
                                        </p:cTn>
                                        <p:tgtEl>
                                          <p:spTgt spid="16"/>
                                        </p:tgtEl>
                                      </p:cBhvr>
                                      <p:to x="100000" y="100000"/>
                                    </p:animScale>
                                    <p:animScale>
                                      <p:cBhvr>
                                        <p:cTn id="64" dur="26">
                                          <p:stCondLst>
                                            <p:cond delay="1312"/>
                                          </p:stCondLst>
                                        </p:cTn>
                                        <p:tgtEl>
                                          <p:spTgt spid="16"/>
                                        </p:tgtEl>
                                      </p:cBhvr>
                                      <p:to x="100000" y="80000"/>
                                    </p:animScale>
                                    <p:animScale>
                                      <p:cBhvr>
                                        <p:cTn id="65" dur="166" decel="50000">
                                          <p:stCondLst>
                                            <p:cond delay="1338"/>
                                          </p:stCondLst>
                                        </p:cTn>
                                        <p:tgtEl>
                                          <p:spTgt spid="16"/>
                                        </p:tgtEl>
                                      </p:cBhvr>
                                      <p:to x="100000" y="100000"/>
                                    </p:animScale>
                                    <p:animScale>
                                      <p:cBhvr>
                                        <p:cTn id="66" dur="26">
                                          <p:stCondLst>
                                            <p:cond delay="1642"/>
                                          </p:stCondLst>
                                        </p:cTn>
                                        <p:tgtEl>
                                          <p:spTgt spid="16"/>
                                        </p:tgtEl>
                                      </p:cBhvr>
                                      <p:to x="100000" y="90000"/>
                                    </p:animScale>
                                    <p:animScale>
                                      <p:cBhvr>
                                        <p:cTn id="67" dur="166" decel="50000">
                                          <p:stCondLst>
                                            <p:cond delay="1668"/>
                                          </p:stCondLst>
                                        </p:cTn>
                                        <p:tgtEl>
                                          <p:spTgt spid="16"/>
                                        </p:tgtEl>
                                      </p:cBhvr>
                                      <p:to x="100000" y="100000"/>
                                    </p:animScale>
                                    <p:animScale>
                                      <p:cBhvr>
                                        <p:cTn id="68" dur="26">
                                          <p:stCondLst>
                                            <p:cond delay="1808"/>
                                          </p:stCondLst>
                                        </p:cTn>
                                        <p:tgtEl>
                                          <p:spTgt spid="16"/>
                                        </p:tgtEl>
                                      </p:cBhvr>
                                      <p:to x="100000" y="95000"/>
                                    </p:animScale>
                                    <p:animScale>
                                      <p:cBhvr>
                                        <p:cTn id="69" dur="166" decel="50000">
                                          <p:stCondLst>
                                            <p:cond delay="1834"/>
                                          </p:stCondLst>
                                        </p:cTn>
                                        <p:tgtEl>
                                          <p:spTgt spid="16"/>
                                        </p:tgtEl>
                                      </p:cBhvr>
                                      <p:to x="100000" y="100000"/>
                                    </p:animScale>
                                  </p:childTnLst>
                                </p:cTn>
                              </p:par>
                            </p:childTnLst>
                          </p:cTn>
                        </p:par>
                        <p:par>
                          <p:cTn id="70" fill="hold">
                            <p:stCondLst>
                              <p:cond delay="2000"/>
                            </p:stCondLst>
                            <p:childTnLst>
                              <p:par>
                                <p:cTn id="71" presetID="22" presetClass="entr" presetSubtype="4" fill="hold" grpId="0" nodeType="after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wipe(down)">
                                      <p:cBhvr>
                                        <p:cTn id="7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 grpId="0" animBg="1"/>
      <p:bldP spid="16" grpId="0" animBg="1"/>
      <p:bldP spid="3"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rPr>
              <a:t>Guided Practice</a:t>
            </a:r>
          </a:p>
        </p:txBody>
      </p:sp>
      <p:sp>
        <p:nvSpPr>
          <p:cNvPr id="17412" name="Black Background"/>
          <p:cNvSpPr>
            <a:spLocks noChangeArrowheads="1"/>
          </p:cNvSpPr>
          <p:nvPr/>
        </p:nvSpPr>
        <p:spPr bwMode="auto">
          <a:xfrm>
            <a:off x="268288" y="990600"/>
            <a:ext cx="8686800" cy="4521200"/>
          </a:xfrm>
          <a:prstGeom prst="roundRect">
            <a:avLst>
              <a:gd name="adj" fmla="val 7954"/>
            </a:avLst>
          </a:prstGeom>
          <a:solidFill>
            <a:schemeClr val="tx1"/>
          </a:solidFill>
          <a:ln w="19050">
            <a:solidFill>
              <a:schemeClr val="bg1"/>
            </a:solidFill>
            <a:round/>
            <a:headEnd/>
            <a:tailEnd/>
          </a:ln>
        </p:spPr>
        <p:txBody>
          <a:bodyPr wrap="none" anchor="ctr"/>
          <a:lstStyle/>
          <a:p>
            <a:endParaRPr lang="es-ES">
              <a:solidFill>
                <a:schemeClr val="bg1"/>
              </a:solidFill>
            </a:endParaRPr>
          </a:p>
        </p:txBody>
      </p:sp>
      <p:sp>
        <p:nvSpPr>
          <p:cNvPr id="17415"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fld id="{A1A0D16D-0A65-4FF0-9F65-8C7BC48B74D7}" type="slidenum">
              <a:rPr lang="en-US">
                <a:solidFill>
                  <a:schemeClr val="bg1"/>
                </a:solidFill>
              </a:rPr>
              <a:pPr algn="ctr" eaLnBrk="1" hangingPunct="1"/>
              <a:t>5</a:t>
            </a:fld>
            <a:endParaRPr lang="en-US">
              <a:solidFill>
                <a:schemeClr val="bg1"/>
              </a:solidFill>
            </a:endParaRPr>
          </a:p>
        </p:txBody>
      </p:sp>
      <p:sp>
        <p:nvSpPr>
          <p:cNvPr id="17424" name="TextBox 1"/>
          <p:cNvSpPr txBox="1">
            <a:spLocks noChangeArrowheads="1"/>
          </p:cNvSpPr>
          <p:nvPr/>
        </p:nvSpPr>
        <p:spPr bwMode="auto">
          <a:xfrm>
            <a:off x="465931" y="1229970"/>
            <a:ext cx="824706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en-US" sz="2400" dirty="0">
                <a:solidFill>
                  <a:srgbClr val="FFFF00"/>
                </a:solidFill>
                <a:latin typeface="Comic Sans MS" pitchFamily="66" charset="0"/>
              </a:rPr>
              <a:t>Write  the </a:t>
            </a:r>
            <a:r>
              <a:rPr lang="en-US" sz="2400" dirty="0" smtClean="0">
                <a:solidFill>
                  <a:srgbClr val="FFFF00"/>
                </a:solidFill>
                <a:latin typeface="Comic Sans MS" pitchFamily="66" charset="0"/>
              </a:rPr>
              <a:t>integer that represents each real life  description, </a:t>
            </a:r>
            <a:r>
              <a:rPr lang="en-US" sz="2400" dirty="0">
                <a:solidFill>
                  <a:srgbClr val="FFFF00"/>
                </a:solidFill>
                <a:latin typeface="Comic Sans MS" pitchFamily="66" charset="0"/>
              </a:rPr>
              <a:t>and </a:t>
            </a:r>
            <a:r>
              <a:rPr lang="en-US" sz="2400" dirty="0" smtClean="0">
                <a:solidFill>
                  <a:srgbClr val="FFFF00"/>
                </a:solidFill>
                <a:latin typeface="Comic Sans MS" pitchFamily="66" charset="0"/>
              </a:rPr>
              <a:t> </a:t>
            </a:r>
            <a:r>
              <a:rPr lang="en-US" sz="2400" dirty="0">
                <a:solidFill>
                  <a:srgbClr val="FFFF00"/>
                </a:solidFill>
                <a:latin typeface="Comic Sans MS" pitchFamily="66" charset="0"/>
              </a:rPr>
              <a:t>place them on the </a:t>
            </a:r>
            <a:r>
              <a:rPr lang="en-US" sz="2400" dirty="0">
                <a:solidFill>
                  <a:srgbClr val="FFC000"/>
                </a:solidFill>
                <a:latin typeface="Comic Sans MS" pitchFamily="66" charset="0"/>
              </a:rPr>
              <a:t>number </a:t>
            </a:r>
            <a:r>
              <a:rPr lang="en-US" sz="2400" dirty="0" smtClean="0">
                <a:solidFill>
                  <a:srgbClr val="FFC000"/>
                </a:solidFill>
                <a:latin typeface="Comic Sans MS" pitchFamily="66" charset="0"/>
              </a:rPr>
              <a:t>line..</a:t>
            </a:r>
            <a:endParaRPr lang="en-US" sz="2400" dirty="0">
              <a:solidFill>
                <a:srgbClr val="FFC000"/>
              </a:solidFill>
              <a:latin typeface="Comic Sans MS" pitchFamily="66" charset="0"/>
            </a:endParaRPr>
          </a:p>
        </p:txBody>
      </p:sp>
      <p:cxnSp>
        <p:nvCxnSpPr>
          <p:cNvPr id="8" name="Straight Arrow Connector 7"/>
          <p:cNvCxnSpPr/>
          <p:nvPr/>
        </p:nvCxnSpPr>
        <p:spPr>
          <a:xfrm flipH="1">
            <a:off x="381000" y="4505325"/>
            <a:ext cx="169863" cy="111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8458200" y="4516438"/>
            <a:ext cx="254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aphicFrame>
        <p:nvGraphicFramePr>
          <p:cNvPr id="23" name="Table 22"/>
          <p:cNvGraphicFramePr>
            <a:graphicFrameLocks noGrp="1"/>
          </p:cNvGraphicFramePr>
          <p:nvPr/>
        </p:nvGraphicFramePr>
        <p:xfrm>
          <a:off x="806450" y="4298950"/>
          <a:ext cx="7599706" cy="365238"/>
        </p:xfrm>
        <a:graphic>
          <a:graphicData uri="http://schemas.openxmlformats.org/drawingml/2006/table">
            <a:tbl>
              <a:tblPr/>
              <a:tblGrid>
                <a:gridCol w="352425"/>
                <a:gridCol w="350838"/>
                <a:gridCol w="352425"/>
                <a:gridCol w="352425"/>
                <a:gridCol w="352425"/>
                <a:gridCol w="350837"/>
                <a:gridCol w="352425"/>
                <a:gridCol w="352425"/>
                <a:gridCol w="350838"/>
                <a:gridCol w="352425"/>
                <a:gridCol w="352425"/>
                <a:gridCol w="350837"/>
                <a:gridCol w="352425"/>
                <a:gridCol w="352425"/>
                <a:gridCol w="352425"/>
                <a:gridCol w="350838"/>
                <a:gridCol w="352425"/>
                <a:gridCol w="352425"/>
                <a:gridCol w="350837"/>
                <a:gridCol w="352425"/>
                <a:gridCol w="352425"/>
                <a:gridCol w="208306"/>
              </a:tblGrid>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dirty="0" smtClean="0">
                        <a:ln>
                          <a:noFill/>
                        </a:ln>
                        <a:solidFill>
                          <a:schemeClr val="bg1"/>
                        </a:solidFill>
                        <a:effectLst/>
                        <a:latin typeface="Calibri" pitchFamily="34" charset="0"/>
                        <a:ea typeface="MS PGothic" pitchFamily="34" charset="-128"/>
                      </a:endParaRPr>
                    </a:p>
                  </a:txBody>
                  <a:tcPr marL="91453" marR="91453" marT="45459" marB="45459" horzOverflow="overflow">
                    <a:lnL>
                      <a:noFill/>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dirty="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dirty="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dirty="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dirty="0" smtClean="0">
                        <a:ln>
                          <a:noFill/>
                        </a:ln>
                        <a:solidFill>
                          <a:schemeClr val="bg1"/>
                        </a:solidFill>
                        <a:effectLst/>
                        <a:latin typeface="Calibri" pitchFamily="34" charset="0"/>
                        <a:ea typeface="MS PGothic" pitchFamily="34" charset="-128"/>
                      </a:endParaRPr>
                    </a:p>
                  </a:txBody>
                  <a:tcPr marL="91453" marR="91453" marT="45459" marB="45459" horzOverflow="overflow">
                    <a:lnL w="12700" cap="flat" cmpd="sng" algn="ctr">
                      <a:solidFill>
                        <a:schemeClr val="bg1"/>
                      </a:solidFill>
                      <a:prstDash val="solid"/>
                      <a:round/>
                      <a:headEnd type="none" w="med" len="med"/>
                      <a:tailEnd type="none" w="med" len="med"/>
                    </a:lnL>
                    <a:lnR>
                      <a:noFill/>
                    </a:lnR>
                    <a:lnT>
                      <a:noFill/>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r>
            </a:tbl>
          </a:graphicData>
        </a:graphic>
      </p:graphicFrame>
      <p:sp>
        <p:nvSpPr>
          <p:cNvPr id="24" name="TextBox 23"/>
          <p:cNvSpPr txBox="1"/>
          <p:nvPr/>
        </p:nvSpPr>
        <p:spPr>
          <a:xfrm>
            <a:off x="550863" y="4800600"/>
            <a:ext cx="7924799" cy="276999"/>
          </a:xfrm>
          <a:prstGeom prst="rect">
            <a:avLst/>
          </a:prstGeom>
          <a:noFill/>
        </p:spPr>
        <p:txBody>
          <a:bodyPr>
            <a:spAutoFit/>
          </a:bodyPr>
          <a:lstStyle/>
          <a:p>
            <a:pPr>
              <a:defRPr/>
            </a:pPr>
            <a:r>
              <a:rPr lang="en-US" sz="800" b="1" dirty="0">
                <a:ln>
                  <a:solidFill>
                    <a:schemeClr val="bg1"/>
                  </a:solidFill>
                </a:ln>
                <a:solidFill>
                  <a:schemeClr val="bg1"/>
                </a:solidFill>
              </a:rPr>
              <a:t>                </a:t>
            </a:r>
            <a:r>
              <a:rPr lang="en-US" sz="1200" b="1" dirty="0">
                <a:ln>
                  <a:solidFill>
                    <a:schemeClr val="bg1"/>
                  </a:solidFill>
                </a:ln>
                <a:solidFill>
                  <a:schemeClr val="bg1"/>
                </a:solidFill>
              </a:rPr>
              <a:t>-10       -9      -8       -7       -6       -5      -4       -3      -2       -1       0        1        2       3         4       5        6        7        8        9       10 </a:t>
            </a:r>
            <a:endParaRPr lang="en-US" sz="1200" dirty="0">
              <a:ln>
                <a:solidFill>
                  <a:schemeClr val="bg1"/>
                </a:solidFill>
              </a:ln>
              <a:solidFill>
                <a:schemeClr val="bg1"/>
              </a:solidFill>
            </a:endParaRPr>
          </a:p>
        </p:txBody>
      </p:sp>
      <p:cxnSp>
        <p:nvCxnSpPr>
          <p:cNvPr id="25" name="Straight Arrow Connector 24"/>
          <p:cNvCxnSpPr/>
          <p:nvPr/>
        </p:nvCxnSpPr>
        <p:spPr>
          <a:xfrm flipH="1">
            <a:off x="785813" y="4648200"/>
            <a:ext cx="296862" cy="0"/>
          </a:xfrm>
          <a:prstGeom prst="straightConnector1">
            <a:avLst/>
          </a:prstGeom>
          <a:ln>
            <a:solidFill>
              <a:schemeClr val="bg1"/>
            </a:solidFill>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a:off x="8202613" y="4648200"/>
            <a:ext cx="300037" cy="7938"/>
          </a:xfrm>
          <a:prstGeom prst="straightConnector1">
            <a:avLst/>
          </a:prstGeom>
          <a:ln>
            <a:solidFill>
              <a:schemeClr val="bg1"/>
            </a:solidFill>
            <a:tailEnd type="arrow"/>
          </a:ln>
        </p:spPr>
        <p:style>
          <a:lnRef idx="2">
            <a:schemeClr val="dk1"/>
          </a:lnRef>
          <a:fillRef idx="0">
            <a:schemeClr val="dk1"/>
          </a:fillRef>
          <a:effectRef idx="1">
            <a:schemeClr val="dk1"/>
          </a:effectRef>
          <a:fontRef idx="minor">
            <a:schemeClr val="tx1"/>
          </a:fontRef>
        </p:style>
      </p:cxnSp>
      <p:sp>
        <p:nvSpPr>
          <p:cNvPr id="3" name="Star -7"/>
          <p:cNvSpPr/>
          <p:nvPr/>
        </p:nvSpPr>
        <p:spPr>
          <a:xfrm>
            <a:off x="1981200" y="4211638"/>
            <a:ext cx="457200" cy="457200"/>
          </a:xfrm>
          <a:prstGeom prst="star5">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27" name="Star -3"/>
          <p:cNvSpPr/>
          <p:nvPr/>
        </p:nvSpPr>
        <p:spPr>
          <a:xfrm>
            <a:off x="3429000" y="4211638"/>
            <a:ext cx="457200" cy="457200"/>
          </a:xfrm>
          <a:prstGeom prst="star5">
            <a:avLst/>
          </a:prstGeom>
          <a:solidFill>
            <a:srgbClr val="660033"/>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28" name="Star -5"/>
          <p:cNvSpPr/>
          <p:nvPr/>
        </p:nvSpPr>
        <p:spPr>
          <a:xfrm>
            <a:off x="2667000" y="4211638"/>
            <a:ext cx="457200" cy="457200"/>
          </a:xfrm>
          <a:prstGeom prst="star5">
            <a:avLst/>
          </a:prstGeom>
          <a:solidFill>
            <a:srgbClr val="00206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29" name="Star 6"/>
          <p:cNvSpPr/>
          <p:nvPr/>
        </p:nvSpPr>
        <p:spPr>
          <a:xfrm>
            <a:off x="6553200" y="4211638"/>
            <a:ext cx="457200" cy="457200"/>
          </a:xfrm>
          <a:prstGeom prst="star5">
            <a:avLst/>
          </a:prstGeom>
          <a:solidFill>
            <a:srgbClr val="FF000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0" name="Star 2"/>
          <p:cNvSpPr/>
          <p:nvPr/>
        </p:nvSpPr>
        <p:spPr>
          <a:xfrm>
            <a:off x="5166643" y="4211638"/>
            <a:ext cx="457200" cy="457200"/>
          </a:xfrm>
          <a:prstGeom prst="star5">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1" name="Star 4"/>
          <p:cNvSpPr/>
          <p:nvPr/>
        </p:nvSpPr>
        <p:spPr>
          <a:xfrm>
            <a:off x="5854618" y="4211638"/>
            <a:ext cx="457200" cy="457200"/>
          </a:xfrm>
          <a:prstGeom prst="star5">
            <a:avLst/>
          </a:prstGeom>
          <a:solidFill>
            <a:srgbClr val="FF33CC"/>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2" name="Star -8"/>
          <p:cNvSpPr/>
          <p:nvPr/>
        </p:nvSpPr>
        <p:spPr>
          <a:xfrm>
            <a:off x="1591727" y="4211638"/>
            <a:ext cx="457200" cy="457200"/>
          </a:xfrm>
          <a:prstGeom prst="star5">
            <a:avLst/>
          </a:prstGeom>
          <a:solidFill>
            <a:srgbClr val="7030A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3" name="Star 10"/>
          <p:cNvSpPr/>
          <p:nvPr/>
        </p:nvSpPr>
        <p:spPr>
          <a:xfrm>
            <a:off x="7976260" y="4211638"/>
            <a:ext cx="457200" cy="457200"/>
          </a:xfrm>
          <a:prstGeom prst="star5">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34" name="TextBox 1"/>
          <p:cNvSpPr txBox="1">
            <a:spLocks noChangeArrowheads="1"/>
          </p:cNvSpPr>
          <p:nvPr/>
        </p:nvSpPr>
        <p:spPr bwMode="auto">
          <a:xfrm>
            <a:off x="609600" y="2216510"/>
            <a:ext cx="1792224" cy="822960"/>
          </a:xfrm>
          <a:prstGeom prst="rect">
            <a:avLst/>
          </a:prstGeom>
          <a:ln/>
        </p:spPr>
        <p:style>
          <a:lnRef idx="0">
            <a:schemeClr val="accent5"/>
          </a:lnRef>
          <a:fillRef idx="3">
            <a:schemeClr val="accent5"/>
          </a:fillRef>
          <a:effectRef idx="3">
            <a:schemeClr val="accent5"/>
          </a:effectRef>
          <a:fontRef idx="minor">
            <a:schemeClr val="lt1"/>
          </a:fontRef>
        </p:style>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7 degrees </a:t>
            </a:r>
          </a:p>
          <a:p>
            <a:pPr eaLnBrk="1" hangingPunct="1">
              <a:defRPr/>
            </a:pPr>
            <a:r>
              <a:rPr lang="en-US" sz="1600" dirty="0" smtClean="0">
                <a:solidFill>
                  <a:schemeClr val="bg1"/>
                </a:solidFill>
              </a:rPr>
              <a:t>below zero</a:t>
            </a:r>
          </a:p>
        </p:txBody>
      </p:sp>
      <p:sp>
        <p:nvSpPr>
          <p:cNvPr id="17417" name="TextBox 2"/>
          <p:cNvSpPr txBox="1">
            <a:spLocks noChangeArrowheads="1"/>
          </p:cNvSpPr>
          <p:nvPr/>
        </p:nvSpPr>
        <p:spPr bwMode="auto">
          <a:xfrm>
            <a:off x="2722042" y="3165874"/>
            <a:ext cx="1792288" cy="830997"/>
          </a:xfrm>
          <a:prstGeom prst="rect">
            <a:avLst/>
          </a:prstGeom>
          <a:solidFill>
            <a:srgbClr val="FF0000"/>
          </a:solidFill>
          <a:ln/>
          <a:effectLst>
            <a:outerShdw blurRad="50800" dist="38100" dir="5400000" algn="t" rotWithShape="0">
              <a:prstClr val="black">
                <a:alpha val="40000"/>
              </a:prstClr>
            </a:outerShdw>
          </a:effectLst>
        </p:spPr>
        <p:style>
          <a:lnRef idx="0">
            <a:schemeClr val="accent5"/>
          </a:lnRef>
          <a:fillRef idx="3">
            <a:schemeClr val="accent5"/>
          </a:fillRef>
          <a:effectRef idx="3">
            <a:schemeClr val="accent5"/>
          </a:effectRef>
          <a:fontRef idx="minor">
            <a:schemeClr val="lt1"/>
          </a:fontRef>
        </p:style>
        <p:txBody>
          <a:bodyPr wrap="squar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$6.00 profit starting from zero dollars</a:t>
            </a:r>
          </a:p>
        </p:txBody>
      </p:sp>
      <p:sp>
        <p:nvSpPr>
          <p:cNvPr id="17418" name="TextBox 3"/>
          <p:cNvSpPr txBox="1">
            <a:spLocks noChangeArrowheads="1"/>
          </p:cNvSpPr>
          <p:nvPr/>
        </p:nvSpPr>
        <p:spPr bwMode="auto">
          <a:xfrm>
            <a:off x="4938043" y="2208472"/>
            <a:ext cx="1792224" cy="822960"/>
          </a:xfrm>
          <a:prstGeom prst="rect">
            <a:avLst/>
          </a:prstGeom>
          <a:solidFill>
            <a:srgbClr val="7030A0"/>
          </a:solidFill>
          <a:ln/>
        </p:spPr>
        <p:style>
          <a:lnRef idx="0">
            <a:schemeClr val="accent5"/>
          </a:lnRef>
          <a:fillRef idx="3">
            <a:schemeClr val="accent5"/>
          </a:fillRef>
          <a:effectRef idx="3">
            <a:schemeClr val="accent5"/>
          </a:effectRef>
          <a:fontRef idx="minor">
            <a:schemeClr val="lt1"/>
          </a:fontRef>
        </p:style>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8 feet below </a:t>
            </a:r>
          </a:p>
          <a:p>
            <a:pPr eaLnBrk="1" hangingPunct="1">
              <a:defRPr/>
            </a:pPr>
            <a:r>
              <a:rPr lang="en-US" sz="1600" dirty="0" smtClean="0">
                <a:solidFill>
                  <a:schemeClr val="bg1"/>
                </a:solidFill>
              </a:rPr>
              <a:t>sea level</a:t>
            </a:r>
          </a:p>
        </p:txBody>
      </p:sp>
      <p:sp>
        <p:nvSpPr>
          <p:cNvPr id="17419" name="TextBox 6"/>
          <p:cNvSpPr txBox="1">
            <a:spLocks noChangeArrowheads="1"/>
          </p:cNvSpPr>
          <p:nvPr/>
        </p:nvSpPr>
        <p:spPr bwMode="auto">
          <a:xfrm>
            <a:off x="7010400" y="2208473"/>
            <a:ext cx="1792224" cy="830997"/>
          </a:xfrm>
          <a:prstGeom prst="rect">
            <a:avLst/>
          </a:prstGeom>
          <a:solidFill>
            <a:srgbClr val="FF33CC"/>
          </a:solidFill>
          <a:ln/>
        </p:spPr>
        <p:style>
          <a:lnRef idx="0">
            <a:schemeClr val="accent5"/>
          </a:lnRef>
          <a:fillRef idx="3">
            <a:schemeClr val="accent5"/>
          </a:fillRef>
          <a:effectRef idx="3">
            <a:schemeClr val="accent5"/>
          </a:effectRef>
          <a:fontRef idx="minor">
            <a:schemeClr val="lt1"/>
          </a:fontRef>
        </p:style>
        <p:txBody>
          <a:bodyPr wrap="squar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Deposit of </a:t>
            </a:r>
          </a:p>
          <a:p>
            <a:pPr eaLnBrk="1" hangingPunct="1">
              <a:defRPr/>
            </a:pPr>
            <a:r>
              <a:rPr lang="en-US" sz="1600" dirty="0" smtClean="0">
                <a:solidFill>
                  <a:schemeClr val="bg1"/>
                </a:solidFill>
              </a:rPr>
              <a:t>$4.00 starting from zero</a:t>
            </a:r>
          </a:p>
        </p:txBody>
      </p:sp>
      <p:sp>
        <p:nvSpPr>
          <p:cNvPr id="17420" name="TextBox 8"/>
          <p:cNvSpPr txBox="1">
            <a:spLocks noChangeArrowheads="1"/>
          </p:cNvSpPr>
          <p:nvPr/>
        </p:nvSpPr>
        <p:spPr bwMode="auto">
          <a:xfrm>
            <a:off x="4910138" y="3229737"/>
            <a:ext cx="1792224" cy="830997"/>
          </a:xfrm>
          <a:prstGeom prst="rect">
            <a:avLst/>
          </a:prstGeom>
          <a:solidFill>
            <a:srgbClr val="002060"/>
          </a:solidFill>
          <a:ln/>
        </p:spPr>
        <p:style>
          <a:lnRef idx="0">
            <a:schemeClr val="accent5"/>
          </a:lnRef>
          <a:fillRef idx="3">
            <a:schemeClr val="accent5"/>
          </a:fillRef>
          <a:effectRef idx="3">
            <a:schemeClr val="accent5"/>
          </a:effectRef>
          <a:fontRef idx="minor">
            <a:schemeClr val="lt1"/>
          </a:fontRef>
        </p:style>
        <p:txBody>
          <a:bodyPr wrap="squar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Withdrawal of</a:t>
            </a:r>
          </a:p>
          <a:p>
            <a:pPr eaLnBrk="1" hangingPunct="1">
              <a:defRPr/>
            </a:pPr>
            <a:r>
              <a:rPr lang="en-US" sz="1600" dirty="0" smtClean="0">
                <a:solidFill>
                  <a:schemeClr val="bg1"/>
                </a:solidFill>
              </a:rPr>
              <a:t>   $5.00 starting from zero.</a:t>
            </a:r>
          </a:p>
        </p:txBody>
      </p:sp>
      <p:sp>
        <p:nvSpPr>
          <p:cNvPr id="17421" name="TextBox 10"/>
          <p:cNvSpPr txBox="1">
            <a:spLocks noChangeArrowheads="1"/>
          </p:cNvSpPr>
          <p:nvPr/>
        </p:nvSpPr>
        <p:spPr bwMode="auto">
          <a:xfrm>
            <a:off x="2721038" y="2200435"/>
            <a:ext cx="1792224" cy="830997"/>
          </a:xfrm>
          <a:prstGeom prst="rect">
            <a:avLst/>
          </a:prstGeom>
          <a:ln/>
        </p:spPr>
        <p:style>
          <a:lnRef idx="1">
            <a:schemeClr val="accent4"/>
          </a:lnRef>
          <a:fillRef idx="3">
            <a:schemeClr val="accent4"/>
          </a:fillRef>
          <a:effectRef idx="2">
            <a:schemeClr val="accent4"/>
          </a:effectRef>
          <a:fontRef idx="minor">
            <a:schemeClr val="lt1"/>
          </a:fontRef>
        </p:style>
        <p:txBody>
          <a:bodyPr wrap="squar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The climber was at an elevation of 10 km</a:t>
            </a:r>
          </a:p>
        </p:txBody>
      </p:sp>
      <p:sp>
        <p:nvSpPr>
          <p:cNvPr id="17422" name="TextBox 11"/>
          <p:cNvSpPr txBox="1">
            <a:spLocks noChangeArrowheads="1"/>
          </p:cNvSpPr>
          <p:nvPr/>
        </p:nvSpPr>
        <p:spPr bwMode="auto">
          <a:xfrm>
            <a:off x="6990347" y="3229736"/>
            <a:ext cx="1792224" cy="830997"/>
          </a:xfrm>
          <a:prstGeom prst="rect">
            <a:avLst/>
          </a:prstGeom>
          <a:solidFill>
            <a:srgbClr val="660033"/>
          </a:solidFill>
          <a:ln/>
        </p:spPr>
        <p:style>
          <a:lnRef idx="0">
            <a:schemeClr val="accent5"/>
          </a:lnRef>
          <a:fillRef idx="3">
            <a:schemeClr val="accent5"/>
          </a:fillRef>
          <a:effectRef idx="3">
            <a:schemeClr val="accent5"/>
          </a:effectRef>
          <a:fontRef idx="minor">
            <a:schemeClr val="lt1"/>
          </a:fontRef>
        </p:style>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Loss of  $3.00 starting from zero</a:t>
            </a:r>
          </a:p>
        </p:txBody>
      </p:sp>
      <p:sp>
        <p:nvSpPr>
          <p:cNvPr id="17423" name="TextBox 12"/>
          <p:cNvSpPr txBox="1">
            <a:spLocks noChangeArrowheads="1"/>
          </p:cNvSpPr>
          <p:nvPr/>
        </p:nvSpPr>
        <p:spPr bwMode="auto">
          <a:xfrm>
            <a:off x="609600" y="3187525"/>
            <a:ext cx="1792224" cy="822960"/>
          </a:xfrm>
          <a:prstGeom prst="rect">
            <a:avLst/>
          </a:prstGeom>
          <a:ln/>
        </p:spPr>
        <p:style>
          <a:lnRef idx="0">
            <a:schemeClr val="accent1"/>
          </a:lnRef>
          <a:fillRef idx="3">
            <a:schemeClr val="accent1"/>
          </a:fillRef>
          <a:effectRef idx="3">
            <a:schemeClr val="accent1"/>
          </a:effectRef>
          <a:fontRef idx="minor">
            <a:schemeClr val="lt1"/>
          </a:fontRef>
        </p:style>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2 degrees</a:t>
            </a:r>
          </a:p>
          <a:p>
            <a:pPr eaLnBrk="1" hangingPunct="1">
              <a:defRPr/>
            </a:pPr>
            <a:r>
              <a:rPr lang="en-US" sz="1600" dirty="0" smtClean="0">
                <a:solidFill>
                  <a:schemeClr val="bg1"/>
                </a:solidFill>
              </a:rPr>
              <a:t>above zero</a:t>
            </a:r>
          </a:p>
        </p:txBody>
      </p:sp>
      <p:sp>
        <p:nvSpPr>
          <p:cNvPr id="41" name="TextBox 11"/>
          <p:cNvSpPr txBox="1">
            <a:spLocks noChangeArrowheads="1"/>
          </p:cNvSpPr>
          <p:nvPr/>
        </p:nvSpPr>
        <p:spPr bwMode="auto">
          <a:xfrm>
            <a:off x="7010400" y="3200400"/>
            <a:ext cx="1792224" cy="830997"/>
          </a:xfrm>
          <a:prstGeom prst="rect">
            <a:avLst/>
          </a:prstGeom>
          <a:solidFill>
            <a:srgbClr val="660033"/>
          </a:solidFill>
          <a:ln/>
        </p:spPr>
        <p:style>
          <a:lnRef idx="0">
            <a:schemeClr val="accent5"/>
          </a:lnRef>
          <a:fillRef idx="3">
            <a:schemeClr val="accent5"/>
          </a:fillRef>
          <a:effectRef idx="3">
            <a:schemeClr val="accent5"/>
          </a:effectRef>
          <a:fontRef idx="minor">
            <a:schemeClr val="lt1"/>
          </a:fontRef>
        </p:style>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Loss of  $3.00 starting from zero</a:t>
            </a:r>
          </a:p>
        </p:txBody>
      </p:sp>
      <p:sp>
        <p:nvSpPr>
          <p:cNvPr id="40" name="TextBox 8"/>
          <p:cNvSpPr txBox="1">
            <a:spLocks noChangeArrowheads="1"/>
          </p:cNvSpPr>
          <p:nvPr/>
        </p:nvSpPr>
        <p:spPr bwMode="auto">
          <a:xfrm>
            <a:off x="4910138" y="3219214"/>
            <a:ext cx="1792224" cy="830997"/>
          </a:xfrm>
          <a:prstGeom prst="rect">
            <a:avLst/>
          </a:prstGeom>
          <a:solidFill>
            <a:srgbClr val="002060"/>
          </a:solidFill>
          <a:ln/>
        </p:spPr>
        <p:style>
          <a:lnRef idx="0">
            <a:schemeClr val="accent5"/>
          </a:lnRef>
          <a:fillRef idx="3">
            <a:schemeClr val="accent5"/>
          </a:fillRef>
          <a:effectRef idx="3">
            <a:schemeClr val="accent5"/>
          </a:effectRef>
          <a:fontRef idx="minor">
            <a:schemeClr val="lt1"/>
          </a:fontRef>
        </p:style>
        <p:txBody>
          <a:bodyPr wrap="squar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Withdrawal of</a:t>
            </a:r>
          </a:p>
          <a:p>
            <a:pPr eaLnBrk="1" hangingPunct="1">
              <a:defRPr/>
            </a:pPr>
            <a:r>
              <a:rPr lang="en-US" sz="1600" dirty="0" smtClean="0">
                <a:solidFill>
                  <a:schemeClr val="bg1"/>
                </a:solidFill>
              </a:rPr>
              <a:t>   $5.00 starting from zero.</a:t>
            </a:r>
          </a:p>
        </p:txBody>
      </p:sp>
      <p:sp>
        <p:nvSpPr>
          <p:cNvPr id="39" name="TextBox 2"/>
          <p:cNvSpPr txBox="1">
            <a:spLocks noChangeArrowheads="1"/>
          </p:cNvSpPr>
          <p:nvPr/>
        </p:nvSpPr>
        <p:spPr bwMode="auto">
          <a:xfrm>
            <a:off x="2722179" y="3192150"/>
            <a:ext cx="1792288" cy="830997"/>
          </a:xfrm>
          <a:prstGeom prst="rect">
            <a:avLst/>
          </a:prstGeom>
          <a:solidFill>
            <a:srgbClr val="FF0000"/>
          </a:solidFill>
          <a:ln/>
          <a:effectLst>
            <a:outerShdw blurRad="50800" dist="38100" dir="5400000" algn="t" rotWithShape="0">
              <a:prstClr val="black">
                <a:alpha val="40000"/>
              </a:prstClr>
            </a:outerShdw>
          </a:effectLst>
        </p:spPr>
        <p:style>
          <a:lnRef idx="0">
            <a:schemeClr val="accent5"/>
          </a:lnRef>
          <a:fillRef idx="3">
            <a:schemeClr val="accent5"/>
          </a:fillRef>
          <a:effectRef idx="3">
            <a:schemeClr val="accent5"/>
          </a:effectRef>
          <a:fontRef idx="minor">
            <a:schemeClr val="lt1"/>
          </a:fontRef>
        </p:style>
        <p:txBody>
          <a:bodyPr wrap="squar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$6.00 profit starting from zero dollars</a:t>
            </a:r>
          </a:p>
        </p:txBody>
      </p:sp>
      <p:sp>
        <p:nvSpPr>
          <p:cNvPr id="38" name="TextBox 12"/>
          <p:cNvSpPr txBox="1">
            <a:spLocks noChangeArrowheads="1"/>
          </p:cNvSpPr>
          <p:nvPr/>
        </p:nvSpPr>
        <p:spPr bwMode="auto">
          <a:xfrm>
            <a:off x="609600" y="3200400"/>
            <a:ext cx="1792224" cy="822960"/>
          </a:xfrm>
          <a:prstGeom prst="rect">
            <a:avLst/>
          </a:prstGeom>
          <a:ln/>
        </p:spPr>
        <p:style>
          <a:lnRef idx="0">
            <a:schemeClr val="accent1"/>
          </a:lnRef>
          <a:fillRef idx="3">
            <a:schemeClr val="accent1"/>
          </a:fillRef>
          <a:effectRef idx="3">
            <a:schemeClr val="accent1"/>
          </a:effectRef>
          <a:fontRef idx="minor">
            <a:schemeClr val="lt1"/>
          </a:fontRef>
        </p:style>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2 degrees</a:t>
            </a:r>
          </a:p>
          <a:p>
            <a:pPr eaLnBrk="1" hangingPunct="1">
              <a:defRPr/>
            </a:pPr>
            <a:r>
              <a:rPr lang="en-US" sz="1600" dirty="0" smtClean="0">
                <a:solidFill>
                  <a:schemeClr val="bg1"/>
                </a:solidFill>
              </a:rPr>
              <a:t>above zero</a:t>
            </a:r>
          </a:p>
        </p:txBody>
      </p:sp>
      <p:sp>
        <p:nvSpPr>
          <p:cNvPr id="37" name="TextBox 6"/>
          <p:cNvSpPr txBox="1">
            <a:spLocks noChangeArrowheads="1"/>
          </p:cNvSpPr>
          <p:nvPr/>
        </p:nvSpPr>
        <p:spPr bwMode="auto">
          <a:xfrm>
            <a:off x="7010400" y="2209800"/>
            <a:ext cx="1792224" cy="830997"/>
          </a:xfrm>
          <a:prstGeom prst="rect">
            <a:avLst/>
          </a:prstGeom>
          <a:solidFill>
            <a:srgbClr val="FF33CC"/>
          </a:solidFill>
          <a:ln/>
        </p:spPr>
        <p:style>
          <a:lnRef idx="0">
            <a:schemeClr val="accent5"/>
          </a:lnRef>
          <a:fillRef idx="3">
            <a:schemeClr val="accent5"/>
          </a:fillRef>
          <a:effectRef idx="3">
            <a:schemeClr val="accent5"/>
          </a:effectRef>
          <a:fontRef idx="minor">
            <a:schemeClr val="lt1"/>
          </a:fontRef>
        </p:style>
        <p:txBody>
          <a:bodyPr wrap="squar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Deposit of </a:t>
            </a:r>
          </a:p>
          <a:p>
            <a:pPr eaLnBrk="1" hangingPunct="1">
              <a:defRPr/>
            </a:pPr>
            <a:r>
              <a:rPr lang="en-US" sz="1600" dirty="0" smtClean="0">
                <a:solidFill>
                  <a:schemeClr val="bg1"/>
                </a:solidFill>
              </a:rPr>
              <a:t>$4.00 starting from zero</a:t>
            </a:r>
          </a:p>
        </p:txBody>
      </p:sp>
      <p:sp>
        <p:nvSpPr>
          <p:cNvPr id="36" name="TextBox 3"/>
          <p:cNvSpPr txBox="1">
            <a:spLocks noChangeArrowheads="1"/>
          </p:cNvSpPr>
          <p:nvPr/>
        </p:nvSpPr>
        <p:spPr bwMode="auto">
          <a:xfrm>
            <a:off x="4910138" y="2209800"/>
            <a:ext cx="1792224" cy="822960"/>
          </a:xfrm>
          <a:prstGeom prst="rect">
            <a:avLst/>
          </a:prstGeom>
          <a:solidFill>
            <a:srgbClr val="7030A0"/>
          </a:solidFill>
          <a:ln/>
        </p:spPr>
        <p:style>
          <a:lnRef idx="0">
            <a:schemeClr val="accent5"/>
          </a:lnRef>
          <a:fillRef idx="3">
            <a:schemeClr val="accent5"/>
          </a:fillRef>
          <a:effectRef idx="3">
            <a:schemeClr val="accent5"/>
          </a:effectRef>
          <a:fontRef idx="minor">
            <a:schemeClr val="lt1"/>
          </a:fontRef>
        </p:style>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8 feet below </a:t>
            </a:r>
          </a:p>
          <a:p>
            <a:pPr eaLnBrk="1" hangingPunct="1">
              <a:defRPr/>
            </a:pPr>
            <a:r>
              <a:rPr lang="en-US" sz="1600" dirty="0" smtClean="0">
                <a:solidFill>
                  <a:schemeClr val="bg1"/>
                </a:solidFill>
              </a:rPr>
              <a:t>sea level</a:t>
            </a:r>
          </a:p>
        </p:txBody>
      </p:sp>
      <p:sp>
        <p:nvSpPr>
          <p:cNvPr id="35" name="TextBox 10"/>
          <p:cNvSpPr txBox="1">
            <a:spLocks noChangeArrowheads="1"/>
          </p:cNvSpPr>
          <p:nvPr/>
        </p:nvSpPr>
        <p:spPr bwMode="auto">
          <a:xfrm>
            <a:off x="2721038" y="2197440"/>
            <a:ext cx="1792224" cy="830997"/>
          </a:xfrm>
          <a:prstGeom prst="rect">
            <a:avLst/>
          </a:prstGeom>
          <a:ln/>
        </p:spPr>
        <p:style>
          <a:lnRef idx="1">
            <a:schemeClr val="accent4"/>
          </a:lnRef>
          <a:fillRef idx="3">
            <a:schemeClr val="accent4"/>
          </a:fillRef>
          <a:effectRef idx="2">
            <a:schemeClr val="accent4"/>
          </a:effectRef>
          <a:fontRef idx="minor">
            <a:schemeClr val="lt1"/>
          </a:fontRef>
        </p:style>
        <p:txBody>
          <a:bodyPr wrap="squar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The climber was at an elevation of 10 km</a:t>
            </a:r>
          </a:p>
        </p:txBody>
      </p:sp>
      <p:sp>
        <p:nvSpPr>
          <p:cNvPr id="17416" name="TextBox 1"/>
          <p:cNvSpPr txBox="1">
            <a:spLocks noChangeArrowheads="1"/>
          </p:cNvSpPr>
          <p:nvPr/>
        </p:nvSpPr>
        <p:spPr bwMode="auto">
          <a:xfrm>
            <a:off x="609600" y="2208473"/>
            <a:ext cx="1792224" cy="822960"/>
          </a:xfrm>
          <a:prstGeom prst="rect">
            <a:avLst/>
          </a:prstGeom>
          <a:ln/>
        </p:spPr>
        <p:style>
          <a:lnRef idx="0">
            <a:schemeClr val="accent5"/>
          </a:lnRef>
          <a:fillRef idx="3">
            <a:schemeClr val="accent5"/>
          </a:fillRef>
          <a:effectRef idx="3">
            <a:schemeClr val="accent5"/>
          </a:effectRef>
          <a:fontRef idx="minor">
            <a:schemeClr val="lt1"/>
          </a:fontRef>
        </p:style>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sz="1600" dirty="0" smtClean="0">
                <a:solidFill>
                  <a:schemeClr val="bg1"/>
                </a:solidFill>
              </a:rPr>
              <a:t>7 degrees </a:t>
            </a:r>
          </a:p>
          <a:p>
            <a:pPr eaLnBrk="1" hangingPunct="1">
              <a:defRPr/>
            </a:pPr>
            <a:r>
              <a:rPr lang="en-US" sz="1600" dirty="0" smtClean="0">
                <a:solidFill>
                  <a:schemeClr val="bg1"/>
                </a:solidFill>
              </a:rPr>
              <a:t>below zero</a:t>
            </a:r>
          </a:p>
        </p:txBody>
      </p:sp>
    </p:spTree>
    <p:extLst>
      <p:ext uri="{BB962C8B-B14F-4D97-AF65-F5344CB8AC3E}">
        <p14:creationId xmlns:p14="http://schemas.microsoft.com/office/powerpoint/2010/main" val="86253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33333E-6 -0.01736 L 0.05209 0.19584 " pathEditMode="relative" rAng="0" ptsTypes="AA">
                                      <p:cBhvr>
                                        <p:cTn id="6" dur="2000" fill="hold"/>
                                        <p:tgtEl>
                                          <p:spTgt spid="17416"/>
                                        </p:tgtEl>
                                        <p:attrNameLst>
                                          <p:attrName>ppt_x</p:attrName>
                                          <p:attrName>ppt_y</p:attrName>
                                        </p:attrNameLst>
                                      </p:cBhvr>
                                      <p:rCtr x="2604" y="10648"/>
                                    </p:animMotion>
                                  </p:childTnLst>
                                </p:cTn>
                              </p:par>
                              <p:par>
                                <p:cTn id="7" presetID="10" presetClass="exit" presetSubtype="0" fill="hold" grpId="1" nodeType="withEffect">
                                  <p:stCondLst>
                                    <p:cond delay="1500"/>
                                  </p:stCondLst>
                                  <p:childTnLst>
                                    <p:animEffect transition="out" filter="fade">
                                      <p:cBhvr>
                                        <p:cTn id="8" dur="500"/>
                                        <p:tgtEl>
                                          <p:spTgt spid="17416"/>
                                        </p:tgtEl>
                                      </p:cBhvr>
                                    </p:animEffect>
                                    <p:set>
                                      <p:cBhvr>
                                        <p:cTn id="9" dur="1" fill="hold">
                                          <p:stCondLst>
                                            <p:cond delay="499"/>
                                          </p:stCondLst>
                                        </p:cTn>
                                        <p:tgtEl>
                                          <p:spTgt spid="17416"/>
                                        </p:tgtEl>
                                        <p:attrNameLst>
                                          <p:attrName>style.visibility</p:attrName>
                                        </p:attrNameLst>
                                      </p:cBhvr>
                                      <p:to>
                                        <p:strVal val="hidden"/>
                                      </p:to>
                                    </p:set>
                                  </p:childTnLst>
                                </p:cTn>
                              </p:par>
                              <p:par>
                                <p:cTn id="10" presetID="6" presetClass="emph" presetSubtype="0" fill="hold" grpId="2" nodeType="withEffect">
                                  <p:stCondLst>
                                    <p:cond delay="0"/>
                                  </p:stCondLst>
                                  <p:childTnLst>
                                    <p:animScale>
                                      <p:cBhvr>
                                        <p:cTn id="11" dur="2000" fill="hold"/>
                                        <p:tgtEl>
                                          <p:spTgt spid="17416"/>
                                        </p:tgtEl>
                                      </p:cBhvr>
                                      <p:by x="50000" y="50000"/>
                                    </p:animScale>
                                  </p:childTnLst>
                                </p:cTn>
                              </p:par>
                              <p:par>
                                <p:cTn id="12" presetID="10" presetClass="entr" presetSubtype="0" fill="hold" grpId="0" nodeType="withEffect">
                                  <p:stCondLst>
                                    <p:cond delay="150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3.88889E-6 1.48148E-6 L 0.44618 0.20787 " pathEditMode="relative" rAng="0" ptsTypes="AA">
                                      <p:cBhvr>
                                        <p:cTn id="18" dur="2000" fill="hold"/>
                                        <p:tgtEl>
                                          <p:spTgt spid="35"/>
                                        </p:tgtEl>
                                        <p:attrNameLst>
                                          <p:attrName>ppt_x</p:attrName>
                                          <p:attrName>ppt_y</p:attrName>
                                        </p:attrNameLst>
                                      </p:cBhvr>
                                      <p:rCtr x="22309" y="10394"/>
                                    </p:animMotion>
                                  </p:childTnLst>
                                </p:cTn>
                              </p:par>
                              <p:par>
                                <p:cTn id="19" presetID="10" presetClass="exit" presetSubtype="0" fill="hold" grpId="1" nodeType="withEffect">
                                  <p:stCondLst>
                                    <p:cond delay="1500"/>
                                  </p:stCondLst>
                                  <p:childTnLst>
                                    <p:animEffect transition="out" filter="fade">
                                      <p:cBhvr>
                                        <p:cTn id="20" dur="500"/>
                                        <p:tgtEl>
                                          <p:spTgt spid="35"/>
                                        </p:tgtEl>
                                      </p:cBhvr>
                                    </p:animEffect>
                                    <p:set>
                                      <p:cBhvr>
                                        <p:cTn id="21" dur="1" fill="hold">
                                          <p:stCondLst>
                                            <p:cond delay="499"/>
                                          </p:stCondLst>
                                        </p:cTn>
                                        <p:tgtEl>
                                          <p:spTgt spid="35"/>
                                        </p:tgtEl>
                                        <p:attrNameLst>
                                          <p:attrName>style.visibility</p:attrName>
                                        </p:attrNameLst>
                                      </p:cBhvr>
                                      <p:to>
                                        <p:strVal val="hidden"/>
                                      </p:to>
                                    </p:set>
                                  </p:childTnLst>
                                </p:cTn>
                              </p:par>
                              <p:par>
                                <p:cTn id="22" presetID="6" presetClass="emph" presetSubtype="0" fill="hold" grpId="2" nodeType="withEffect">
                                  <p:stCondLst>
                                    <p:cond delay="0"/>
                                  </p:stCondLst>
                                  <p:childTnLst>
                                    <p:animScale>
                                      <p:cBhvr>
                                        <p:cTn id="23" dur="2000" fill="hold"/>
                                        <p:tgtEl>
                                          <p:spTgt spid="35"/>
                                        </p:tgtEl>
                                      </p:cBhvr>
                                      <p:by x="50000" y="50000"/>
                                    </p:animScale>
                                  </p:childTnLst>
                                </p:cTn>
                              </p:par>
                              <p:par>
                                <p:cTn id="24" presetID="10" presetClass="entr" presetSubtype="0" fill="hold" grpId="0" nodeType="withEffect">
                                  <p:stCondLst>
                                    <p:cond delay="1500"/>
                                  </p:stCondLst>
                                  <p:childTnLst>
                                    <p:set>
                                      <p:cBhvr>
                                        <p:cTn id="25" dur="1" fill="hold">
                                          <p:stCondLst>
                                            <p:cond delay="0"/>
                                          </p:stCondLst>
                                        </p:cTn>
                                        <p:tgtEl>
                                          <p:spTgt spid="33"/>
                                        </p:tgtEl>
                                        <p:attrNameLst>
                                          <p:attrName>style.visibility</p:attrName>
                                        </p:attrNameLst>
                                      </p:cBhvr>
                                      <p:to>
                                        <p:strVal val="visible"/>
                                      </p:to>
                                    </p:set>
                                    <p:animEffect transition="in" filter="fade">
                                      <p:cBhvr>
                                        <p:cTn id="26" dur="500"/>
                                        <p:tgtEl>
                                          <p:spTgt spid="33"/>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0" nodeType="clickEffect">
                                  <p:stCondLst>
                                    <p:cond delay="0"/>
                                  </p:stCondLst>
                                  <p:childTnLst>
                                    <p:animMotion origin="layout" path="M 4.16667E-6 4.07407E-6 L -0.39323 0.21782 " pathEditMode="relative" rAng="0" ptsTypes="AA">
                                      <p:cBhvr>
                                        <p:cTn id="30" dur="2000" fill="hold"/>
                                        <p:tgtEl>
                                          <p:spTgt spid="36"/>
                                        </p:tgtEl>
                                        <p:attrNameLst>
                                          <p:attrName>ppt_x</p:attrName>
                                          <p:attrName>ppt_y</p:attrName>
                                        </p:attrNameLst>
                                      </p:cBhvr>
                                      <p:rCtr x="-19670" y="10880"/>
                                    </p:animMotion>
                                  </p:childTnLst>
                                </p:cTn>
                              </p:par>
                              <p:par>
                                <p:cTn id="31" presetID="10" presetClass="exit" presetSubtype="0" fill="hold" grpId="1" nodeType="withEffect">
                                  <p:stCondLst>
                                    <p:cond delay="1500"/>
                                  </p:stCondLst>
                                  <p:childTnLst>
                                    <p:animEffect transition="out" filter="fade">
                                      <p:cBhvr>
                                        <p:cTn id="32" dur="500"/>
                                        <p:tgtEl>
                                          <p:spTgt spid="36"/>
                                        </p:tgtEl>
                                      </p:cBhvr>
                                    </p:animEffect>
                                    <p:set>
                                      <p:cBhvr>
                                        <p:cTn id="33" dur="1" fill="hold">
                                          <p:stCondLst>
                                            <p:cond delay="499"/>
                                          </p:stCondLst>
                                        </p:cTn>
                                        <p:tgtEl>
                                          <p:spTgt spid="36"/>
                                        </p:tgtEl>
                                        <p:attrNameLst>
                                          <p:attrName>style.visibility</p:attrName>
                                        </p:attrNameLst>
                                      </p:cBhvr>
                                      <p:to>
                                        <p:strVal val="hidden"/>
                                      </p:to>
                                    </p:set>
                                  </p:childTnLst>
                                </p:cTn>
                              </p:par>
                              <p:par>
                                <p:cTn id="34" presetID="6" presetClass="emph" presetSubtype="0" fill="hold" grpId="2" nodeType="withEffect">
                                  <p:stCondLst>
                                    <p:cond delay="0"/>
                                  </p:stCondLst>
                                  <p:childTnLst>
                                    <p:animScale>
                                      <p:cBhvr>
                                        <p:cTn id="35" dur="2000" fill="hold"/>
                                        <p:tgtEl>
                                          <p:spTgt spid="36"/>
                                        </p:tgtEl>
                                      </p:cBhvr>
                                      <p:by x="50000" y="50000"/>
                                    </p:animScale>
                                  </p:childTnLst>
                                </p:cTn>
                              </p:par>
                              <p:par>
                                <p:cTn id="36" presetID="10" presetClass="entr" presetSubtype="0" fill="hold" grpId="0" nodeType="withEffect">
                                  <p:stCondLst>
                                    <p:cond delay="1500"/>
                                  </p:stCondLst>
                                  <p:childTnLst>
                                    <p:set>
                                      <p:cBhvr>
                                        <p:cTn id="37" dur="1" fill="hold">
                                          <p:stCondLst>
                                            <p:cond delay="0"/>
                                          </p:stCondLst>
                                        </p:cTn>
                                        <p:tgtEl>
                                          <p:spTgt spid="32"/>
                                        </p:tgtEl>
                                        <p:attrNameLst>
                                          <p:attrName>style.visibility</p:attrName>
                                        </p:attrNameLst>
                                      </p:cBhvr>
                                      <p:to>
                                        <p:strVal val="visible"/>
                                      </p:to>
                                    </p:set>
                                    <p:animEffect transition="in" filter="fade">
                                      <p:cBhvr>
                                        <p:cTn id="38" dur="500"/>
                                        <p:tgtEl>
                                          <p:spTgt spid="32"/>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path" presetSubtype="0" accel="50000" decel="50000" fill="hold" grpId="0" nodeType="clickEffect">
                                  <p:stCondLst>
                                    <p:cond delay="0"/>
                                  </p:stCondLst>
                                  <p:childTnLst>
                                    <p:animMotion origin="layout" path="M 1.11022E-16 -2.22222E-6 L -0.18333 0.24445 " pathEditMode="relative" rAng="0" ptsTypes="AA">
                                      <p:cBhvr>
                                        <p:cTn id="42" dur="2000" fill="hold"/>
                                        <p:tgtEl>
                                          <p:spTgt spid="37"/>
                                        </p:tgtEl>
                                        <p:attrNameLst>
                                          <p:attrName>ppt_x</p:attrName>
                                          <p:attrName>ppt_y</p:attrName>
                                        </p:attrNameLst>
                                      </p:cBhvr>
                                      <p:rCtr x="-9167" y="12222"/>
                                    </p:animMotion>
                                  </p:childTnLst>
                                </p:cTn>
                              </p:par>
                              <p:par>
                                <p:cTn id="43" presetID="10" presetClass="exit" presetSubtype="0" fill="hold" grpId="1" nodeType="withEffect">
                                  <p:stCondLst>
                                    <p:cond delay="1500"/>
                                  </p:stCondLst>
                                  <p:childTnLst>
                                    <p:animEffect transition="out" filter="fade">
                                      <p:cBhvr>
                                        <p:cTn id="44" dur="500"/>
                                        <p:tgtEl>
                                          <p:spTgt spid="37"/>
                                        </p:tgtEl>
                                      </p:cBhvr>
                                    </p:animEffect>
                                    <p:set>
                                      <p:cBhvr>
                                        <p:cTn id="45" dur="1" fill="hold">
                                          <p:stCondLst>
                                            <p:cond delay="499"/>
                                          </p:stCondLst>
                                        </p:cTn>
                                        <p:tgtEl>
                                          <p:spTgt spid="37"/>
                                        </p:tgtEl>
                                        <p:attrNameLst>
                                          <p:attrName>style.visibility</p:attrName>
                                        </p:attrNameLst>
                                      </p:cBhvr>
                                      <p:to>
                                        <p:strVal val="hidden"/>
                                      </p:to>
                                    </p:set>
                                  </p:childTnLst>
                                </p:cTn>
                              </p:par>
                              <p:par>
                                <p:cTn id="46" presetID="6" presetClass="emph" presetSubtype="0" fill="hold" grpId="2" nodeType="withEffect">
                                  <p:stCondLst>
                                    <p:cond delay="0"/>
                                  </p:stCondLst>
                                  <p:childTnLst>
                                    <p:animScale>
                                      <p:cBhvr>
                                        <p:cTn id="47" dur="2000" fill="hold"/>
                                        <p:tgtEl>
                                          <p:spTgt spid="37"/>
                                        </p:tgtEl>
                                      </p:cBhvr>
                                      <p:by x="50000" y="50000"/>
                                    </p:animScale>
                                  </p:childTnLst>
                                </p:cTn>
                              </p:par>
                              <p:par>
                                <p:cTn id="48" presetID="10" presetClass="entr" presetSubtype="0" fill="hold" grpId="0" nodeType="withEffect">
                                  <p:stCondLst>
                                    <p:cond delay="1500"/>
                                  </p:stCondLst>
                                  <p:childTnLst>
                                    <p:set>
                                      <p:cBhvr>
                                        <p:cTn id="49" dur="1" fill="hold">
                                          <p:stCondLst>
                                            <p:cond delay="0"/>
                                          </p:stCondLst>
                                        </p:cTn>
                                        <p:tgtEl>
                                          <p:spTgt spid="31"/>
                                        </p:tgtEl>
                                        <p:attrNameLst>
                                          <p:attrName>style.visibility</p:attrName>
                                        </p:attrNameLst>
                                      </p:cBhvr>
                                      <p:to>
                                        <p:strVal val="visible"/>
                                      </p:to>
                                    </p:set>
                                    <p:animEffect transition="in" filter="fade">
                                      <p:cBhvr>
                                        <p:cTn id="50" dur="500"/>
                                        <p:tgtEl>
                                          <p:spTgt spid="31"/>
                                        </p:tgtEl>
                                      </p:cBhvr>
                                    </p:animEffect>
                                  </p:childTnLst>
                                </p:cTn>
                              </p:par>
                            </p:childTnLst>
                          </p:cTn>
                        </p:par>
                      </p:childTnLst>
                    </p:cTn>
                  </p:par>
                  <p:par>
                    <p:cTn id="51" fill="hold">
                      <p:stCondLst>
                        <p:cond delay="indefinite"/>
                      </p:stCondLst>
                      <p:childTnLst>
                        <p:par>
                          <p:cTn id="52" fill="hold">
                            <p:stCondLst>
                              <p:cond delay="0"/>
                            </p:stCondLst>
                            <p:childTnLst>
                              <p:par>
                                <p:cTn id="53" presetID="42" presetClass="path" presetSubtype="0" accel="50000" decel="50000" fill="hold" grpId="0" nodeType="clickEffect">
                                  <p:stCondLst>
                                    <p:cond delay="0"/>
                                  </p:stCondLst>
                                  <p:childTnLst>
                                    <p:animMotion origin="layout" path="M 3.33333E-6 -3.33333E-6 L 0.36875 0.08449 " pathEditMode="relative" rAng="0" ptsTypes="AA">
                                      <p:cBhvr>
                                        <p:cTn id="54" dur="2000" fill="hold"/>
                                        <p:tgtEl>
                                          <p:spTgt spid="38"/>
                                        </p:tgtEl>
                                        <p:attrNameLst>
                                          <p:attrName>ppt_x</p:attrName>
                                          <p:attrName>ppt_y</p:attrName>
                                        </p:attrNameLst>
                                      </p:cBhvr>
                                      <p:rCtr x="18438" y="4213"/>
                                    </p:animMotion>
                                  </p:childTnLst>
                                </p:cTn>
                              </p:par>
                              <p:par>
                                <p:cTn id="55" presetID="10" presetClass="exit" presetSubtype="0" fill="hold" grpId="1" nodeType="withEffect">
                                  <p:stCondLst>
                                    <p:cond delay="1500"/>
                                  </p:stCondLst>
                                  <p:childTnLst>
                                    <p:animEffect transition="out" filter="fade">
                                      <p:cBhvr>
                                        <p:cTn id="56" dur="500"/>
                                        <p:tgtEl>
                                          <p:spTgt spid="38"/>
                                        </p:tgtEl>
                                      </p:cBhvr>
                                    </p:animEffect>
                                    <p:set>
                                      <p:cBhvr>
                                        <p:cTn id="57" dur="1" fill="hold">
                                          <p:stCondLst>
                                            <p:cond delay="499"/>
                                          </p:stCondLst>
                                        </p:cTn>
                                        <p:tgtEl>
                                          <p:spTgt spid="38"/>
                                        </p:tgtEl>
                                        <p:attrNameLst>
                                          <p:attrName>style.visibility</p:attrName>
                                        </p:attrNameLst>
                                      </p:cBhvr>
                                      <p:to>
                                        <p:strVal val="hidden"/>
                                      </p:to>
                                    </p:set>
                                  </p:childTnLst>
                                </p:cTn>
                              </p:par>
                              <p:par>
                                <p:cTn id="58" presetID="6" presetClass="emph" presetSubtype="0" fill="hold" grpId="2" nodeType="withEffect">
                                  <p:stCondLst>
                                    <p:cond delay="0"/>
                                  </p:stCondLst>
                                  <p:childTnLst>
                                    <p:animScale>
                                      <p:cBhvr>
                                        <p:cTn id="59" dur="2000" fill="hold"/>
                                        <p:tgtEl>
                                          <p:spTgt spid="38"/>
                                        </p:tgtEl>
                                      </p:cBhvr>
                                      <p:by x="50000" y="50000"/>
                                    </p:animScale>
                                  </p:childTnLst>
                                </p:cTn>
                              </p:par>
                              <p:par>
                                <p:cTn id="60" presetID="10" presetClass="entr" presetSubtype="0" fill="hold" grpId="0" nodeType="withEffect">
                                  <p:stCondLst>
                                    <p:cond delay="1500"/>
                                  </p:stCondLst>
                                  <p:childTnLst>
                                    <p:set>
                                      <p:cBhvr>
                                        <p:cTn id="61" dur="1" fill="hold">
                                          <p:stCondLst>
                                            <p:cond delay="0"/>
                                          </p:stCondLst>
                                        </p:cTn>
                                        <p:tgtEl>
                                          <p:spTgt spid="30"/>
                                        </p:tgtEl>
                                        <p:attrNameLst>
                                          <p:attrName>style.visibility</p:attrName>
                                        </p:attrNameLst>
                                      </p:cBhvr>
                                      <p:to>
                                        <p:strVal val="visible"/>
                                      </p:to>
                                    </p:set>
                                    <p:animEffect transition="in" filter="fade">
                                      <p:cBhvr>
                                        <p:cTn id="62" dur="500"/>
                                        <p:tgtEl>
                                          <p:spTgt spid="30"/>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path" presetSubtype="0" accel="50000" decel="50000" fill="hold" grpId="0" nodeType="clickEffect">
                                  <p:stCondLst>
                                    <p:cond delay="0"/>
                                  </p:stCondLst>
                                  <p:childTnLst>
                                    <p:animMotion origin="layout" path="M 2.77778E-7 4.07407E-6 L 0.27934 0.08518 " pathEditMode="relative" rAng="0" ptsTypes="AA">
                                      <p:cBhvr>
                                        <p:cTn id="66" dur="2000" fill="hold"/>
                                        <p:tgtEl>
                                          <p:spTgt spid="39"/>
                                        </p:tgtEl>
                                        <p:attrNameLst>
                                          <p:attrName>ppt_x</p:attrName>
                                          <p:attrName>ppt_y</p:attrName>
                                        </p:attrNameLst>
                                      </p:cBhvr>
                                      <p:rCtr x="13958" y="4259"/>
                                    </p:animMotion>
                                  </p:childTnLst>
                                </p:cTn>
                              </p:par>
                              <p:par>
                                <p:cTn id="67" presetID="10" presetClass="exit" presetSubtype="0" fill="hold" grpId="1" nodeType="withEffect">
                                  <p:stCondLst>
                                    <p:cond delay="1500"/>
                                  </p:stCondLst>
                                  <p:childTnLst>
                                    <p:animEffect transition="out" filter="fade">
                                      <p:cBhvr>
                                        <p:cTn id="68" dur="500"/>
                                        <p:tgtEl>
                                          <p:spTgt spid="39"/>
                                        </p:tgtEl>
                                      </p:cBhvr>
                                    </p:animEffect>
                                    <p:set>
                                      <p:cBhvr>
                                        <p:cTn id="69" dur="1" fill="hold">
                                          <p:stCondLst>
                                            <p:cond delay="499"/>
                                          </p:stCondLst>
                                        </p:cTn>
                                        <p:tgtEl>
                                          <p:spTgt spid="39"/>
                                        </p:tgtEl>
                                        <p:attrNameLst>
                                          <p:attrName>style.visibility</p:attrName>
                                        </p:attrNameLst>
                                      </p:cBhvr>
                                      <p:to>
                                        <p:strVal val="hidden"/>
                                      </p:to>
                                    </p:set>
                                  </p:childTnLst>
                                </p:cTn>
                              </p:par>
                              <p:par>
                                <p:cTn id="70" presetID="6" presetClass="emph" presetSubtype="0" fill="hold" grpId="2" nodeType="withEffect">
                                  <p:stCondLst>
                                    <p:cond delay="0"/>
                                  </p:stCondLst>
                                  <p:childTnLst>
                                    <p:animScale>
                                      <p:cBhvr>
                                        <p:cTn id="71" dur="2000" fill="hold"/>
                                        <p:tgtEl>
                                          <p:spTgt spid="39"/>
                                        </p:tgtEl>
                                      </p:cBhvr>
                                      <p:by x="50000" y="50000"/>
                                    </p:animScale>
                                  </p:childTnLst>
                                </p:cTn>
                              </p:par>
                              <p:par>
                                <p:cTn id="72" presetID="10" presetClass="entr" presetSubtype="0" fill="hold" grpId="0" nodeType="withEffect">
                                  <p:stCondLst>
                                    <p:cond delay="140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500"/>
                                        <p:tgtEl>
                                          <p:spTgt spid="29"/>
                                        </p:tgtEl>
                                      </p:cBhvr>
                                    </p:animEffect>
                                  </p:childTnLst>
                                </p:cTn>
                              </p:par>
                            </p:childTnLst>
                          </p:cTn>
                        </p:par>
                      </p:childTnLst>
                    </p:cTn>
                  </p:par>
                  <p:par>
                    <p:cTn id="75" fill="hold">
                      <p:stCondLst>
                        <p:cond delay="indefinite"/>
                      </p:stCondLst>
                      <p:childTnLst>
                        <p:par>
                          <p:cTn id="76" fill="hold">
                            <p:stCondLst>
                              <p:cond delay="0"/>
                            </p:stCondLst>
                            <p:childTnLst>
                              <p:par>
                                <p:cTn id="77" presetID="42" presetClass="path" presetSubtype="0" accel="50000" decel="50000" fill="hold" grpId="0" nodeType="clickEffect">
                                  <p:stCondLst>
                                    <p:cond delay="0"/>
                                  </p:stCondLst>
                                  <p:childTnLst>
                                    <p:animMotion origin="layout" path="M -2.5E-6 -3.33333E-6 L -0.25989 0.05903 " pathEditMode="relative" rAng="0" ptsTypes="AA">
                                      <p:cBhvr>
                                        <p:cTn id="78" dur="2000" fill="hold"/>
                                        <p:tgtEl>
                                          <p:spTgt spid="40"/>
                                        </p:tgtEl>
                                        <p:attrNameLst>
                                          <p:attrName>ppt_x</p:attrName>
                                          <p:attrName>ppt_y</p:attrName>
                                        </p:attrNameLst>
                                      </p:cBhvr>
                                      <p:rCtr x="-13003" y="2940"/>
                                    </p:animMotion>
                                  </p:childTnLst>
                                </p:cTn>
                              </p:par>
                              <p:par>
                                <p:cTn id="79" presetID="10" presetClass="exit" presetSubtype="0" fill="hold" grpId="1" nodeType="withEffect">
                                  <p:stCondLst>
                                    <p:cond delay="1500"/>
                                  </p:stCondLst>
                                  <p:childTnLst>
                                    <p:animEffect transition="out" filter="fade">
                                      <p:cBhvr>
                                        <p:cTn id="80" dur="500"/>
                                        <p:tgtEl>
                                          <p:spTgt spid="40"/>
                                        </p:tgtEl>
                                      </p:cBhvr>
                                    </p:animEffect>
                                    <p:set>
                                      <p:cBhvr>
                                        <p:cTn id="81" dur="1" fill="hold">
                                          <p:stCondLst>
                                            <p:cond delay="499"/>
                                          </p:stCondLst>
                                        </p:cTn>
                                        <p:tgtEl>
                                          <p:spTgt spid="40"/>
                                        </p:tgtEl>
                                        <p:attrNameLst>
                                          <p:attrName>style.visibility</p:attrName>
                                        </p:attrNameLst>
                                      </p:cBhvr>
                                      <p:to>
                                        <p:strVal val="hidden"/>
                                      </p:to>
                                    </p:set>
                                  </p:childTnLst>
                                </p:cTn>
                              </p:par>
                              <p:par>
                                <p:cTn id="82" presetID="6" presetClass="emph" presetSubtype="0" fill="hold" grpId="2" nodeType="withEffect">
                                  <p:stCondLst>
                                    <p:cond delay="0"/>
                                  </p:stCondLst>
                                  <p:childTnLst>
                                    <p:animScale>
                                      <p:cBhvr>
                                        <p:cTn id="83" dur="2000" fill="hold"/>
                                        <p:tgtEl>
                                          <p:spTgt spid="40"/>
                                        </p:tgtEl>
                                      </p:cBhvr>
                                      <p:by x="50000" y="50000"/>
                                    </p:animScale>
                                  </p:childTnLst>
                                </p:cTn>
                              </p:par>
                              <p:par>
                                <p:cTn id="84" presetID="10" presetClass="entr" presetSubtype="0" fill="hold" grpId="0" nodeType="withEffect">
                                  <p:stCondLst>
                                    <p:cond delay="1500"/>
                                  </p:stCondLst>
                                  <p:childTnLst>
                                    <p:set>
                                      <p:cBhvr>
                                        <p:cTn id="85" dur="1" fill="hold">
                                          <p:stCondLst>
                                            <p:cond delay="0"/>
                                          </p:stCondLst>
                                        </p:cTn>
                                        <p:tgtEl>
                                          <p:spTgt spid="28"/>
                                        </p:tgtEl>
                                        <p:attrNameLst>
                                          <p:attrName>style.visibility</p:attrName>
                                        </p:attrNameLst>
                                      </p:cBhvr>
                                      <p:to>
                                        <p:strVal val="visible"/>
                                      </p:to>
                                    </p:set>
                                    <p:animEffect transition="in" filter="fade">
                                      <p:cBhvr>
                                        <p:cTn id="86" dur="500"/>
                                        <p:tgtEl>
                                          <p:spTgt spid="28"/>
                                        </p:tgtEl>
                                      </p:cBhvr>
                                    </p:animEffect>
                                  </p:childTnLst>
                                </p:cTn>
                              </p:par>
                            </p:childTnLst>
                          </p:cTn>
                        </p:par>
                      </p:childTnLst>
                    </p:cTn>
                  </p:par>
                  <p:par>
                    <p:cTn id="87" fill="hold">
                      <p:stCondLst>
                        <p:cond delay="indefinite"/>
                      </p:stCondLst>
                      <p:childTnLst>
                        <p:par>
                          <p:cTn id="88" fill="hold">
                            <p:stCondLst>
                              <p:cond delay="0"/>
                            </p:stCondLst>
                            <p:childTnLst>
                              <p:par>
                                <p:cTn id="89" presetID="42" presetClass="path" presetSubtype="0" accel="50000" decel="50000" fill="hold" grpId="0" nodeType="clickEffect">
                                  <p:stCondLst>
                                    <p:cond delay="0"/>
                                  </p:stCondLst>
                                  <p:childTnLst>
                                    <p:animMotion origin="layout" path="M -0.02291 0.00625 L -0.42916 0.09028 " pathEditMode="relative" rAng="0" ptsTypes="AA">
                                      <p:cBhvr>
                                        <p:cTn id="90" dur="2000" fill="hold"/>
                                        <p:tgtEl>
                                          <p:spTgt spid="41"/>
                                        </p:tgtEl>
                                        <p:attrNameLst>
                                          <p:attrName>ppt_x</p:attrName>
                                          <p:attrName>ppt_y</p:attrName>
                                        </p:attrNameLst>
                                      </p:cBhvr>
                                      <p:rCtr x="-20313" y="4190"/>
                                    </p:animMotion>
                                  </p:childTnLst>
                                </p:cTn>
                              </p:par>
                              <p:par>
                                <p:cTn id="91" presetID="10" presetClass="exit" presetSubtype="0" fill="hold" grpId="1" nodeType="withEffect">
                                  <p:stCondLst>
                                    <p:cond delay="1500"/>
                                  </p:stCondLst>
                                  <p:childTnLst>
                                    <p:animEffect transition="out" filter="fade">
                                      <p:cBhvr>
                                        <p:cTn id="92" dur="500"/>
                                        <p:tgtEl>
                                          <p:spTgt spid="41"/>
                                        </p:tgtEl>
                                      </p:cBhvr>
                                    </p:animEffect>
                                    <p:set>
                                      <p:cBhvr>
                                        <p:cTn id="93" dur="1" fill="hold">
                                          <p:stCondLst>
                                            <p:cond delay="499"/>
                                          </p:stCondLst>
                                        </p:cTn>
                                        <p:tgtEl>
                                          <p:spTgt spid="41"/>
                                        </p:tgtEl>
                                        <p:attrNameLst>
                                          <p:attrName>style.visibility</p:attrName>
                                        </p:attrNameLst>
                                      </p:cBhvr>
                                      <p:to>
                                        <p:strVal val="hidden"/>
                                      </p:to>
                                    </p:set>
                                  </p:childTnLst>
                                </p:cTn>
                              </p:par>
                              <p:par>
                                <p:cTn id="94" presetID="6" presetClass="emph" presetSubtype="0" fill="hold" grpId="2" nodeType="withEffect">
                                  <p:stCondLst>
                                    <p:cond delay="0"/>
                                  </p:stCondLst>
                                  <p:childTnLst>
                                    <p:animScale>
                                      <p:cBhvr>
                                        <p:cTn id="95" dur="2000" fill="hold"/>
                                        <p:tgtEl>
                                          <p:spTgt spid="41"/>
                                        </p:tgtEl>
                                      </p:cBhvr>
                                      <p:by x="50000" y="50000"/>
                                    </p:animScale>
                                  </p:childTnLst>
                                </p:cTn>
                              </p:par>
                              <p:par>
                                <p:cTn id="96" presetID="10" presetClass="entr" presetSubtype="0" fill="hold" grpId="0" nodeType="withEffect">
                                  <p:stCondLst>
                                    <p:cond delay="1500"/>
                                  </p:stCondLst>
                                  <p:childTnLst>
                                    <p:set>
                                      <p:cBhvr>
                                        <p:cTn id="97" dur="1" fill="hold">
                                          <p:stCondLst>
                                            <p:cond delay="0"/>
                                          </p:stCondLst>
                                        </p:cTn>
                                        <p:tgtEl>
                                          <p:spTgt spid="27"/>
                                        </p:tgtEl>
                                        <p:attrNameLst>
                                          <p:attrName>style.visibility</p:attrName>
                                        </p:attrNameLst>
                                      </p:cBhvr>
                                      <p:to>
                                        <p:strVal val="visible"/>
                                      </p:to>
                                    </p:set>
                                    <p:animEffect transition="in" filter="fade">
                                      <p:cBhvr>
                                        <p:cTn id="9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7" grpId="0" animBg="1"/>
      <p:bldP spid="28" grpId="0" animBg="1"/>
      <p:bldP spid="29" grpId="0" animBg="1"/>
      <p:bldP spid="30" grpId="0" animBg="1"/>
      <p:bldP spid="31" grpId="0" animBg="1"/>
      <p:bldP spid="32" grpId="0" animBg="1"/>
      <p:bldP spid="33" grpId="0" animBg="1"/>
      <p:bldP spid="41" grpId="0" animBg="1"/>
      <p:bldP spid="41" grpId="1" animBg="1"/>
      <p:bldP spid="41" grpId="2" animBg="1"/>
      <p:bldP spid="40" grpId="0" animBg="1"/>
      <p:bldP spid="40" grpId="1" animBg="1"/>
      <p:bldP spid="40" grpId="2" animBg="1"/>
      <p:bldP spid="39" grpId="0" animBg="1"/>
      <p:bldP spid="39" grpId="1" animBg="1"/>
      <p:bldP spid="39" grpId="2" animBg="1"/>
      <p:bldP spid="38" grpId="0" animBg="1"/>
      <p:bldP spid="38" grpId="1" animBg="1"/>
      <p:bldP spid="38" grpId="2" animBg="1"/>
      <p:bldP spid="37" grpId="0" animBg="1"/>
      <p:bldP spid="37" grpId="1" animBg="1"/>
      <p:bldP spid="37" grpId="2" animBg="1"/>
      <p:bldP spid="36" grpId="0" animBg="1"/>
      <p:bldP spid="36" grpId="1" animBg="1"/>
      <p:bldP spid="36" grpId="2" animBg="1"/>
      <p:bldP spid="35" grpId="0" animBg="1"/>
      <p:bldP spid="35" grpId="1" animBg="1"/>
      <p:bldP spid="35" grpId="2" animBg="1"/>
      <p:bldP spid="17416" grpId="0" animBg="1"/>
      <p:bldP spid="17416" grpId="1" animBg="1"/>
      <p:bldP spid="17416" grpId="2"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age Title"/>
          <p:cNvSpPr>
            <a:spLocks noGrp="1"/>
          </p:cNvSpPr>
          <p:nvPr>
            <p:ph type="title" idx="4294967295"/>
          </p:nvPr>
        </p:nvSpPr>
        <p:spPr>
          <a:xfrm>
            <a:off x="355600" y="-76200"/>
            <a:ext cx="8229600" cy="639763"/>
          </a:xfrm>
        </p:spPr>
        <p:txBody>
          <a:bodyPr/>
          <a:lstStyle/>
          <a:p>
            <a:pPr algn="l"/>
            <a:r>
              <a:rPr lang="en-US" sz="3200" b="1" dirty="0" smtClean="0">
                <a:solidFill>
                  <a:schemeClr val="bg1"/>
                </a:solidFill>
              </a:rPr>
              <a:t>Launch: Partner Work</a:t>
            </a:r>
          </a:p>
        </p:txBody>
      </p:sp>
      <p:sp>
        <p:nvSpPr>
          <p:cNvPr id="21508" name="Slide Number Placeholder 4"/>
          <p:cNvSpPr>
            <a:spLocks noGrp="1"/>
          </p:cNvSpPr>
          <p:nvPr>
            <p:ph type="sldNum" sz="quarter" idx="12"/>
          </p:nvPr>
        </p:nvSpPr>
        <p:spPr bwMode="auto">
          <a:xfrm>
            <a:off x="0" y="6416675"/>
            <a:ext cx="457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fld id="{4B3FD2C9-B0B5-4A9D-9517-8E9ED05A6163}" type="slidenum">
              <a:rPr lang="en-US">
                <a:solidFill>
                  <a:schemeClr val="bg1"/>
                </a:solidFill>
              </a:rPr>
              <a:pPr algn="ctr" eaLnBrk="1" hangingPunct="1"/>
              <a:t>6</a:t>
            </a:fld>
            <a:endParaRPr lang="en-US">
              <a:solidFill>
                <a:schemeClr val="bg1"/>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200" y="511003"/>
            <a:ext cx="8686800" cy="500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3201" y="4748968"/>
            <a:ext cx="8686800" cy="991432"/>
          </a:xfrm>
          <a:prstGeom prst="rect">
            <a:avLst/>
          </a:prstGeom>
        </p:spPr>
      </p:pic>
      <p:sp>
        <p:nvSpPr>
          <p:cNvPr id="7" name="TextBox 6"/>
          <p:cNvSpPr txBox="1"/>
          <p:nvPr/>
        </p:nvSpPr>
        <p:spPr>
          <a:xfrm>
            <a:off x="3950507" y="1151576"/>
            <a:ext cx="564954" cy="33855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1600" dirty="0" smtClean="0"/>
              <a:t>6</a:t>
            </a:r>
            <a:endParaRPr lang="en-US" dirty="0"/>
          </a:p>
        </p:txBody>
      </p:sp>
      <p:sp>
        <p:nvSpPr>
          <p:cNvPr id="8" name="TextBox 7"/>
          <p:cNvSpPr txBox="1"/>
          <p:nvPr/>
        </p:nvSpPr>
        <p:spPr>
          <a:xfrm>
            <a:off x="3948383" y="1492876"/>
            <a:ext cx="566928" cy="33855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600" dirty="0" smtClean="0"/>
              <a:t>15</a:t>
            </a:r>
            <a:endParaRPr lang="en-US" dirty="0"/>
          </a:p>
        </p:txBody>
      </p:sp>
      <p:sp>
        <p:nvSpPr>
          <p:cNvPr id="9" name="TextBox 8"/>
          <p:cNvSpPr txBox="1"/>
          <p:nvPr/>
        </p:nvSpPr>
        <p:spPr>
          <a:xfrm>
            <a:off x="3950507" y="1847298"/>
            <a:ext cx="566928" cy="33855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600" dirty="0" smtClean="0"/>
              <a:t>10</a:t>
            </a:r>
            <a:endParaRPr lang="en-US" dirty="0"/>
          </a:p>
        </p:txBody>
      </p:sp>
      <p:sp>
        <p:nvSpPr>
          <p:cNvPr id="10" name="TextBox 9"/>
          <p:cNvSpPr txBox="1"/>
          <p:nvPr/>
        </p:nvSpPr>
        <p:spPr>
          <a:xfrm>
            <a:off x="3934742" y="2204241"/>
            <a:ext cx="566928" cy="36576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dirty="0" smtClean="0"/>
              <a:t>-</a:t>
            </a:r>
            <a:r>
              <a:rPr lang="en-US" sz="1600" dirty="0" smtClean="0"/>
              <a:t>5</a:t>
            </a:r>
            <a:endParaRPr lang="en-US" dirty="0"/>
          </a:p>
        </p:txBody>
      </p:sp>
      <p:sp>
        <p:nvSpPr>
          <p:cNvPr id="11" name="TextBox 10"/>
          <p:cNvSpPr txBox="1"/>
          <p:nvPr/>
        </p:nvSpPr>
        <p:spPr>
          <a:xfrm>
            <a:off x="3931060" y="2588632"/>
            <a:ext cx="568493" cy="33855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1600" dirty="0" smtClean="0"/>
              <a:t>-2</a:t>
            </a:r>
            <a:endParaRPr lang="en-US" sz="1600" dirty="0"/>
          </a:p>
        </p:txBody>
      </p:sp>
      <p:sp>
        <p:nvSpPr>
          <p:cNvPr id="12" name="TextBox 11"/>
          <p:cNvSpPr txBox="1"/>
          <p:nvPr/>
        </p:nvSpPr>
        <p:spPr>
          <a:xfrm>
            <a:off x="3932625" y="2937766"/>
            <a:ext cx="566928" cy="33855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600" dirty="0" smtClean="0"/>
              <a:t>-9</a:t>
            </a:r>
            <a:endParaRPr lang="en-US" sz="1600" dirty="0"/>
          </a:p>
        </p:txBody>
      </p:sp>
      <p:sp>
        <p:nvSpPr>
          <p:cNvPr id="13" name="TextBox 12"/>
          <p:cNvSpPr txBox="1"/>
          <p:nvPr/>
        </p:nvSpPr>
        <p:spPr>
          <a:xfrm>
            <a:off x="3931060" y="3326170"/>
            <a:ext cx="566928" cy="33855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600" dirty="0" smtClean="0"/>
              <a:t>-15</a:t>
            </a:r>
            <a:endParaRPr lang="en-US" sz="1600" dirty="0"/>
          </a:p>
        </p:txBody>
      </p:sp>
      <p:sp>
        <p:nvSpPr>
          <p:cNvPr id="14" name="TextBox 13"/>
          <p:cNvSpPr txBox="1"/>
          <p:nvPr/>
        </p:nvSpPr>
        <p:spPr>
          <a:xfrm>
            <a:off x="3931842" y="3627469"/>
            <a:ext cx="566928" cy="33855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600" dirty="0" smtClean="0"/>
              <a:t>-14</a:t>
            </a:r>
            <a:endParaRPr lang="en-US" sz="1600" dirty="0"/>
          </a:p>
        </p:txBody>
      </p:sp>
      <p:sp>
        <p:nvSpPr>
          <p:cNvPr id="15" name="TextBox 14"/>
          <p:cNvSpPr txBox="1"/>
          <p:nvPr/>
        </p:nvSpPr>
        <p:spPr>
          <a:xfrm>
            <a:off x="3939192" y="3977244"/>
            <a:ext cx="566928" cy="33855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600" dirty="0" smtClean="0"/>
              <a:t>-12</a:t>
            </a:r>
            <a:endParaRPr lang="en-US" sz="1600" dirty="0"/>
          </a:p>
        </p:txBody>
      </p:sp>
      <p:sp>
        <p:nvSpPr>
          <p:cNvPr id="16" name="TextBox 15"/>
          <p:cNvSpPr txBox="1"/>
          <p:nvPr/>
        </p:nvSpPr>
        <p:spPr>
          <a:xfrm>
            <a:off x="3931060" y="4325709"/>
            <a:ext cx="566928" cy="33855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1600" dirty="0" smtClean="0"/>
              <a:t>9</a:t>
            </a:r>
            <a:endParaRPr lang="en-US" dirty="0"/>
          </a:p>
        </p:txBody>
      </p:sp>
      <p:sp>
        <p:nvSpPr>
          <p:cNvPr id="17" name="Oval 16"/>
          <p:cNvSpPr/>
          <p:nvPr/>
        </p:nvSpPr>
        <p:spPr>
          <a:xfrm>
            <a:off x="1193799" y="1151576"/>
            <a:ext cx="557464" cy="4266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225884" y="2286171"/>
            <a:ext cx="615616" cy="3300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1498601" y="2667171"/>
            <a:ext cx="762000" cy="3300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1522663" y="2963058"/>
            <a:ext cx="737935" cy="32727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1422400" y="3290332"/>
            <a:ext cx="822827" cy="37439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193799" y="3655740"/>
            <a:ext cx="1371601" cy="3300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1225884" y="4038772"/>
            <a:ext cx="607929" cy="2869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193799" y="4419771"/>
            <a:ext cx="533401" cy="3300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1270000" y="1628226"/>
            <a:ext cx="810127" cy="30217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1033378" y="1930400"/>
            <a:ext cx="617621" cy="3300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803900" y="4902200"/>
            <a:ext cx="228600" cy="295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sp>
        <p:nvSpPr>
          <p:cNvPr id="19" name="Oval 18"/>
          <p:cNvSpPr/>
          <p:nvPr/>
        </p:nvSpPr>
        <p:spPr>
          <a:xfrm>
            <a:off x="7975600" y="4902200"/>
            <a:ext cx="279400" cy="295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n-US" dirty="0"/>
          </a:p>
        </p:txBody>
      </p:sp>
      <p:sp>
        <p:nvSpPr>
          <p:cNvPr id="33" name="Oval 32"/>
          <p:cNvSpPr/>
          <p:nvPr/>
        </p:nvSpPr>
        <p:spPr>
          <a:xfrm>
            <a:off x="466557" y="4835206"/>
            <a:ext cx="279400" cy="295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a:t>
            </a:r>
            <a:endParaRPr lang="en-US" dirty="0"/>
          </a:p>
        </p:txBody>
      </p:sp>
      <p:sp>
        <p:nvSpPr>
          <p:cNvPr id="34" name="Oval 33"/>
          <p:cNvSpPr/>
          <p:nvPr/>
        </p:nvSpPr>
        <p:spPr>
          <a:xfrm>
            <a:off x="6477000" y="4885282"/>
            <a:ext cx="279400" cy="295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j</a:t>
            </a:r>
            <a:endParaRPr lang="en-US" dirty="0"/>
          </a:p>
        </p:txBody>
      </p:sp>
      <p:sp>
        <p:nvSpPr>
          <p:cNvPr id="35" name="Oval 34"/>
          <p:cNvSpPr/>
          <p:nvPr/>
        </p:nvSpPr>
        <p:spPr>
          <a:xfrm>
            <a:off x="1298072" y="4799879"/>
            <a:ext cx="279400" cy="295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i</a:t>
            </a:r>
            <a:endParaRPr lang="en-US" dirty="0"/>
          </a:p>
        </p:txBody>
      </p:sp>
      <p:sp>
        <p:nvSpPr>
          <p:cNvPr id="36" name="Oval 35"/>
          <p:cNvSpPr/>
          <p:nvPr/>
        </p:nvSpPr>
        <p:spPr>
          <a:xfrm>
            <a:off x="745957" y="4836080"/>
            <a:ext cx="279400" cy="295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a:t>
            </a:r>
            <a:endParaRPr lang="en-US" dirty="0"/>
          </a:p>
        </p:txBody>
      </p:sp>
      <p:sp>
        <p:nvSpPr>
          <p:cNvPr id="37" name="Oval 36"/>
          <p:cNvSpPr/>
          <p:nvPr/>
        </p:nvSpPr>
        <p:spPr>
          <a:xfrm>
            <a:off x="1981199" y="4843428"/>
            <a:ext cx="279400" cy="295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sp>
        <p:nvSpPr>
          <p:cNvPr id="38" name="Oval 37"/>
          <p:cNvSpPr/>
          <p:nvPr/>
        </p:nvSpPr>
        <p:spPr>
          <a:xfrm>
            <a:off x="3755386" y="4844302"/>
            <a:ext cx="279400" cy="295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a:t>
            </a:r>
            <a:endParaRPr lang="en-US" dirty="0"/>
          </a:p>
        </p:txBody>
      </p:sp>
      <p:sp>
        <p:nvSpPr>
          <p:cNvPr id="39" name="Oval 38"/>
          <p:cNvSpPr/>
          <p:nvPr/>
        </p:nvSpPr>
        <p:spPr>
          <a:xfrm>
            <a:off x="3022600" y="4885282"/>
            <a:ext cx="279400" cy="295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sp>
        <p:nvSpPr>
          <p:cNvPr id="40" name="Oval 39"/>
          <p:cNvSpPr/>
          <p:nvPr/>
        </p:nvSpPr>
        <p:spPr>
          <a:xfrm>
            <a:off x="6756400" y="4902199"/>
            <a:ext cx="279400" cy="295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spTree>
    <p:extLst>
      <p:ext uri="{BB962C8B-B14F-4D97-AF65-F5344CB8AC3E}">
        <p14:creationId xmlns:p14="http://schemas.microsoft.com/office/powerpoint/2010/main" val="54311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80">
                                          <p:stCondLst>
                                            <p:cond delay="0"/>
                                          </p:stCondLst>
                                        </p:cTn>
                                        <p:tgtEl>
                                          <p:spTgt spid="18"/>
                                        </p:tgtEl>
                                      </p:cBhvr>
                                    </p:animEffect>
                                    <p:anim calcmode="lin" valueType="num">
                                      <p:cBhvr>
                                        <p:cTn id="18"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23" dur="26">
                                          <p:stCondLst>
                                            <p:cond delay="650"/>
                                          </p:stCondLst>
                                        </p:cTn>
                                        <p:tgtEl>
                                          <p:spTgt spid="18"/>
                                        </p:tgtEl>
                                      </p:cBhvr>
                                      <p:to x="100000" y="60000"/>
                                    </p:animScale>
                                    <p:animScale>
                                      <p:cBhvr>
                                        <p:cTn id="24" dur="166" decel="50000">
                                          <p:stCondLst>
                                            <p:cond delay="676"/>
                                          </p:stCondLst>
                                        </p:cTn>
                                        <p:tgtEl>
                                          <p:spTgt spid="18"/>
                                        </p:tgtEl>
                                      </p:cBhvr>
                                      <p:to x="100000" y="100000"/>
                                    </p:animScale>
                                    <p:animScale>
                                      <p:cBhvr>
                                        <p:cTn id="25" dur="26">
                                          <p:stCondLst>
                                            <p:cond delay="1312"/>
                                          </p:stCondLst>
                                        </p:cTn>
                                        <p:tgtEl>
                                          <p:spTgt spid="18"/>
                                        </p:tgtEl>
                                      </p:cBhvr>
                                      <p:to x="100000" y="80000"/>
                                    </p:animScale>
                                    <p:animScale>
                                      <p:cBhvr>
                                        <p:cTn id="26" dur="166" decel="50000">
                                          <p:stCondLst>
                                            <p:cond delay="1338"/>
                                          </p:stCondLst>
                                        </p:cTn>
                                        <p:tgtEl>
                                          <p:spTgt spid="18"/>
                                        </p:tgtEl>
                                      </p:cBhvr>
                                      <p:to x="100000" y="100000"/>
                                    </p:animScale>
                                    <p:animScale>
                                      <p:cBhvr>
                                        <p:cTn id="27" dur="26">
                                          <p:stCondLst>
                                            <p:cond delay="1642"/>
                                          </p:stCondLst>
                                        </p:cTn>
                                        <p:tgtEl>
                                          <p:spTgt spid="18"/>
                                        </p:tgtEl>
                                      </p:cBhvr>
                                      <p:to x="100000" y="90000"/>
                                    </p:animScale>
                                    <p:animScale>
                                      <p:cBhvr>
                                        <p:cTn id="28" dur="166" decel="50000">
                                          <p:stCondLst>
                                            <p:cond delay="1668"/>
                                          </p:stCondLst>
                                        </p:cTn>
                                        <p:tgtEl>
                                          <p:spTgt spid="18"/>
                                        </p:tgtEl>
                                      </p:cBhvr>
                                      <p:to x="100000" y="100000"/>
                                    </p:animScale>
                                    <p:animScale>
                                      <p:cBhvr>
                                        <p:cTn id="29" dur="26">
                                          <p:stCondLst>
                                            <p:cond delay="1808"/>
                                          </p:stCondLst>
                                        </p:cTn>
                                        <p:tgtEl>
                                          <p:spTgt spid="18"/>
                                        </p:tgtEl>
                                      </p:cBhvr>
                                      <p:to x="100000" y="95000"/>
                                    </p:animScale>
                                    <p:animScale>
                                      <p:cBhvr>
                                        <p:cTn id="30" dur="166" decel="50000">
                                          <p:stCondLst>
                                            <p:cond delay="1834"/>
                                          </p:stCondLst>
                                        </p:cTn>
                                        <p:tgtEl>
                                          <p:spTgt spid="18"/>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circle(in)">
                                      <p:cBhvr>
                                        <p:cTn id="35" dur="20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wipe(down)">
                                      <p:cBhvr>
                                        <p:cTn id="40" dur="500"/>
                                        <p:tgtEl>
                                          <p:spTgt spid="29"/>
                                        </p:tgtEl>
                                      </p:cBhvr>
                                    </p:animEffect>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wipe(down)">
                                      <p:cBhvr>
                                        <p:cTn id="45" dur="580">
                                          <p:stCondLst>
                                            <p:cond delay="0"/>
                                          </p:stCondLst>
                                        </p:cTn>
                                        <p:tgtEl>
                                          <p:spTgt spid="19"/>
                                        </p:tgtEl>
                                      </p:cBhvr>
                                    </p:animEffect>
                                    <p:anim calcmode="lin" valueType="num">
                                      <p:cBhvr>
                                        <p:cTn id="46"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51" dur="26">
                                          <p:stCondLst>
                                            <p:cond delay="650"/>
                                          </p:stCondLst>
                                        </p:cTn>
                                        <p:tgtEl>
                                          <p:spTgt spid="19"/>
                                        </p:tgtEl>
                                      </p:cBhvr>
                                      <p:to x="100000" y="60000"/>
                                    </p:animScale>
                                    <p:animScale>
                                      <p:cBhvr>
                                        <p:cTn id="52" dur="166" decel="50000">
                                          <p:stCondLst>
                                            <p:cond delay="676"/>
                                          </p:stCondLst>
                                        </p:cTn>
                                        <p:tgtEl>
                                          <p:spTgt spid="19"/>
                                        </p:tgtEl>
                                      </p:cBhvr>
                                      <p:to x="100000" y="100000"/>
                                    </p:animScale>
                                    <p:animScale>
                                      <p:cBhvr>
                                        <p:cTn id="53" dur="26">
                                          <p:stCondLst>
                                            <p:cond delay="1312"/>
                                          </p:stCondLst>
                                        </p:cTn>
                                        <p:tgtEl>
                                          <p:spTgt spid="19"/>
                                        </p:tgtEl>
                                      </p:cBhvr>
                                      <p:to x="100000" y="80000"/>
                                    </p:animScale>
                                    <p:animScale>
                                      <p:cBhvr>
                                        <p:cTn id="54" dur="166" decel="50000">
                                          <p:stCondLst>
                                            <p:cond delay="1338"/>
                                          </p:stCondLst>
                                        </p:cTn>
                                        <p:tgtEl>
                                          <p:spTgt spid="19"/>
                                        </p:tgtEl>
                                      </p:cBhvr>
                                      <p:to x="100000" y="100000"/>
                                    </p:animScale>
                                    <p:animScale>
                                      <p:cBhvr>
                                        <p:cTn id="55" dur="26">
                                          <p:stCondLst>
                                            <p:cond delay="1642"/>
                                          </p:stCondLst>
                                        </p:cTn>
                                        <p:tgtEl>
                                          <p:spTgt spid="19"/>
                                        </p:tgtEl>
                                      </p:cBhvr>
                                      <p:to x="100000" y="90000"/>
                                    </p:animScale>
                                    <p:animScale>
                                      <p:cBhvr>
                                        <p:cTn id="56" dur="166" decel="50000">
                                          <p:stCondLst>
                                            <p:cond delay="1668"/>
                                          </p:stCondLst>
                                        </p:cTn>
                                        <p:tgtEl>
                                          <p:spTgt spid="19"/>
                                        </p:tgtEl>
                                      </p:cBhvr>
                                      <p:to x="100000" y="100000"/>
                                    </p:animScale>
                                    <p:animScale>
                                      <p:cBhvr>
                                        <p:cTn id="57" dur="26">
                                          <p:stCondLst>
                                            <p:cond delay="1808"/>
                                          </p:stCondLst>
                                        </p:cTn>
                                        <p:tgtEl>
                                          <p:spTgt spid="19"/>
                                        </p:tgtEl>
                                      </p:cBhvr>
                                      <p:to x="100000" y="95000"/>
                                    </p:animScale>
                                    <p:animScale>
                                      <p:cBhvr>
                                        <p:cTn id="58" dur="166" decel="50000">
                                          <p:stCondLst>
                                            <p:cond delay="1834"/>
                                          </p:stCondLst>
                                        </p:cTn>
                                        <p:tgtEl>
                                          <p:spTgt spid="19"/>
                                        </p:tgtEl>
                                      </p:cBhvr>
                                      <p:to x="100000" y="100000"/>
                                    </p:animScale>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circle(in)">
                                      <p:cBhvr>
                                        <p:cTn id="63" dur="2000"/>
                                        <p:tgtEl>
                                          <p:spTgt spid="9"/>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wipe(down)">
                                      <p:cBhvr>
                                        <p:cTn id="68" dur="500"/>
                                        <p:tgtEl>
                                          <p:spTgt spid="30"/>
                                        </p:tgtEl>
                                      </p:cBhvr>
                                    </p:animEffect>
                                  </p:childTnLst>
                                </p:cTn>
                              </p:par>
                            </p:childTnLst>
                          </p:cTn>
                        </p:par>
                      </p:childTnLst>
                    </p:cTn>
                  </p:par>
                  <p:par>
                    <p:cTn id="69" fill="hold">
                      <p:stCondLst>
                        <p:cond delay="indefinite"/>
                      </p:stCondLst>
                      <p:childTnLst>
                        <p:par>
                          <p:cTn id="70" fill="hold">
                            <p:stCondLst>
                              <p:cond delay="0"/>
                            </p:stCondLst>
                            <p:childTnLst>
                              <p:par>
                                <p:cTn id="71" presetID="26" presetClass="entr" presetSubtype="0" fill="hold" grpId="0" nodeType="click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wipe(down)">
                                      <p:cBhvr>
                                        <p:cTn id="73" dur="580">
                                          <p:stCondLst>
                                            <p:cond delay="0"/>
                                          </p:stCondLst>
                                        </p:cTn>
                                        <p:tgtEl>
                                          <p:spTgt spid="40"/>
                                        </p:tgtEl>
                                      </p:cBhvr>
                                    </p:animEffect>
                                    <p:anim calcmode="lin" valueType="num">
                                      <p:cBhvr>
                                        <p:cTn id="74" dur="1822" tmFilter="0,0; 0.14,0.36; 0.43,0.73; 0.71,0.91; 1.0,1.0">
                                          <p:stCondLst>
                                            <p:cond delay="0"/>
                                          </p:stCondLst>
                                        </p:cTn>
                                        <p:tgtEl>
                                          <p:spTgt spid="40"/>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40"/>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40"/>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40"/>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40"/>
                                        </p:tgtEl>
                                        <p:attrNameLst>
                                          <p:attrName>ppt_y</p:attrName>
                                        </p:attrNameLst>
                                      </p:cBhvr>
                                      <p:tavLst>
                                        <p:tav tm="0" fmla="#ppt_y-sin(pi*$)/81">
                                          <p:val>
                                            <p:fltVal val="0"/>
                                          </p:val>
                                        </p:tav>
                                        <p:tav tm="100000">
                                          <p:val>
                                            <p:fltVal val="1"/>
                                          </p:val>
                                        </p:tav>
                                      </p:tavLst>
                                    </p:anim>
                                    <p:animScale>
                                      <p:cBhvr>
                                        <p:cTn id="79" dur="26">
                                          <p:stCondLst>
                                            <p:cond delay="650"/>
                                          </p:stCondLst>
                                        </p:cTn>
                                        <p:tgtEl>
                                          <p:spTgt spid="40"/>
                                        </p:tgtEl>
                                      </p:cBhvr>
                                      <p:to x="100000" y="60000"/>
                                    </p:animScale>
                                    <p:animScale>
                                      <p:cBhvr>
                                        <p:cTn id="80" dur="166" decel="50000">
                                          <p:stCondLst>
                                            <p:cond delay="676"/>
                                          </p:stCondLst>
                                        </p:cTn>
                                        <p:tgtEl>
                                          <p:spTgt spid="40"/>
                                        </p:tgtEl>
                                      </p:cBhvr>
                                      <p:to x="100000" y="100000"/>
                                    </p:animScale>
                                    <p:animScale>
                                      <p:cBhvr>
                                        <p:cTn id="81" dur="26">
                                          <p:stCondLst>
                                            <p:cond delay="1312"/>
                                          </p:stCondLst>
                                        </p:cTn>
                                        <p:tgtEl>
                                          <p:spTgt spid="40"/>
                                        </p:tgtEl>
                                      </p:cBhvr>
                                      <p:to x="100000" y="80000"/>
                                    </p:animScale>
                                    <p:animScale>
                                      <p:cBhvr>
                                        <p:cTn id="82" dur="166" decel="50000">
                                          <p:stCondLst>
                                            <p:cond delay="1338"/>
                                          </p:stCondLst>
                                        </p:cTn>
                                        <p:tgtEl>
                                          <p:spTgt spid="40"/>
                                        </p:tgtEl>
                                      </p:cBhvr>
                                      <p:to x="100000" y="100000"/>
                                    </p:animScale>
                                    <p:animScale>
                                      <p:cBhvr>
                                        <p:cTn id="83" dur="26">
                                          <p:stCondLst>
                                            <p:cond delay="1642"/>
                                          </p:stCondLst>
                                        </p:cTn>
                                        <p:tgtEl>
                                          <p:spTgt spid="40"/>
                                        </p:tgtEl>
                                      </p:cBhvr>
                                      <p:to x="100000" y="90000"/>
                                    </p:animScale>
                                    <p:animScale>
                                      <p:cBhvr>
                                        <p:cTn id="84" dur="166" decel="50000">
                                          <p:stCondLst>
                                            <p:cond delay="1668"/>
                                          </p:stCondLst>
                                        </p:cTn>
                                        <p:tgtEl>
                                          <p:spTgt spid="40"/>
                                        </p:tgtEl>
                                      </p:cBhvr>
                                      <p:to x="100000" y="100000"/>
                                    </p:animScale>
                                    <p:animScale>
                                      <p:cBhvr>
                                        <p:cTn id="85" dur="26">
                                          <p:stCondLst>
                                            <p:cond delay="1808"/>
                                          </p:stCondLst>
                                        </p:cTn>
                                        <p:tgtEl>
                                          <p:spTgt spid="40"/>
                                        </p:tgtEl>
                                      </p:cBhvr>
                                      <p:to x="100000" y="95000"/>
                                    </p:animScale>
                                    <p:animScale>
                                      <p:cBhvr>
                                        <p:cTn id="86" dur="166" decel="50000">
                                          <p:stCondLst>
                                            <p:cond delay="1834"/>
                                          </p:stCondLst>
                                        </p:cTn>
                                        <p:tgtEl>
                                          <p:spTgt spid="40"/>
                                        </p:tgtEl>
                                      </p:cBhvr>
                                      <p:to x="100000" y="100000"/>
                                    </p:animScale>
                                  </p:childTnLst>
                                </p:cTn>
                              </p:par>
                            </p:childTnLst>
                          </p:cTn>
                        </p:par>
                      </p:childTnLst>
                    </p:cTn>
                  </p:par>
                  <p:par>
                    <p:cTn id="87" fill="hold">
                      <p:stCondLst>
                        <p:cond delay="indefinite"/>
                      </p:stCondLst>
                      <p:childTnLst>
                        <p:par>
                          <p:cTn id="88" fill="hold">
                            <p:stCondLst>
                              <p:cond delay="0"/>
                            </p:stCondLst>
                            <p:childTnLst>
                              <p:par>
                                <p:cTn id="89" presetID="6" presetClass="entr" presetSubtype="16" fill="hold" grpId="0" nodeType="clickEffect">
                                  <p:stCondLst>
                                    <p:cond delay="0"/>
                                  </p:stCondLst>
                                  <p:childTnLst>
                                    <p:set>
                                      <p:cBhvr>
                                        <p:cTn id="90" dur="1" fill="hold">
                                          <p:stCondLst>
                                            <p:cond delay="0"/>
                                          </p:stCondLst>
                                        </p:cTn>
                                        <p:tgtEl>
                                          <p:spTgt spid="10"/>
                                        </p:tgtEl>
                                        <p:attrNameLst>
                                          <p:attrName>style.visibility</p:attrName>
                                        </p:attrNameLst>
                                      </p:cBhvr>
                                      <p:to>
                                        <p:strVal val="visible"/>
                                      </p:to>
                                    </p:set>
                                    <p:animEffect transition="in" filter="circle(in)">
                                      <p:cBhvr>
                                        <p:cTn id="91" dur="2000"/>
                                        <p:tgtEl>
                                          <p:spTgt spid="10"/>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4" fill="hold" grpId="0" nodeType="clickEffect">
                                  <p:stCondLst>
                                    <p:cond delay="0"/>
                                  </p:stCondLst>
                                  <p:childTnLst>
                                    <p:set>
                                      <p:cBhvr>
                                        <p:cTn id="95" dur="1" fill="hold">
                                          <p:stCondLst>
                                            <p:cond delay="0"/>
                                          </p:stCondLst>
                                        </p:cTn>
                                        <p:tgtEl>
                                          <p:spTgt spid="22"/>
                                        </p:tgtEl>
                                        <p:attrNameLst>
                                          <p:attrName>style.visibility</p:attrName>
                                        </p:attrNameLst>
                                      </p:cBhvr>
                                      <p:to>
                                        <p:strVal val="visible"/>
                                      </p:to>
                                    </p:set>
                                    <p:animEffect transition="in" filter="wipe(down)">
                                      <p:cBhvr>
                                        <p:cTn id="96" dur="500"/>
                                        <p:tgtEl>
                                          <p:spTgt spid="22"/>
                                        </p:tgtEl>
                                      </p:cBhvr>
                                    </p:animEffect>
                                  </p:childTnLst>
                                </p:cTn>
                              </p:par>
                            </p:childTnLst>
                          </p:cTn>
                        </p:par>
                      </p:childTnLst>
                    </p:cTn>
                  </p:par>
                  <p:par>
                    <p:cTn id="97" fill="hold">
                      <p:stCondLst>
                        <p:cond delay="indefinite"/>
                      </p:stCondLst>
                      <p:childTnLst>
                        <p:par>
                          <p:cTn id="98" fill="hold">
                            <p:stCondLst>
                              <p:cond delay="0"/>
                            </p:stCondLst>
                            <p:childTnLst>
                              <p:par>
                                <p:cTn id="99" presetID="26" presetClass="entr" presetSubtype="0" fill="hold" grpId="0" nodeType="clickEffect">
                                  <p:stCondLst>
                                    <p:cond delay="0"/>
                                  </p:stCondLst>
                                  <p:childTnLst>
                                    <p:set>
                                      <p:cBhvr>
                                        <p:cTn id="100" dur="1" fill="hold">
                                          <p:stCondLst>
                                            <p:cond delay="0"/>
                                          </p:stCondLst>
                                        </p:cTn>
                                        <p:tgtEl>
                                          <p:spTgt spid="39"/>
                                        </p:tgtEl>
                                        <p:attrNameLst>
                                          <p:attrName>style.visibility</p:attrName>
                                        </p:attrNameLst>
                                      </p:cBhvr>
                                      <p:to>
                                        <p:strVal val="visible"/>
                                      </p:to>
                                    </p:set>
                                    <p:animEffect transition="in" filter="wipe(down)">
                                      <p:cBhvr>
                                        <p:cTn id="101" dur="580">
                                          <p:stCondLst>
                                            <p:cond delay="0"/>
                                          </p:stCondLst>
                                        </p:cTn>
                                        <p:tgtEl>
                                          <p:spTgt spid="39"/>
                                        </p:tgtEl>
                                      </p:cBhvr>
                                    </p:animEffect>
                                    <p:anim calcmode="lin" valueType="num">
                                      <p:cBhvr>
                                        <p:cTn id="102" dur="1822" tmFilter="0,0; 0.14,0.36; 0.43,0.73; 0.71,0.91; 1.0,1.0">
                                          <p:stCondLst>
                                            <p:cond delay="0"/>
                                          </p:stCondLst>
                                        </p:cTn>
                                        <p:tgtEl>
                                          <p:spTgt spid="39"/>
                                        </p:tgtEl>
                                        <p:attrNameLst>
                                          <p:attrName>ppt_x</p:attrName>
                                        </p:attrNameLst>
                                      </p:cBhvr>
                                      <p:tavLst>
                                        <p:tav tm="0">
                                          <p:val>
                                            <p:strVal val="#ppt_x-0.25"/>
                                          </p:val>
                                        </p:tav>
                                        <p:tav tm="100000">
                                          <p:val>
                                            <p:strVal val="#ppt_x"/>
                                          </p:val>
                                        </p:tav>
                                      </p:tavLst>
                                    </p:anim>
                                    <p:anim calcmode="lin" valueType="num">
                                      <p:cBhvr>
                                        <p:cTn id="103" dur="664" tmFilter="0.0,0.0; 0.25,0.07; 0.50,0.2; 0.75,0.467; 1.0,1.0">
                                          <p:stCondLst>
                                            <p:cond delay="0"/>
                                          </p:stCondLst>
                                        </p:cTn>
                                        <p:tgtEl>
                                          <p:spTgt spid="39"/>
                                        </p:tgtEl>
                                        <p:attrNameLst>
                                          <p:attrName>ppt_y</p:attrName>
                                        </p:attrNameLst>
                                      </p:cBhvr>
                                      <p:tavLst>
                                        <p:tav tm="0" fmla="#ppt_y-sin(pi*$)/3">
                                          <p:val>
                                            <p:fltVal val="0.5"/>
                                          </p:val>
                                        </p:tav>
                                        <p:tav tm="100000">
                                          <p:val>
                                            <p:fltVal val="1"/>
                                          </p:val>
                                        </p:tav>
                                      </p:tavLst>
                                    </p:anim>
                                    <p:anim calcmode="lin" valueType="num">
                                      <p:cBhvr>
                                        <p:cTn id="104" dur="664" tmFilter="0, 0; 0.125,0.2665; 0.25,0.4; 0.375,0.465; 0.5,0.5;  0.625,0.535; 0.75,0.6; 0.875,0.7335; 1,1">
                                          <p:stCondLst>
                                            <p:cond delay="664"/>
                                          </p:stCondLst>
                                        </p:cTn>
                                        <p:tgtEl>
                                          <p:spTgt spid="39"/>
                                        </p:tgtEl>
                                        <p:attrNameLst>
                                          <p:attrName>ppt_y</p:attrName>
                                        </p:attrNameLst>
                                      </p:cBhvr>
                                      <p:tavLst>
                                        <p:tav tm="0" fmla="#ppt_y-sin(pi*$)/9">
                                          <p:val>
                                            <p:fltVal val="0"/>
                                          </p:val>
                                        </p:tav>
                                        <p:tav tm="100000">
                                          <p:val>
                                            <p:fltVal val="1"/>
                                          </p:val>
                                        </p:tav>
                                      </p:tavLst>
                                    </p:anim>
                                    <p:anim calcmode="lin" valueType="num">
                                      <p:cBhvr>
                                        <p:cTn id="105" dur="332" tmFilter="0, 0; 0.125,0.2665; 0.25,0.4; 0.375,0.465; 0.5,0.5;  0.625,0.535; 0.75,0.6; 0.875,0.7335; 1,1">
                                          <p:stCondLst>
                                            <p:cond delay="1324"/>
                                          </p:stCondLst>
                                        </p:cTn>
                                        <p:tgtEl>
                                          <p:spTgt spid="39"/>
                                        </p:tgtEl>
                                        <p:attrNameLst>
                                          <p:attrName>ppt_y</p:attrName>
                                        </p:attrNameLst>
                                      </p:cBhvr>
                                      <p:tavLst>
                                        <p:tav tm="0" fmla="#ppt_y-sin(pi*$)/27">
                                          <p:val>
                                            <p:fltVal val="0"/>
                                          </p:val>
                                        </p:tav>
                                        <p:tav tm="100000">
                                          <p:val>
                                            <p:fltVal val="1"/>
                                          </p:val>
                                        </p:tav>
                                      </p:tavLst>
                                    </p:anim>
                                    <p:anim calcmode="lin" valueType="num">
                                      <p:cBhvr>
                                        <p:cTn id="106" dur="164" tmFilter="0, 0; 0.125,0.2665; 0.25,0.4; 0.375,0.465; 0.5,0.5;  0.625,0.535; 0.75,0.6; 0.875,0.7335; 1,1">
                                          <p:stCondLst>
                                            <p:cond delay="1656"/>
                                          </p:stCondLst>
                                        </p:cTn>
                                        <p:tgtEl>
                                          <p:spTgt spid="39"/>
                                        </p:tgtEl>
                                        <p:attrNameLst>
                                          <p:attrName>ppt_y</p:attrName>
                                        </p:attrNameLst>
                                      </p:cBhvr>
                                      <p:tavLst>
                                        <p:tav tm="0" fmla="#ppt_y-sin(pi*$)/81">
                                          <p:val>
                                            <p:fltVal val="0"/>
                                          </p:val>
                                        </p:tav>
                                        <p:tav tm="100000">
                                          <p:val>
                                            <p:fltVal val="1"/>
                                          </p:val>
                                        </p:tav>
                                      </p:tavLst>
                                    </p:anim>
                                    <p:animScale>
                                      <p:cBhvr>
                                        <p:cTn id="107" dur="26">
                                          <p:stCondLst>
                                            <p:cond delay="650"/>
                                          </p:stCondLst>
                                        </p:cTn>
                                        <p:tgtEl>
                                          <p:spTgt spid="39"/>
                                        </p:tgtEl>
                                      </p:cBhvr>
                                      <p:to x="100000" y="60000"/>
                                    </p:animScale>
                                    <p:animScale>
                                      <p:cBhvr>
                                        <p:cTn id="108" dur="166" decel="50000">
                                          <p:stCondLst>
                                            <p:cond delay="676"/>
                                          </p:stCondLst>
                                        </p:cTn>
                                        <p:tgtEl>
                                          <p:spTgt spid="39"/>
                                        </p:tgtEl>
                                      </p:cBhvr>
                                      <p:to x="100000" y="100000"/>
                                    </p:animScale>
                                    <p:animScale>
                                      <p:cBhvr>
                                        <p:cTn id="109" dur="26">
                                          <p:stCondLst>
                                            <p:cond delay="1312"/>
                                          </p:stCondLst>
                                        </p:cTn>
                                        <p:tgtEl>
                                          <p:spTgt spid="39"/>
                                        </p:tgtEl>
                                      </p:cBhvr>
                                      <p:to x="100000" y="80000"/>
                                    </p:animScale>
                                    <p:animScale>
                                      <p:cBhvr>
                                        <p:cTn id="110" dur="166" decel="50000">
                                          <p:stCondLst>
                                            <p:cond delay="1338"/>
                                          </p:stCondLst>
                                        </p:cTn>
                                        <p:tgtEl>
                                          <p:spTgt spid="39"/>
                                        </p:tgtEl>
                                      </p:cBhvr>
                                      <p:to x="100000" y="100000"/>
                                    </p:animScale>
                                    <p:animScale>
                                      <p:cBhvr>
                                        <p:cTn id="111" dur="26">
                                          <p:stCondLst>
                                            <p:cond delay="1642"/>
                                          </p:stCondLst>
                                        </p:cTn>
                                        <p:tgtEl>
                                          <p:spTgt spid="39"/>
                                        </p:tgtEl>
                                      </p:cBhvr>
                                      <p:to x="100000" y="90000"/>
                                    </p:animScale>
                                    <p:animScale>
                                      <p:cBhvr>
                                        <p:cTn id="112" dur="166" decel="50000">
                                          <p:stCondLst>
                                            <p:cond delay="1668"/>
                                          </p:stCondLst>
                                        </p:cTn>
                                        <p:tgtEl>
                                          <p:spTgt spid="39"/>
                                        </p:tgtEl>
                                      </p:cBhvr>
                                      <p:to x="100000" y="100000"/>
                                    </p:animScale>
                                    <p:animScale>
                                      <p:cBhvr>
                                        <p:cTn id="113" dur="26">
                                          <p:stCondLst>
                                            <p:cond delay="1808"/>
                                          </p:stCondLst>
                                        </p:cTn>
                                        <p:tgtEl>
                                          <p:spTgt spid="39"/>
                                        </p:tgtEl>
                                      </p:cBhvr>
                                      <p:to x="100000" y="95000"/>
                                    </p:animScale>
                                    <p:animScale>
                                      <p:cBhvr>
                                        <p:cTn id="114" dur="166" decel="50000">
                                          <p:stCondLst>
                                            <p:cond delay="1834"/>
                                          </p:stCondLst>
                                        </p:cTn>
                                        <p:tgtEl>
                                          <p:spTgt spid="39"/>
                                        </p:tgtEl>
                                      </p:cBhvr>
                                      <p:to x="100000" y="100000"/>
                                    </p:animScale>
                                  </p:childTnLst>
                                </p:cTn>
                              </p:par>
                            </p:childTnLst>
                          </p:cTn>
                        </p:par>
                      </p:childTnLst>
                    </p:cTn>
                  </p:par>
                  <p:par>
                    <p:cTn id="115" fill="hold">
                      <p:stCondLst>
                        <p:cond delay="indefinite"/>
                      </p:stCondLst>
                      <p:childTnLst>
                        <p:par>
                          <p:cTn id="116" fill="hold">
                            <p:stCondLst>
                              <p:cond delay="0"/>
                            </p:stCondLst>
                            <p:childTnLst>
                              <p:par>
                                <p:cTn id="117" presetID="6" presetClass="entr" presetSubtype="16" fill="hold" grpId="0" nodeType="clickEffect">
                                  <p:stCondLst>
                                    <p:cond delay="0"/>
                                  </p:stCondLst>
                                  <p:childTnLst>
                                    <p:set>
                                      <p:cBhvr>
                                        <p:cTn id="118" dur="1" fill="hold">
                                          <p:stCondLst>
                                            <p:cond delay="0"/>
                                          </p:stCondLst>
                                        </p:cTn>
                                        <p:tgtEl>
                                          <p:spTgt spid="11"/>
                                        </p:tgtEl>
                                        <p:attrNameLst>
                                          <p:attrName>style.visibility</p:attrName>
                                        </p:attrNameLst>
                                      </p:cBhvr>
                                      <p:to>
                                        <p:strVal val="visible"/>
                                      </p:to>
                                    </p:set>
                                    <p:animEffect transition="in" filter="circle(in)">
                                      <p:cBhvr>
                                        <p:cTn id="119" dur="2000"/>
                                        <p:tgtEl>
                                          <p:spTgt spid="11"/>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grpId="0" nodeType="clickEffect">
                                  <p:stCondLst>
                                    <p:cond delay="0"/>
                                  </p:stCondLst>
                                  <p:childTnLst>
                                    <p:set>
                                      <p:cBhvr>
                                        <p:cTn id="123" dur="1" fill="hold">
                                          <p:stCondLst>
                                            <p:cond delay="0"/>
                                          </p:stCondLst>
                                        </p:cTn>
                                        <p:tgtEl>
                                          <p:spTgt spid="23"/>
                                        </p:tgtEl>
                                        <p:attrNameLst>
                                          <p:attrName>style.visibility</p:attrName>
                                        </p:attrNameLst>
                                      </p:cBhvr>
                                      <p:to>
                                        <p:strVal val="visible"/>
                                      </p:to>
                                    </p:set>
                                    <p:animEffect transition="in" filter="wipe(down)">
                                      <p:cBhvr>
                                        <p:cTn id="124" dur="500"/>
                                        <p:tgtEl>
                                          <p:spTgt spid="23"/>
                                        </p:tgtEl>
                                      </p:cBhvr>
                                    </p:animEffect>
                                  </p:childTnLst>
                                </p:cTn>
                              </p:par>
                            </p:childTnLst>
                          </p:cTn>
                        </p:par>
                      </p:childTnLst>
                    </p:cTn>
                  </p:par>
                  <p:par>
                    <p:cTn id="125" fill="hold">
                      <p:stCondLst>
                        <p:cond delay="indefinite"/>
                      </p:stCondLst>
                      <p:childTnLst>
                        <p:par>
                          <p:cTn id="126" fill="hold">
                            <p:stCondLst>
                              <p:cond delay="0"/>
                            </p:stCondLst>
                            <p:childTnLst>
                              <p:par>
                                <p:cTn id="127" presetID="26" presetClass="entr" presetSubtype="0" fill="hold" grpId="0" nodeType="clickEffect">
                                  <p:stCondLst>
                                    <p:cond delay="0"/>
                                  </p:stCondLst>
                                  <p:childTnLst>
                                    <p:set>
                                      <p:cBhvr>
                                        <p:cTn id="128" dur="1" fill="hold">
                                          <p:stCondLst>
                                            <p:cond delay="0"/>
                                          </p:stCondLst>
                                        </p:cTn>
                                        <p:tgtEl>
                                          <p:spTgt spid="38"/>
                                        </p:tgtEl>
                                        <p:attrNameLst>
                                          <p:attrName>style.visibility</p:attrName>
                                        </p:attrNameLst>
                                      </p:cBhvr>
                                      <p:to>
                                        <p:strVal val="visible"/>
                                      </p:to>
                                    </p:set>
                                    <p:animEffect transition="in" filter="wipe(down)">
                                      <p:cBhvr>
                                        <p:cTn id="129" dur="580">
                                          <p:stCondLst>
                                            <p:cond delay="0"/>
                                          </p:stCondLst>
                                        </p:cTn>
                                        <p:tgtEl>
                                          <p:spTgt spid="38"/>
                                        </p:tgtEl>
                                      </p:cBhvr>
                                    </p:animEffect>
                                    <p:anim calcmode="lin" valueType="num">
                                      <p:cBhvr>
                                        <p:cTn id="130" dur="1822"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id="131" dur="664" tmFilter="0.0,0.0; 0.25,0.07; 0.50,0.2; 0.75,0.467; 1.0,1.0">
                                          <p:stCondLst>
                                            <p:cond delay="0"/>
                                          </p:stCondLst>
                                        </p:cTn>
                                        <p:tgtEl>
                                          <p:spTgt spid="38"/>
                                        </p:tgtEl>
                                        <p:attrNameLst>
                                          <p:attrName>ppt_y</p:attrName>
                                        </p:attrNameLst>
                                      </p:cBhvr>
                                      <p:tavLst>
                                        <p:tav tm="0" fmla="#ppt_y-sin(pi*$)/3">
                                          <p:val>
                                            <p:fltVal val="0.5"/>
                                          </p:val>
                                        </p:tav>
                                        <p:tav tm="100000">
                                          <p:val>
                                            <p:fltVal val="1"/>
                                          </p:val>
                                        </p:tav>
                                      </p:tavLst>
                                    </p:anim>
                                    <p:anim calcmode="lin" valueType="num">
                                      <p:cBhvr>
                                        <p:cTn id="132" dur="664" tmFilter="0, 0; 0.125,0.2665; 0.25,0.4; 0.375,0.465; 0.5,0.5;  0.625,0.535; 0.75,0.6; 0.875,0.7335; 1,1">
                                          <p:stCondLst>
                                            <p:cond delay="664"/>
                                          </p:stCondLst>
                                        </p:cTn>
                                        <p:tgtEl>
                                          <p:spTgt spid="38"/>
                                        </p:tgtEl>
                                        <p:attrNameLst>
                                          <p:attrName>ppt_y</p:attrName>
                                        </p:attrNameLst>
                                      </p:cBhvr>
                                      <p:tavLst>
                                        <p:tav tm="0" fmla="#ppt_y-sin(pi*$)/9">
                                          <p:val>
                                            <p:fltVal val="0"/>
                                          </p:val>
                                        </p:tav>
                                        <p:tav tm="100000">
                                          <p:val>
                                            <p:fltVal val="1"/>
                                          </p:val>
                                        </p:tav>
                                      </p:tavLst>
                                    </p:anim>
                                    <p:anim calcmode="lin" valueType="num">
                                      <p:cBhvr>
                                        <p:cTn id="133" dur="332" tmFilter="0, 0; 0.125,0.2665; 0.25,0.4; 0.375,0.465; 0.5,0.5;  0.625,0.535; 0.75,0.6; 0.875,0.7335; 1,1">
                                          <p:stCondLst>
                                            <p:cond delay="1324"/>
                                          </p:stCondLst>
                                        </p:cTn>
                                        <p:tgtEl>
                                          <p:spTgt spid="38"/>
                                        </p:tgtEl>
                                        <p:attrNameLst>
                                          <p:attrName>ppt_y</p:attrName>
                                        </p:attrNameLst>
                                      </p:cBhvr>
                                      <p:tavLst>
                                        <p:tav tm="0" fmla="#ppt_y-sin(pi*$)/27">
                                          <p:val>
                                            <p:fltVal val="0"/>
                                          </p:val>
                                        </p:tav>
                                        <p:tav tm="100000">
                                          <p:val>
                                            <p:fltVal val="1"/>
                                          </p:val>
                                        </p:tav>
                                      </p:tavLst>
                                    </p:anim>
                                    <p:anim calcmode="lin" valueType="num">
                                      <p:cBhvr>
                                        <p:cTn id="134" dur="164" tmFilter="0, 0; 0.125,0.2665; 0.25,0.4; 0.375,0.465; 0.5,0.5;  0.625,0.535; 0.75,0.6; 0.875,0.7335; 1,1">
                                          <p:stCondLst>
                                            <p:cond delay="1656"/>
                                          </p:stCondLst>
                                        </p:cTn>
                                        <p:tgtEl>
                                          <p:spTgt spid="38"/>
                                        </p:tgtEl>
                                        <p:attrNameLst>
                                          <p:attrName>ppt_y</p:attrName>
                                        </p:attrNameLst>
                                      </p:cBhvr>
                                      <p:tavLst>
                                        <p:tav tm="0" fmla="#ppt_y-sin(pi*$)/81">
                                          <p:val>
                                            <p:fltVal val="0"/>
                                          </p:val>
                                        </p:tav>
                                        <p:tav tm="100000">
                                          <p:val>
                                            <p:fltVal val="1"/>
                                          </p:val>
                                        </p:tav>
                                      </p:tavLst>
                                    </p:anim>
                                    <p:animScale>
                                      <p:cBhvr>
                                        <p:cTn id="135" dur="26">
                                          <p:stCondLst>
                                            <p:cond delay="650"/>
                                          </p:stCondLst>
                                        </p:cTn>
                                        <p:tgtEl>
                                          <p:spTgt spid="38"/>
                                        </p:tgtEl>
                                      </p:cBhvr>
                                      <p:to x="100000" y="60000"/>
                                    </p:animScale>
                                    <p:animScale>
                                      <p:cBhvr>
                                        <p:cTn id="136" dur="166" decel="50000">
                                          <p:stCondLst>
                                            <p:cond delay="676"/>
                                          </p:stCondLst>
                                        </p:cTn>
                                        <p:tgtEl>
                                          <p:spTgt spid="38"/>
                                        </p:tgtEl>
                                      </p:cBhvr>
                                      <p:to x="100000" y="100000"/>
                                    </p:animScale>
                                    <p:animScale>
                                      <p:cBhvr>
                                        <p:cTn id="137" dur="26">
                                          <p:stCondLst>
                                            <p:cond delay="1312"/>
                                          </p:stCondLst>
                                        </p:cTn>
                                        <p:tgtEl>
                                          <p:spTgt spid="38"/>
                                        </p:tgtEl>
                                      </p:cBhvr>
                                      <p:to x="100000" y="80000"/>
                                    </p:animScale>
                                    <p:animScale>
                                      <p:cBhvr>
                                        <p:cTn id="138" dur="166" decel="50000">
                                          <p:stCondLst>
                                            <p:cond delay="1338"/>
                                          </p:stCondLst>
                                        </p:cTn>
                                        <p:tgtEl>
                                          <p:spTgt spid="38"/>
                                        </p:tgtEl>
                                      </p:cBhvr>
                                      <p:to x="100000" y="100000"/>
                                    </p:animScale>
                                    <p:animScale>
                                      <p:cBhvr>
                                        <p:cTn id="139" dur="26">
                                          <p:stCondLst>
                                            <p:cond delay="1642"/>
                                          </p:stCondLst>
                                        </p:cTn>
                                        <p:tgtEl>
                                          <p:spTgt spid="38"/>
                                        </p:tgtEl>
                                      </p:cBhvr>
                                      <p:to x="100000" y="90000"/>
                                    </p:animScale>
                                    <p:animScale>
                                      <p:cBhvr>
                                        <p:cTn id="140" dur="166" decel="50000">
                                          <p:stCondLst>
                                            <p:cond delay="1668"/>
                                          </p:stCondLst>
                                        </p:cTn>
                                        <p:tgtEl>
                                          <p:spTgt spid="38"/>
                                        </p:tgtEl>
                                      </p:cBhvr>
                                      <p:to x="100000" y="100000"/>
                                    </p:animScale>
                                    <p:animScale>
                                      <p:cBhvr>
                                        <p:cTn id="141" dur="26">
                                          <p:stCondLst>
                                            <p:cond delay="1808"/>
                                          </p:stCondLst>
                                        </p:cTn>
                                        <p:tgtEl>
                                          <p:spTgt spid="38"/>
                                        </p:tgtEl>
                                      </p:cBhvr>
                                      <p:to x="100000" y="95000"/>
                                    </p:animScale>
                                    <p:animScale>
                                      <p:cBhvr>
                                        <p:cTn id="142" dur="166" decel="50000">
                                          <p:stCondLst>
                                            <p:cond delay="1834"/>
                                          </p:stCondLst>
                                        </p:cTn>
                                        <p:tgtEl>
                                          <p:spTgt spid="38"/>
                                        </p:tgtEl>
                                      </p:cBhvr>
                                      <p:to x="100000" y="100000"/>
                                    </p:animScale>
                                  </p:childTnLst>
                                </p:cTn>
                              </p:par>
                            </p:childTnLst>
                          </p:cTn>
                        </p:par>
                      </p:childTnLst>
                    </p:cTn>
                  </p:par>
                  <p:par>
                    <p:cTn id="143" fill="hold">
                      <p:stCondLst>
                        <p:cond delay="indefinite"/>
                      </p:stCondLst>
                      <p:childTnLst>
                        <p:par>
                          <p:cTn id="144" fill="hold">
                            <p:stCondLst>
                              <p:cond delay="0"/>
                            </p:stCondLst>
                            <p:childTnLst>
                              <p:par>
                                <p:cTn id="145" presetID="6" presetClass="entr" presetSubtype="16" fill="hold" grpId="0" nodeType="clickEffect">
                                  <p:stCondLst>
                                    <p:cond delay="0"/>
                                  </p:stCondLst>
                                  <p:childTnLst>
                                    <p:set>
                                      <p:cBhvr>
                                        <p:cTn id="146" dur="1" fill="hold">
                                          <p:stCondLst>
                                            <p:cond delay="0"/>
                                          </p:stCondLst>
                                        </p:cTn>
                                        <p:tgtEl>
                                          <p:spTgt spid="12"/>
                                        </p:tgtEl>
                                        <p:attrNameLst>
                                          <p:attrName>style.visibility</p:attrName>
                                        </p:attrNameLst>
                                      </p:cBhvr>
                                      <p:to>
                                        <p:strVal val="visible"/>
                                      </p:to>
                                    </p:set>
                                    <p:animEffect transition="in" filter="circle(in)">
                                      <p:cBhvr>
                                        <p:cTn id="147" dur="2000"/>
                                        <p:tgtEl>
                                          <p:spTgt spid="12"/>
                                        </p:tgtEl>
                                      </p:cBhvr>
                                    </p:animEffect>
                                  </p:childTnLst>
                                </p:cTn>
                              </p:par>
                            </p:childTnLst>
                          </p:cTn>
                        </p:par>
                      </p:childTnLst>
                    </p:cTn>
                  </p:par>
                  <p:par>
                    <p:cTn id="148" fill="hold">
                      <p:stCondLst>
                        <p:cond delay="indefinite"/>
                      </p:stCondLst>
                      <p:childTnLst>
                        <p:par>
                          <p:cTn id="149" fill="hold">
                            <p:stCondLst>
                              <p:cond delay="0"/>
                            </p:stCondLst>
                            <p:childTnLst>
                              <p:par>
                                <p:cTn id="150" presetID="22" presetClass="entr" presetSubtype="4" fill="hold" grpId="0" nodeType="clickEffect">
                                  <p:stCondLst>
                                    <p:cond delay="0"/>
                                  </p:stCondLst>
                                  <p:childTnLst>
                                    <p:set>
                                      <p:cBhvr>
                                        <p:cTn id="151" dur="1" fill="hold">
                                          <p:stCondLst>
                                            <p:cond delay="0"/>
                                          </p:stCondLst>
                                        </p:cTn>
                                        <p:tgtEl>
                                          <p:spTgt spid="24"/>
                                        </p:tgtEl>
                                        <p:attrNameLst>
                                          <p:attrName>style.visibility</p:attrName>
                                        </p:attrNameLst>
                                      </p:cBhvr>
                                      <p:to>
                                        <p:strVal val="visible"/>
                                      </p:to>
                                    </p:set>
                                    <p:animEffect transition="in" filter="wipe(down)">
                                      <p:cBhvr>
                                        <p:cTn id="152" dur="500"/>
                                        <p:tgtEl>
                                          <p:spTgt spid="24"/>
                                        </p:tgtEl>
                                      </p:cBhvr>
                                    </p:animEffect>
                                  </p:childTnLst>
                                </p:cTn>
                              </p:par>
                            </p:childTnLst>
                          </p:cTn>
                        </p:par>
                      </p:childTnLst>
                    </p:cTn>
                  </p:par>
                  <p:par>
                    <p:cTn id="153" fill="hold">
                      <p:stCondLst>
                        <p:cond delay="indefinite"/>
                      </p:stCondLst>
                      <p:childTnLst>
                        <p:par>
                          <p:cTn id="154" fill="hold">
                            <p:stCondLst>
                              <p:cond delay="0"/>
                            </p:stCondLst>
                            <p:childTnLst>
                              <p:par>
                                <p:cTn id="155" presetID="26" presetClass="entr" presetSubtype="0" fill="hold" grpId="0" nodeType="clickEffect">
                                  <p:stCondLst>
                                    <p:cond delay="0"/>
                                  </p:stCondLst>
                                  <p:childTnLst>
                                    <p:set>
                                      <p:cBhvr>
                                        <p:cTn id="156" dur="1" fill="hold">
                                          <p:stCondLst>
                                            <p:cond delay="0"/>
                                          </p:stCondLst>
                                        </p:cTn>
                                        <p:tgtEl>
                                          <p:spTgt spid="37"/>
                                        </p:tgtEl>
                                        <p:attrNameLst>
                                          <p:attrName>style.visibility</p:attrName>
                                        </p:attrNameLst>
                                      </p:cBhvr>
                                      <p:to>
                                        <p:strVal val="visible"/>
                                      </p:to>
                                    </p:set>
                                    <p:animEffect transition="in" filter="wipe(down)">
                                      <p:cBhvr>
                                        <p:cTn id="157" dur="580">
                                          <p:stCondLst>
                                            <p:cond delay="0"/>
                                          </p:stCondLst>
                                        </p:cTn>
                                        <p:tgtEl>
                                          <p:spTgt spid="37"/>
                                        </p:tgtEl>
                                      </p:cBhvr>
                                    </p:animEffect>
                                    <p:anim calcmode="lin" valueType="num">
                                      <p:cBhvr>
                                        <p:cTn id="158" dur="1822"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id="159" dur="664" tmFilter="0.0,0.0; 0.25,0.07; 0.50,0.2; 0.75,0.467; 1.0,1.0">
                                          <p:stCondLst>
                                            <p:cond delay="0"/>
                                          </p:stCondLst>
                                        </p:cTn>
                                        <p:tgtEl>
                                          <p:spTgt spid="37"/>
                                        </p:tgtEl>
                                        <p:attrNameLst>
                                          <p:attrName>ppt_y</p:attrName>
                                        </p:attrNameLst>
                                      </p:cBhvr>
                                      <p:tavLst>
                                        <p:tav tm="0" fmla="#ppt_y-sin(pi*$)/3">
                                          <p:val>
                                            <p:fltVal val="0.5"/>
                                          </p:val>
                                        </p:tav>
                                        <p:tav tm="100000">
                                          <p:val>
                                            <p:fltVal val="1"/>
                                          </p:val>
                                        </p:tav>
                                      </p:tavLst>
                                    </p:anim>
                                    <p:anim calcmode="lin" valueType="num">
                                      <p:cBhvr>
                                        <p:cTn id="160" dur="664" tmFilter="0, 0; 0.125,0.2665; 0.25,0.4; 0.375,0.465; 0.5,0.5;  0.625,0.535; 0.75,0.6; 0.875,0.7335; 1,1">
                                          <p:stCondLst>
                                            <p:cond delay="664"/>
                                          </p:stCondLst>
                                        </p:cTn>
                                        <p:tgtEl>
                                          <p:spTgt spid="37"/>
                                        </p:tgtEl>
                                        <p:attrNameLst>
                                          <p:attrName>ppt_y</p:attrName>
                                        </p:attrNameLst>
                                      </p:cBhvr>
                                      <p:tavLst>
                                        <p:tav tm="0" fmla="#ppt_y-sin(pi*$)/9">
                                          <p:val>
                                            <p:fltVal val="0"/>
                                          </p:val>
                                        </p:tav>
                                        <p:tav tm="100000">
                                          <p:val>
                                            <p:fltVal val="1"/>
                                          </p:val>
                                        </p:tav>
                                      </p:tavLst>
                                    </p:anim>
                                    <p:anim calcmode="lin" valueType="num">
                                      <p:cBhvr>
                                        <p:cTn id="161" dur="332" tmFilter="0, 0; 0.125,0.2665; 0.25,0.4; 0.375,0.465; 0.5,0.5;  0.625,0.535; 0.75,0.6; 0.875,0.7335; 1,1">
                                          <p:stCondLst>
                                            <p:cond delay="1324"/>
                                          </p:stCondLst>
                                        </p:cTn>
                                        <p:tgtEl>
                                          <p:spTgt spid="37"/>
                                        </p:tgtEl>
                                        <p:attrNameLst>
                                          <p:attrName>ppt_y</p:attrName>
                                        </p:attrNameLst>
                                      </p:cBhvr>
                                      <p:tavLst>
                                        <p:tav tm="0" fmla="#ppt_y-sin(pi*$)/27">
                                          <p:val>
                                            <p:fltVal val="0"/>
                                          </p:val>
                                        </p:tav>
                                        <p:tav tm="100000">
                                          <p:val>
                                            <p:fltVal val="1"/>
                                          </p:val>
                                        </p:tav>
                                      </p:tavLst>
                                    </p:anim>
                                    <p:anim calcmode="lin" valueType="num">
                                      <p:cBhvr>
                                        <p:cTn id="162" dur="164" tmFilter="0, 0; 0.125,0.2665; 0.25,0.4; 0.375,0.465; 0.5,0.5;  0.625,0.535; 0.75,0.6; 0.875,0.7335; 1,1">
                                          <p:stCondLst>
                                            <p:cond delay="1656"/>
                                          </p:stCondLst>
                                        </p:cTn>
                                        <p:tgtEl>
                                          <p:spTgt spid="37"/>
                                        </p:tgtEl>
                                        <p:attrNameLst>
                                          <p:attrName>ppt_y</p:attrName>
                                        </p:attrNameLst>
                                      </p:cBhvr>
                                      <p:tavLst>
                                        <p:tav tm="0" fmla="#ppt_y-sin(pi*$)/81">
                                          <p:val>
                                            <p:fltVal val="0"/>
                                          </p:val>
                                        </p:tav>
                                        <p:tav tm="100000">
                                          <p:val>
                                            <p:fltVal val="1"/>
                                          </p:val>
                                        </p:tav>
                                      </p:tavLst>
                                    </p:anim>
                                    <p:animScale>
                                      <p:cBhvr>
                                        <p:cTn id="163" dur="26">
                                          <p:stCondLst>
                                            <p:cond delay="650"/>
                                          </p:stCondLst>
                                        </p:cTn>
                                        <p:tgtEl>
                                          <p:spTgt spid="37"/>
                                        </p:tgtEl>
                                      </p:cBhvr>
                                      <p:to x="100000" y="60000"/>
                                    </p:animScale>
                                    <p:animScale>
                                      <p:cBhvr>
                                        <p:cTn id="164" dur="166" decel="50000">
                                          <p:stCondLst>
                                            <p:cond delay="676"/>
                                          </p:stCondLst>
                                        </p:cTn>
                                        <p:tgtEl>
                                          <p:spTgt spid="37"/>
                                        </p:tgtEl>
                                      </p:cBhvr>
                                      <p:to x="100000" y="100000"/>
                                    </p:animScale>
                                    <p:animScale>
                                      <p:cBhvr>
                                        <p:cTn id="165" dur="26">
                                          <p:stCondLst>
                                            <p:cond delay="1312"/>
                                          </p:stCondLst>
                                        </p:cTn>
                                        <p:tgtEl>
                                          <p:spTgt spid="37"/>
                                        </p:tgtEl>
                                      </p:cBhvr>
                                      <p:to x="100000" y="80000"/>
                                    </p:animScale>
                                    <p:animScale>
                                      <p:cBhvr>
                                        <p:cTn id="166" dur="166" decel="50000">
                                          <p:stCondLst>
                                            <p:cond delay="1338"/>
                                          </p:stCondLst>
                                        </p:cTn>
                                        <p:tgtEl>
                                          <p:spTgt spid="37"/>
                                        </p:tgtEl>
                                      </p:cBhvr>
                                      <p:to x="100000" y="100000"/>
                                    </p:animScale>
                                    <p:animScale>
                                      <p:cBhvr>
                                        <p:cTn id="167" dur="26">
                                          <p:stCondLst>
                                            <p:cond delay="1642"/>
                                          </p:stCondLst>
                                        </p:cTn>
                                        <p:tgtEl>
                                          <p:spTgt spid="37"/>
                                        </p:tgtEl>
                                      </p:cBhvr>
                                      <p:to x="100000" y="90000"/>
                                    </p:animScale>
                                    <p:animScale>
                                      <p:cBhvr>
                                        <p:cTn id="168" dur="166" decel="50000">
                                          <p:stCondLst>
                                            <p:cond delay="1668"/>
                                          </p:stCondLst>
                                        </p:cTn>
                                        <p:tgtEl>
                                          <p:spTgt spid="37"/>
                                        </p:tgtEl>
                                      </p:cBhvr>
                                      <p:to x="100000" y="100000"/>
                                    </p:animScale>
                                    <p:animScale>
                                      <p:cBhvr>
                                        <p:cTn id="169" dur="26">
                                          <p:stCondLst>
                                            <p:cond delay="1808"/>
                                          </p:stCondLst>
                                        </p:cTn>
                                        <p:tgtEl>
                                          <p:spTgt spid="37"/>
                                        </p:tgtEl>
                                      </p:cBhvr>
                                      <p:to x="100000" y="95000"/>
                                    </p:animScale>
                                    <p:animScale>
                                      <p:cBhvr>
                                        <p:cTn id="170" dur="166" decel="50000">
                                          <p:stCondLst>
                                            <p:cond delay="1834"/>
                                          </p:stCondLst>
                                        </p:cTn>
                                        <p:tgtEl>
                                          <p:spTgt spid="37"/>
                                        </p:tgtEl>
                                      </p:cBhvr>
                                      <p:to x="100000" y="100000"/>
                                    </p:animScale>
                                  </p:childTnLst>
                                </p:cTn>
                              </p:par>
                            </p:childTnLst>
                          </p:cTn>
                        </p:par>
                      </p:childTnLst>
                    </p:cTn>
                  </p:par>
                  <p:par>
                    <p:cTn id="171" fill="hold">
                      <p:stCondLst>
                        <p:cond delay="indefinite"/>
                      </p:stCondLst>
                      <p:childTnLst>
                        <p:par>
                          <p:cTn id="172" fill="hold">
                            <p:stCondLst>
                              <p:cond delay="0"/>
                            </p:stCondLst>
                            <p:childTnLst>
                              <p:par>
                                <p:cTn id="173" presetID="6" presetClass="entr" presetSubtype="16" fill="hold" grpId="0" nodeType="clickEffect">
                                  <p:stCondLst>
                                    <p:cond delay="0"/>
                                  </p:stCondLst>
                                  <p:childTnLst>
                                    <p:set>
                                      <p:cBhvr>
                                        <p:cTn id="174" dur="1" fill="hold">
                                          <p:stCondLst>
                                            <p:cond delay="0"/>
                                          </p:stCondLst>
                                        </p:cTn>
                                        <p:tgtEl>
                                          <p:spTgt spid="13"/>
                                        </p:tgtEl>
                                        <p:attrNameLst>
                                          <p:attrName>style.visibility</p:attrName>
                                        </p:attrNameLst>
                                      </p:cBhvr>
                                      <p:to>
                                        <p:strVal val="visible"/>
                                      </p:to>
                                    </p:set>
                                    <p:animEffect transition="in" filter="circle(in)">
                                      <p:cBhvr>
                                        <p:cTn id="175" dur="2000"/>
                                        <p:tgtEl>
                                          <p:spTgt spid="13"/>
                                        </p:tgtEl>
                                      </p:cBhvr>
                                    </p:animEffect>
                                  </p:childTnLst>
                                </p:cTn>
                              </p:par>
                            </p:childTnLst>
                          </p:cTn>
                        </p:par>
                      </p:childTnLst>
                    </p:cTn>
                  </p:par>
                  <p:par>
                    <p:cTn id="176" fill="hold">
                      <p:stCondLst>
                        <p:cond delay="indefinite"/>
                      </p:stCondLst>
                      <p:childTnLst>
                        <p:par>
                          <p:cTn id="177" fill="hold">
                            <p:stCondLst>
                              <p:cond delay="0"/>
                            </p:stCondLst>
                            <p:childTnLst>
                              <p:par>
                                <p:cTn id="178" presetID="22" presetClass="entr" presetSubtype="4" fill="hold" grpId="0" nodeType="clickEffect">
                                  <p:stCondLst>
                                    <p:cond delay="0"/>
                                  </p:stCondLst>
                                  <p:childTnLst>
                                    <p:set>
                                      <p:cBhvr>
                                        <p:cTn id="179" dur="1" fill="hold">
                                          <p:stCondLst>
                                            <p:cond delay="0"/>
                                          </p:stCondLst>
                                        </p:cTn>
                                        <p:tgtEl>
                                          <p:spTgt spid="25"/>
                                        </p:tgtEl>
                                        <p:attrNameLst>
                                          <p:attrName>style.visibility</p:attrName>
                                        </p:attrNameLst>
                                      </p:cBhvr>
                                      <p:to>
                                        <p:strVal val="visible"/>
                                      </p:to>
                                    </p:set>
                                    <p:animEffect transition="in" filter="wipe(down)">
                                      <p:cBhvr>
                                        <p:cTn id="180" dur="500"/>
                                        <p:tgtEl>
                                          <p:spTgt spid="25"/>
                                        </p:tgtEl>
                                      </p:cBhvr>
                                    </p:animEffect>
                                  </p:childTnLst>
                                </p:cTn>
                              </p:par>
                            </p:childTnLst>
                          </p:cTn>
                        </p:par>
                      </p:childTnLst>
                    </p:cTn>
                  </p:par>
                  <p:par>
                    <p:cTn id="181" fill="hold">
                      <p:stCondLst>
                        <p:cond delay="indefinite"/>
                      </p:stCondLst>
                      <p:childTnLst>
                        <p:par>
                          <p:cTn id="182" fill="hold">
                            <p:stCondLst>
                              <p:cond delay="0"/>
                            </p:stCondLst>
                            <p:childTnLst>
                              <p:par>
                                <p:cTn id="183" presetID="26" presetClass="entr" presetSubtype="0" fill="hold" grpId="0" nodeType="clickEffect">
                                  <p:stCondLst>
                                    <p:cond delay="0"/>
                                  </p:stCondLst>
                                  <p:childTnLst>
                                    <p:set>
                                      <p:cBhvr>
                                        <p:cTn id="184" dur="1" fill="hold">
                                          <p:stCondLst>
                                            <p:cond delay="0"/>
                                          </p:stCondLst>
                                        </p:cTn>
                                        <p:tgtEl>
                                          <p:spTgt spid="33"/>
                                        </p:tgtEl>
                                        <p:attrNameLst>
                                          <p:attrName>style.visibility</p:attrName>
                                        </p:attrNameLst>
                                      </p:cBhvr>
                                      <p:to>
                                        <p:strVal val="visible"/>
                                      </p:to>
                                    </p:set>
                                    <p:animEffect transition="in" filter="wipe(down)">
                                      <p:cBhvr>
                                        <p:cTn id="185" dur="580">
                                          <p:stCondLst>
                                            <p:cond delay="0"/>
                                          </p:stCondLst>
                                        </p:cTn>
                                        <p:tgtEl>
                                          <p:spTgt spid="33"/>
                                        </p:tgtEl>
                                      </p:cBhvr>
                                    </p:animEffect>
                                    <p:anim calcmode="lin" valueType="num">
                                      <p:cBhvr>
                                        <p:cTn id="186" dur="1822"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187" dur="664"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188" dur="664" tmFilter="0, 0; 0.125,0.2665; 0.25,0.4; 0.375,0.465; 0.5,0.5;  0.625,0.535; 0.75,0.6; 0.875,0.7335; 1,1">
                                          <p:stCondLst>
                                            <p:cond delay="664"/>
                                          </p:stCondLst>
                                        </p:cTn>
                                        <p:tgtEl>
                                          <p:spTgt spid="33"/>
                                        </p:tgtEl>
                                        <p:attrNameLst>
                                          <p:attrName>ppt_y</p:attrName>
                                        </p:attrNameLst>
                                      </p:cBhvr>
                                      <p:tavLst>
                                        <p:tav tm="0" fmla="#ppt_y-sin(pi*$)/9">
                                          <p:val>
                                            <p:fltVal val="0"/>
                                          </p:val>
                                        </p:tav>
                                        <p:tav tm="100000">
                                          <p:val>
                                            <p:fltVal val="1"/>
                                          </p:val>
                                        </p:tav>
                                      </p:tavLst>
                                    </p:anim>
                                    <p:anim calcmode="lin" valueType="num">
                                      <p:cBhvr>
                                        <p:cTn id="189" dur="332" tmFilter="0, 0; 0.125,0.2665; 0.25,0.4; 0.375,0.465; 0.5,0.5;  0.625,0.535; 0.75,0.6; 0.875,0.7335; 1,1">
                                          <p:stCondLst>
                                            <p:cond delay="1324"/>
                                          </p:stCondLst>
                                        </p:cTn>
                                        <p:tgtEl>
                                          <p:spTgt spid="33"/>
                                        </p:tgtEl>
                                        <p:attrNameLst>
                                          <p:attrName>ppt_y</p:attrName>
                                        </p:attrNameLst>
                                      </p:cBhvr>
                                      <p:tavLst>
                                        <p:tav tm="0" fmla="#ppt_y-sin(pi*$)/27">
                                          <p:val>
                                            <p:fltVal val="0"/>
                                          </p:val>
                                        </p:tav>
                                        <p:tav tm="100000">
                                          <p:val>
                                            <p:fltVal val="1"/>
                                          </p:val>
                                        </p:tav>
                                      </p:tavLst>
                                    </p:anim>
                                    <p:anim calcmode="lin" valueType="num">
                                      <p:cBhvr>
                                        <p:cTn id="190" dur="164" tmFilter="0, 0; 0.125,0.2665; 0.25,0.4; 0.375,0.465; 0.5,0.5;  0.625,0.535; 0.75,0.6; 0.875,0.7335; 1,1">
                                          <p:stCondLst>
                                            <p:cond delay="1656"/>
                                          </p:stCondLst>
                                        </p:cTn>
                                        <p:tgtEl>
                                          <p:spTgt spid="33"/>
                                        </p:tgtEl>
                                        <p:attrNameLst>
                                          <p:attrName>ppt_y</p:attrName>
                                        </p:attrNameLst>
                                      </p:cBhvr>
                                      <p:tavLst>
                                        <p:tav tm="0" fmla="#ppt_y-sin(pi*$)/81">
                                          <p:val>
                                            <p:fltVal val="0"/>
                                          </p:val>
                                        </p:tav>
                                        <p:tav tm="100000">
                                          <p:val>
                                            <p:fltVal val="1"/>
                                          </p:val>
                                        </p:tav>
                                      </p:tavLst>
                                    </p:anim>
                                    <p:animScale>
                                      <p:cBhvr>
                                        <p:cTn id="191" dur="26">
                                          <p:stCondLst>
                                            <p:cond delay="650"/>
                                          </p:stCondLst>
                                        </p:cTn>
                                        <p:tgtEl>
                                          <p:spTgt spid="33"/>
                                        </p:tgtEl>
                                      </p:cBhvr>
                                      <p:to x="100000" y="60000"/>
                                    </p:animScale>
                                    <p:animScale>
                                      <p:cBhvr>
                                        <p:cTn id="192" dur="166" decel="50000">
                                          <p:stCondLst>
                                            <p:cond delay="676"/>
                                          </p:stCondLst>
                                        </p:cTn>
                                        <p:tgtEl>
                                          <p:spTgt spid="33"/>
                                        </p:tgtEl>
                                      </p:cBhvr>
                                      <p:to x="100000" y="100000"/>
                                    </p:animScale>
                                    <p:animScale>
                                      <p:cBhvr>
                                        <p:cTn id="193" dur="26">
                                          <p:stCondLst>
                                            <p:cond delay="1312"/>
                                          </p:stCondLst>
                                        </p:cTn>
                                        <p:tgtEl>
                                          <p:spTgt spid="33"/>
                                        </p:tgtEl>
                                      </p:cBhvr>
                                      <p:to x="100000" y="80000"/>
                                    </p:animScale>
                                    <p:animScale>
                                      <p:cBhvr>
                                        <p:cTn id="194" dur="166" decel="50000">
                                          <p:stCondLst>
                                            <p:cond delay="1338"/>
                                          </p:stCondLst>
                                        </p:cTn>
                                        <p:tgtEl>
                                          <p:spTgt spid="33"/>
                                        </p:tgtEl>
                                      </p:cBhvr>
                                      <p:to x="100000" y="100000"/>
                                    </p:animScale>
                                    <p:animScale>
                                      <p:cBhvr>
                                        <p:cTn id="195" dur="26">
                                          <p:stCondLst>
                                            <p:cond delay="1642"/>
                                          </p:stCondLst>
                                        </p:cTn>
                                        <p:tgtEl>
                                          <p:spTgt spid="33"/>
                                        </p:tgtEl>
                                      </p:cBhvr>
                                      <p:to x="100000" y="90000"/>
                                    </p:animScale>
                                    <p:animScale>
                                      <p:cBhvr>
                                        <p:cTn id="196" dur="166" decel="50000">
                                          <p:stCondLst>
                                            <p:cond delay="1668"/>
                                          </p:stCondLst>
                                        </p:cTn>
                                        <p:tgtEl>
                                          <p:spTgt spid="33"/>
                                        </p:tgtEl>
                                      </p:cBhvr>
                                      <p:to x="100000" y="100000"/>
                                    </p:animScale>
                                    <p:animScale>
                                      <p:cBhvr>
                                        <p:cTn id="197" dur="26">
                                          <p:stCondLst>
                                            <p:cond delay="1808"/>
                                          </p:stCondLst>
                                        </p:cTn>
                                        <p:tgtEl>
                                          <p:spTgt spid="33"/>
                                        </p:tgtEl>
                                      </p:cBhvr>
                                      <p:to x="100000" y="95000"/>
                                    </p:animScale>
                                    <p:animScale>
                                      <p:cBhvr>
                                        <p:cTn id="198" dur="166" decel="50000">
                                          <p:stCondLst>
                                            <p:cond delay="1834"/>
                                          </p:stCondLst>
                                        </p:cTn>
                                        <p:tgtEl>
                                          <p:spTgt spid="33"/>
                                        </p:tgtEl>
                                      </p:cBhvr>
                                      <p:to x="100000" y="100000"/>
                                    </p:animScale>
                                  </p:childTnLst>
                                </p:cTn>
                              </p:par>
                            </p:childTnLst>
                          </p:cTn>
                        </p:par>
                      </p:childTnLst>
                    </p:cTn>
                  </p:par>
                  <p:par>
                    <p:cTn id="199" fill="hold">
                      <p:stCondLst>
                        <p:cond delay="indefinite"/>
                      </p:stCondLst>
                      <p:childTnLst>
                        <p:par>
                          <p:cTn id="200" fill="hold">
                            <p:stCondLst>
                              <p:cond delay="0"/>
                            </p:stCondLst>
                            <p:childTnLst>
                              <p:par>
                                <p:cTn id="201" presetID="6" presetClass="entr" presetSubtype="16" fill="hold" grpId="0" nodeType="clickEffect">
                                  <p:stCondLst>
                                    <p:cond delay="0"/>
                                  </p:stCondLst>
                                  <p:childTnLst>
                                    <p:set>
                                      <p:cBhvr>
                                        <p:cTn id="202" dur="1" fill="hold">
                                          <p:stCondLst>
                                            <p:cond delay="0"/>
                                          </p:stCondLst>
                                        </p:cTn>
                                        <p:tgtEl>
                                          <p:spTgt spid="14"/>
                                        </p:tgtEl>
                                        <p:attrNameLst>
                                          <p:attrName>style.visibility</p:attrName>
                                        </p:attrNameLst>
                                      </p:cBhvr>
                                      <p:to>
                                        <p:strVal val="visible"/>
                                      </p:to>
                                    </p:set>
                                    <p:animEffect transition="in" filter="circle(in)">
                                      <p:cBhvr>
                                        <p:cTn id="203" dur="2000"/>
                                        <p:tgtEl>
                                          <p:spTgt spid="14"/>
                                        </p:tgtEl>
                                      </p:cBhvr>
                                    </p:animEffect>
                                  </p:childTnLst>
                                </p:cTn>
                              </p:par>
                            </p:childTnLst>
                          </p:cTn>
                        </p:par>
                      </p:childTnLst>
                    </p:cTn>
                  </p:par>
                  <p:par>
                    <p:cTn id="204" fill="hold">
                      <p:stCondLst>
                        <p:cond delay="indefinite"/>
                      </p:stCondLst>
                      <p:childTnLst>
                        <p:par>
                          <p:cTn id="205" fill="hold">
                            <p:stCondLst>
                              <p:cond delay="0"/>
                            </p:stCondLst>
                            <p:childTnLst>
                              <p:par>
                                <p:cTn id="206" presetID="22" presetClass="entr" presetSubtype="4" fill="hold" grpId="0" nodeType="clickEffect">
                                  <p:stCondLst>
                                    <p:cond delay="0"/>
                                  </p:stCondLst>
                                  <p:childTnLst>
                                    <p:set>
                                      <p:cBhvr>
                                        <p:cTn id="207" dur="1" fill="hold">
                                          <p:stCondLst>
                                            <p:cond delay="0"/>
                                          </p:stCondLst>
                                        </p:cTn>
                                        <p:tgtEl>
                                          <p:spTgt spid="26"/>
                                        </p:tgtEl>
                                        <p:attrNameLst>
                                          <p:attrName>style.visibility</p:attrName>
                                        </p:attrNameLst>
                                      </p:cBhvr>
                                      <p:to>
                                        <p:strVal val="visible"/>
                                      </p:to>
                                    </p:set>
                                    <p:animEffect transition="in" filter="wipe(down)">
                                      <p:cBhvr>
                                        <p:cTn id="208" dur="500"/>
                                        <p:tgtEl>
                                          <p:spTgt spid="26"/>
                                        </p:tgtEl>
                                      </p:cBhvr>
                                    </p:animEffect>
                                  </p:childTnLst>
                                </p:cTn>
                              </p:par>
                            </p:childTnLst>
                          </p:cTn>
                        </p:par>
                      </p:childTnLst>
                    </p:cTn>
                  </p:par>
                  <p:par>
                    <p:cTn id="209" fill="hold">
                      <p:stCondLst>
                        <p:cond delay="indefinite"/>
                      </p:stCondLst>
                      <p:childTnLst>
                        <p:par>
                          <p:cTn id="210" fill="hold">
                            <p:stCondLst>
                              <p:cond delay="0"/>
                            </p:stCondLst>
                            <p:childTnLst>
                              <p:par>
                                <p:cTn id="211" presetID="26" presetClass="entr" presetSubtype="0" fill="hold" grpId="0" nodeType="clickEffect">
                                  <p:stCondLst>
                                    <p:cond delay="0"/>
                                  </p:stCondLst>
                                  <p:childTnLst>
                                    <p:set>
                                      <p:cBhvr>
                                        <p:cTn id="212" dur="1" fill="hold">
                                          <p:stCondLst>
                                            <p:cond delay="0"/>
                                          </p:stCondLst>
                                        </p:cTn>
                                        <p:tgtEl>
                                          <p:spTgt spid="36"/>
                                        </p:tgtEl>
                                        <p:attrNameLst>
                                          <p:attrName>style.visibility</p:attrName>
                                        </p:attrNameLst>
                                      </p:cBhvr>
                                      <p:to>
                                        <p:strVal val="visible"/>
                                      </p:to>
                                    </p:set>
                                    <p:animEffect transition="in" filter="wipe(down)">
                                      <p:cBhvr>
                                        <p:cTn id="213" dur="580">
                                          <p:stCondLst>
                                            <p:cond delay="0"/>
                                          </p:stCondLst>
                                        </p:cTn>
                                        <p:tgtEl>
                                          <p:spTgt spid="36"/>
                                        </p:tgtEl>
                                      </p:cBhvr>
                                    </p:animEffect>
                                    <p:anim calcmode="lin" valueType="num">
                                      <p:cBhvr>
                                        <p:cTn id="214" dur="1822"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id="215" dur="664" tmFilter="0.0,0.0; 0.25,0.07; 0.50,0.2; 0.75,0.467; 1.0,1.0">
                                          <p:stCondLst>
                                            <p:cond delay="0"/>
                                          </p:stCondLst>
                                        </p:cTn>
                                        <p:tgtEl>
                                          <p:spTgt spid="36"/>
                                        </p:tgtEl>
                                        <p:attrNameLst>
                                          <p:attrName>ppt_y</p:attrName>
                                        </p:attrNameLst>
                                      </p:cBhvr>
                                      <p:tavLst>
                                        <p:tav tm="0" fmla="#ppt_y-sin(pi*$)/3">
                                          <p:val>
                                            <p:fltVal val="0.5"/>
                                          </p:val>
                                        </p:tav>
                                        <p:tav tm="100000">
                                          <p:val>
                                            <p:fltVal val="1"/>
                                          </p:val>
                                        </p:tav>
                                      </p:tavLst>
                                    </p:anim>
                                    <p:anim calcmode="lin" valueType="num">
                                      <p:cBhvr>
                                        <p:cTn id="216" dur="664" tmFilter="0, 0; 0.125,0.2665; 0.25,0.4; 0.375,0.465; 0.5,0.5;  0.625,0.535; 0.75,0.6; 0.875,0.7335; 1,1">
                                          <p:stCondLst>
                                            <p:cond delay="664"/>
                                          </p:stCondLst>
                                        </p:cTn>
                                        <p:tgtEl>
                                          <p:spTgt spid="36"/>
                                        </p:tgtEl>
                                        <p:attrNameLst>
                                          <p:attrName>ppt_y</p:attrName>
                                        </p:attrNameLst>
                                      </p:cBhvr>
                                      <p:tavLst>
                                        <p:tav tm="0" fmla="#ppt_y-sin(pi*$)/9">
                                          <p:val>
                                            <p:fltVal val="0"/>
                                          </p:val>
                                        </p:tav>
                                        <p:tav tm="100000">
                                          <p:val>
                                            <p:fltVal val="1"/>
                                          </p:val>
                                        </p:tav>
                                      </p:tavLst>
                                    </p:anim>
                                    <p:anim calcmode="lin" valueType="num">
                                      <p:cBhvr>
                                        <p:cTn id="217" dur="332" tmFilter="0, 0; 0.125,0.2665; 0.25,0.4; 0.375,0.465; 0.5,0.5;  0.625,0.535; 0.75,0.6; 0.875,0.7335; 1,1">
                                          <p:stCondLst>
                                            <p:cond delay="1324"/>
                                          </p:stCondLst>
                                        </p:cTn>
                                        <p:tgtEl>
                                          <p:spTgt spid="36"/>
                                        </p:tgtEl>
                                        <p:attrNameLst>
                                          <p:attrName>ppt_y</p:attrName>
                                        </p:attrNameLst>
                                      </p:cBhvr>
                                      <p:tavLst>
                                        <p:tav tm="0" fmla="#ppt_y-sin(pi*$)/27">
                                          <p:val>
                                            <p:fltVal val="0"/>
                                          </p:val>
                                        </p:tav>
                                        <p:tav tm="100000">
                                          <p:val>
                                            <p:fltVal val="1"/>
                                          </p:val>
                                        </p:tav>
                                      </p:tavLst>
                                    </p:anim>
                                    <p:anim calcmode="lin" valueType="num">
                                      <p:cBhvr>
                                        <p:cTn id="218" dur="164" tmFilter="0, 0; 0.125,0.2665; 0.25,0.4; 0.375,0.465; 0.5,0.5;  0.625,0.535; 0.75,0.6; 0.875,0.7335; 1,1">
                                          <p:stCondLst>
                                            <p:cond delay="1656"/>
                                          </p:stCondLst>
                                        </p:cTn>
                                        <p:tgtEl>
                                          <p:spTgt spid="36"/>
                                        </p:tgtEl>
                                        <p:attrNameLst>
                                          <p:attrName>ppt_y</p:attrName>
                                        </p:attrNameLst>
                                      </p:cBhvr>
                                      <p:tavLst>
                                        <p:tav tm="0" fmla="#ppt_y-sin(pi*$)/81">
                                          <p:val>
                                            <p:fltVal val="0"/>
                                          </p:val>
                                        </p:tav>
                                        <p:tav tm="100000">
                                          <p:val>
                                            <p:fltVal val="1"/>
                                          </p:val>
                                        </p:tav>
                                      </p:tavLst>
                                    </p:anim>
                                    <p:animScale>
                                      <p:cBhvr>
                                        <p:cTn id="219" dur="26">
                                          <p:stCondLst>
                                            <p:cond delay="650"/>
                                          </p:stCondLst>
                                        </p:cTn>
                                        <p:tgtEl>
                                          <p:spTgt spid="36"/>
                                        </p:tgtEl>
                                      </p:cBhvr>
                                      <p:to x="100000" y="60000"/>
                                    </p:animScale>
                                    <p:animScale>
                                      <p:cBhvr>
                                        <p:cTn id="220" dur="166" decel="50000">
                                          <p:stCondLst>
                                            <p:cond delay="676"/>
                                          </p:stCondLst>
                                        </p:cTn>
                                        <p:tgtEl>
                                          <p:spTgt spid="36"/>
                                        </p:tgtEl>
                                      </p:cBhvr>
                                      <p:to x="100000" y="100000"/>
                                    </p:animScale>
                                    <p:animScale>
                                      <p:cBhvr>
                                        <p:cTn id="221" dur="26">
                                          <p:stCondLst>
                                            <p:cond delay="1312"/>
                                          </p:stCondLst>
                                        </p:cTn>
                                        <p:tgtEl>
                                          <p:spTgt spid="36"/>
                                        </p:tgtEl>
                                      </p:cBhvr>
                                      <p:to x="100000" y="80000"/>
                                    </p:animScale>
                                    <p:animScale>
                                      <p:cBhvr>
                                        <p:cTn id="222" dur="166" decel="50000">
                                          <p:stCondLst>
                                            <p:cond delay="1338"/>
                                          </p:stCondLst>
                                        </p:cTn>
                                        <p:tgtEl>
                                          <p:spTgt spid="36"/>
                                        </p:tgtEl>
                                      </p:cBhvr>
                                      <p:to x="100000" y="100000"/>
                                    </p:animScale>
                                    <p:animScale>
                                      <p:cBhvr>
                                        <p:cTn id="223" dur="26">
                                          <p:stCondLst>
                                            <p:cond delay="1642"/>
                                          </p:stCondLst>
                                        </p:cTn>
                                        <p:tgtEl>
                                          <p:spTgt spid="36"/>
                                        </p:tgtEl>
                                      </p:cBhvr>
                                      <p:to x="100000" y="90000"/>
                                    </p:animScale>
                                    <p:animScale>
                                      <p:cBhvr>
                                        <p:cTn id="224" dur="166" decel="50000">
                                          <p:stCondLst>
                                            <p:cond delay="1668"/>
                                          </p:stCondLst>
                                        </p:cTn>
                                        <p:tgtEl>
                                          <p:spTgt spid="36"/>
                                        </p:tgtEl>
                                      </p:cBhvr>
                                      <p:to x="100000" y="100000"/>
                                    </p:animScale>
                                    <p:animScale>
                                      <p:cBhvr>
                                        <p:cTn id="225" dur="26">
                                          <p:stCondLst>
                                            <p:cond delay="1808"/>
                                          </p:stCondLst>
                                        </p:cTn>
                                        <p:tgtEl>
                                          <p:spTgt spid="36"/>
                                        </p:tgtEl>
                                      </p:cBhvr>
                                      <p:to x="100000" y="95000"/>
                                    </p:animScale>
                                    <p:animScale>
                                      <p:cBhvr>
                                        <p:cTn id="226" dur="166" decel="50000">
                                          <p:stCondLst>
                                            <p:cond delay="1834"/>
                                          </p:stCondLst>
                                        </p:cTn>
                                        <p:tgtEl>
                                          <p:spTgt spid="36"/>
                                        </p:tgtEl>
                                      </p:cBhvr>
                                      <p:to x="100000" y="100000"/>
                                    </p:animScale>
                                  </p:childTnLst>
                                </p:cTn>
                              </p:par>
                            </p:childTnLst>
                          </p:cTn>
                        </p:par>
                      </p:childTnLst>
                    </p:cTn>
                  </p:par>
                  <p:par>
                    <p:cTn id="227" fill="hold">
                      <p:stCondLst>
                        <p:cond delay="indefinite"/>
                      </p:stCondLst>
                      <p:childTnLst>
                        <p:par>
                          <p:cTn id="228" fill="hold">
                            <p:stCondLst>
                              <p:cond delay="0"/>
                            </p:stCondLst>
                            <p:childTnLst>
                              <p:par>
                                <p:cTn id="229" presetID="6" presetClass="entr" presetSubtype="16" fill="hold" grpId="0" nodeType="clickEffect">
                                  <p:stCondLst>
                                    <p:cond delay="0"/>
                                  </p:stCondLst>
                                  <p:childTnLst>
                                    <p:set>
                                      <p:cBhvr>
                                        <p:cTn id="230" dur="1" fill="hold">
                                          <p:stCondLst>
                                            <p:cond delay="0"/>
                                          </p:stCondLst>
                                        </p:cTn>
                                        <p:tgtEl>
                                          <p:spTgt spid="15"/>
                                        </p:tgtEl>
                                        <p:attrNameLst>
                                          <p:attrName>style.visibility</p:attrName>
                                        </p:attrNameLst>
                                      </p:cBhvr>
                                      <p:to>
                                        <p:strVal val="visible"/>
                                      </p:to>
                                    </p:set>
                                    <p:animEffect transition="in" filter="circle(in)">
                                      <p:cBhvr>
                                        <p:cTn id="231" dur="2000"/>
                                        <p:tgtEl>
                                          <p:spTgt spid="15"/>
                                        </p:tgtEl>
                                      </p:cBhvr>
                                    </p:animEffect>
                                  </p:childTnLst>
                                </p:cTn>
                              </p:par>
                            </p:childTnLst>
                          </p:cTn>
                        </p:par>
                      </p:childTnLst>
                    </p:cTn>
                  </p:par>
                  <p:par>
                    <p:cTn id="232" fill="hold">
                      <p:stCondLst>
                        <p:cond delay="indefinite"/>
                      </p:stCondLst>
                      <p:childTnLst>
                        <p:par>
                          <p:cTn id="233" fill="hold">
                            <p:stCondLst>
                              <p:cond delay="0"/>
                            </p:stCondLst>
                            <p:childTnLst>
                              <p:par>
                                <p:cTn id="234" presetID="22" presetClass="entr" presetSubtype="4" fill="hold" grpId="0" nodeType="clickEffect">
                                  <p:stCondLst>
                                    <p:cond delay="0"/>
                                  </p:stCondLst>
                                  <p:childTnLst>
                                    <p:set>
                                      <p:cBhvr>
                                        <p:cTn id="235" dur="1" fill="hold">
                                          <p:stCondLst>
                                            <p:cond delay="0"/>
                                          </p:stCondLst>
                                        </p:cTn>
                                        <p:tgtEl>
                                          <p:spTgt spid="27"/>
                                        </p:tgtEl>
                                        <p:attrNameLst>
                                          <p:attrName>style.visibility</p:attrName>
                                        </p:attrNameLst>
                                      </p:cBhvr>
                                      <p:to>
                                        <p:strVal val="visible"/>
                                      </p:to>
                                    </p:set>
                                    <p:animEffect transition="in" filter="wipe(down)">
                                      <p:cBhvr>
                                        <p:cTn id="236" dur="500"/>
                                        <p:tgtEl>
                                          <p:spTgt spid="27"/>
                                        </p:tgtEl>
                                      </p:cBhvr>
                                    </p:animEffect>
                                  </p:childTnLst>
                                </p:cTn>
                              </p:par>
                            </p:childTnLst>
                          </p:cTn>
                        </p:par>
                      </p:childTnLst>
                    </p:cTn>
                  </p:par>
                  <p:par>
                    <p:cTn id="237" fill="hold">
                      <p:stCondLst>
                        <p:cond delay="indefinite"/>
                      </p:stCondLst>
                      <p:childTnLst>
                        <p:par>
                          <p:cTn id="238" fill="hold">
                            <p:stCondLst>
                              <p:cond delay="0"/>
                            </p:stCondLst>
                            <p:childTnLst>
                              <p:par>
                                <p:cTn id="239" presetID="26" presetClass="entr" presetSubtype="0" fill="hold" grpId="0" nodeType="clickEffect">
                                  <p:stCondLst>
                                    <p:cond delay="0"/>
                                  </p:stCondLst>
                                  <p:childTnLst>
                                    <p:set>
                                      <p:cBhvr>
                                        <p:cTn id="240" dur="1" fill="hold">
                                          <p:stCondLst>
                                            <p:cond delay="0"/>
                                          </p:stCondLst>
                                        </p:cTn>
                                        <p:tgtEl>
                                          <p:spTgt spid="35"/>
                                        </p:tgtEl>
                                        <p:attrNameLst>
                                          <p:attrName>style.visibility</p:attrName>
                                        </p:attrNameLst>
                                      </p:cBhvr>
                                      <p:to>
                                        <p:strVal val="visible"/>
                                      </p:to>
                                    </p:set>
                                    <p:animEffect transition="in" filter="wipe(down)">
                                      <p:cBhvr>
                                        <p:cTn id="241" dur="580">
                                          <p:stCondLst>
                                            <p:cond delay="0"/>
                                          </p:stCondLst>
                                        </p:cTn>
                                        <p:tgtEl>
                                          <p:spTgt spid="35"/>
                                        </p:tgtEl>
                                      </p:cBhvr>
                                    </p:animEffect>
                                    <p:anim calcmode="lin" valueType="num">
                                      <p:cBhvr>
                                        <p:cTn id="242" dur="1822" tmFilter="0,0; 0.14,0.36; 0.43,0.73; 0.71,0.91; 1.0,1.0">
                                          <p:stCondLst>
                                            <p:cond delay="0"/>
                                          </p:stCondLst>
                                        </p:cTn>
                                        <p:tgtEl>
                                          <p:spTgt spid="35"/>
                                        </p:tgtEl>
                                        <p:attrNameLst>
                                          <p:attrName>ppt_x</p:attrName>
                                        </p:attrNameLst>
                                      </p:cBhvr>
                                      <p:tavLst>
                                        <p:tav tm="0">
                                          <p:val>
                                            <p:strVal val="#ppt_x-0.25"/>
                                          </p:val>
                                        </p:tav>
                                        <p:tav tm="100000">
                                          <p:val>
                                            <p:strVal val="#ppt_x"/>
                                          </p:val>
                                        </p:tav>
                                      </p:tavLst>
                                    </p:anim>
                                    <p:anim calcmode="lin" valueType="num">
                                      <p:cBhvr>
                                        <p:cTn id="243" dur="664" tmFilter="0.0,0.0; 0.25,0.07; 0.50,0.2; 0.75,0.467; 1.0,1.0">
                                          <p:stCondLst>
                                            <p:cond delay="0"/>
                                          </p:stCondLst>
                                        </p:cTn>
                                        <p:tgtEl>
                                          <p:spTgt spid="35"/>
                                        </p:tgtEl>
                                        <p:attrNameLst>
                                          <p:attrName>ppt_y</p:attrName>
                                        </p:attrNameLst>
                                      </p:cBhvr>
                                      <p:tavLst>
                                        <p:tav tm="0" fmla="#ppt_y-sin(pi*$)/3">
                                          <p:val>
                                            <p:fltVal val="0.5"/>
                                          </p:val>
                                        </p:tav>
                                        <p:tav tm="100000">
                                          <p:val>
                                            <p:fltVal val="1"/>
                                          </p:val>
                                        </p:tav>
                                      </p:tavLst>
                                    </p:anim>
                                    <p:anim calcmode="lin" valueType="num">
                                      <p:cBhvr>
                                        <p:cTn id="244" dur="664" tmFilter="0, 0; 0.125,0.2665; 0.25,0.4; 0.375,0.465; 0.5,0.5;  0.625,0.535; 0.75,0.6; 0.875,0.7335; 1,1">
                                          <p:stCondLst>
                                            <p:cond delay="664"/>
                                          </p:stCondLst>
                                        </p:cTn>
                                        <p:tgtEl>
                                          <p:spTgt spid="35"/>
                                        </p:tgtEl>
                                        <p:attrNameLst>
                                          <p:attrName>ppt_y</p:attrName>
                                        </p:attrNameLst>
                                      </p:cBhvr>
                                      <p:tavLst>
                                        <p:tav tm="0" fmla="#ppt_y-sin(pi*$)/9">
                                          <p:val>
                                            <p:fltVal val="0"/>
                                          </p:val>
                                        </p:tav>
                                        <p:tav tm="100000">
                                          <p:val>
                                            <p:fltVal val="1"/>
                                          </p:val>
                                        </p:tav>
                                      </p:tavLst>
                                    </p:anim>
                                    <p:anim calcmode="lin" valueType="num">
                                      <p:cBhvr>
                                        <p:cTn id="245" dur="332" tmFilter="0, 0; 0.125,0.2665; 0.25,0.4; 0.375,0.465; 0.5,0.5;  0.625,0.535; 0.75,0.6; 0.875,0.7335; 1,1">
                                          <p:stCondLst>
                                            <p:cond delay="1324"/>
                                          </p:stCondLst>
                                        </p:cTn>
                                        <p:tgtEl>
                                          <p:spTgt spid="35"/>
                                        </p:tgtEl>
                                        <p:attrNameLst>
                                          <p:attrName>ppt_y</p:attrName>
                                        </p:attrNameLst>
                                      </p:cBhvr>
                                      <p:tavLst>
                                        <p:tav tm="0" fmla="#ppt_y-sin(pi*$)/27">
                                          <p:val>
                                            <p:fltVal val="0"/>
                                          </p:val>
                                        </p:tav>
                                        <p:tav tm="100000">
                                          <p:val>
                                            <p:fltVal val="1"/>
                                          </p:val>
                                        </p:tav>
                                      </p:tavLst>
                                    </p:anim>
                                    <p:anim calcmode="lin" valueType="num">
                                      <p:cBhvr>
                                        <p:cTn id="246" dur="164" tmFilter="0, 0; 0.125,0.2665; 0.25,0.4; 0.375,0.465; 0.5,0.5;  0.625,0.535; 0.75,0.6; 0.875,0.7335; 1,1">
                                          <p:stCondLst>
                                            <p:cond delay="1656"/>
                                          </p:stCondLst>
                                        </p:cTn>
                                        <p:tgtEl>
                                          <p:spTgt spid="35"/>
                                        </p:tgtEl>
                                        <p:attrNameLst>
                                          <p:attrName>ppt_y</p:attrName>
                                        </p:attrNameLst>
                                      </p:cBhvr>
                                      <p:tavLst>
                                        <p:tav tm="0" fmla="#ppt_y-sin(pi*$)/81">
                                          <p:val>
                                            <p:fltVal val="0"/>
                                          </p:val>
                                        </p:tav>
                                        <p:tav tm="100000">
                                          <p:val>
                                            <p:fltVal val="1"/>
                                          </p:val>
                                        </p:tav>
                                      </p:tavLst>
                                    </p:anim>
                                    <p:animScale>
                                      <p:cBhvr>
                                        <p:cTn id="247" dur="26">
                                          <p:stCondLst>
                                            <p:cond delay="650"/>
                                          </p:stCondLst>
                                        </p:cTn>
                                        <p:tgtEl>
                                          <p:spTgt spid="35"/>
                                        </p:tgtEl>
                                      </p:cBhvr>
                                      <p:to x="100000" y="60000"/>
                                    </p:animScale>
                                    <p:animScale>
                                      <p:cBhvr>
                                        <p:cTn id="248" dur="166" decel="50000">
                                          <p:stCondLst>
                                            <p:cond delay="676"/>
                                          </p:stCondLst>
                                        </p:cTn>
                                        <p:tgtEl>
                                          <p:spTgt spid="35"/>
                                        </p:tgtEl>
                                      </p:cBhvr>
                                      <p:to x="100000" y="100000"/>
                                    </p:animScale>
                                    <p:animScale>
                                      <p:cBhvr>
                                        <p:cTn id="249" dur="26">
                                          <p:stCondLst>
                                            <p:cond delay="1312"/>
                                          </p:stCondLst>
                                        </p:cTn>
                                        <p:tgtEl>
                                          <p:spTgt spid="35"/>
                                        </p:tgtEl>
                                      </p:cBhvr>
                                      <p:to x="100000" y="80000"/>
                                    </p:animScale>
                                    <p:animScale>
                                      <p:cBhvr>
                                        <p:cTn id="250" dur="166" decel="50000">
                                          <p:stCondLst>
                                            <p:cond delay="1338"/>
                                          </p:stCondLst>
                                        </p:cTn>
                                        <p:tgtEl>
                                          <p:spTgt spid="35"/>
                                        </p:tgtEl>
                                      </p:cBhvr>
                                      <p:to x="100000" y="100000"/>
                                    </p:animScale>
                                    <p:animScale>
                                      <p:cBhvr>
                                        <p:cTn id="251" dur="26">
                                          <p:stCondLst>
                                            <p:cond delay="1642"/>
                                          </p:stCondLst>
                                        </p:cTn>
                                        <p:tgtEl>
                                          <p:spTgt spid="35"/>
                                        </p:tgtEl>
                                      </p:cBhvr>
                                      <p:to x="100000" y="90000"/>
                                    </p:animScale>
                                    <p:animScale>
                                      <p:cBhvr>
                                        <p:cTn id="252" dur="166" decel="50000">
                                          <p:stCondLst>
                                            <p:cond delay="1668"/>
                                          </p:stCondLst>
                                        </p:cTn>
                                        <p:tgtEl>
                                          <p:spTgt spid="35"/>
                                        </p:tgtEl>
                                      </p:cBhvr>
                                      <p:to x="100000" y="100000"/>
                                    </p:animScale>
                                    <p:animScale>
                                      <p:cBhvr>
                                        <p:cTn id="253" dur="26">
                                          <p:stCondLst>
                                            <p:cond delay="1808"/>
                                          </p:stCondLst>
                                        </p:cTn>
                                        <p:tgtEl>
                                          <p:spTgt spid="35"/>
                                        </p:tgtEl>
                                      </p:cBhvr>
                                      <p:to x="100000" y="95000"/>
                                    </p:animScale>
                                    <p:animScale>
                                      <p:cBhvr>
                                        <p:cTn id="254" dur="166" decel="50000">
                                          <p:stCondLst>
                                            <p:cond delay="1834"/>
                                          </p:stCondLst>
                                        </p:cTn>
                                        <p:tgtEl>
                                          <p:spTgt spid="35"/>
                                        </p:tgtEl>
                                      </p:cBhvr>
                                      <p:to x="100000" y="100000"/>
                                    </p:animScale>
                                  </p:childTnLst>
                                </p:cTn>
                              </p:par>
                            </p:childTnLst>
                          </p:cTn>
                        </p:par>
                      </p:childTnLst>
                    </p:cTn>
                  </p:par>
                  <p:par>
                    <p:cTn id="255" fill="hold">
                      <p:stCondLst>
                        <p:cond delay="indefinite"/>
                      </p:stCondLst>
                      <p:childTnLst>
                        <p:par>
                          <p:cTn id="256" fill="hold">
                            <p:stCondLst>
                              <p:cond delay="0"/>
                            </p:stCondLst>
                            <p:childTnLst>
                              <p:par>
                                <p:cTn id="257" presetID="6" presetClass="entr" presetSubtype="16" fill="hold" grpId="0" nodeType="clickEffect">
                                  <p:stCondLst>
                                    <p:cond delay="0"/>
                                  </p:stCondLst>
                                  <p:childTnLst>
                                    <p:set>
                                      <p:cBhvr>
                                        <p:cTn id="258" dur="1" fill="hold">
                                          <p:stCondLst>
                                            <p:cond delay="0"/>
                                          </p:stCondLst>
                                        </p:cTn>
                                        <p:tgtEl>
                                          <p:spTgt spid="16"/>
                                        </p:tgtEl>
                                        <p:attrNameLst>
                                          <p:attrName>style.visibility</p:attrName>
                                        </p:attrNameLst>
                                      </p:cBhvr>
                                      <p:to>
                                        <p:strVal val="visible"/>
                                      </p:to>
                                    </p:set>
                                    <p:animEffect transition="in" filter="circle(in)">
                                      <p:cBhvr>
                                        <p:cTn id="259" dur="2000"/>
                                        <p:tgtEl>
                                          <p:spTgt spid="16"/>
                                        </p:tgtEl>
                                      </p:cBhvr>
                                    </p:animEffect>
                                  </p:childTnLst>
                                </p:cTn>
                              </p:par>
                            </p:childTnLst>
                          </p:cTn>
                        </p:par>
                      </p:childTnLst>
                    </p:cTn>
                  </p:par>
                  <p:par>
                    <p:cTn id="260" fill="hold">
                      <p:stCondLst>
                        <p:cond delay="indefinite"/>
                      </p:stCondLst>
                      <p:childTnLst>
                        <p:par>
                          <p:cTn id="261" fill="hold">
                            <p:stCondLst>
                              <p:cond delay="0"/>
                            </p:stCondLst>
                            <p:childTnLst>
                              <p:par>
                                <p:cTn id="262" presetID="22" presetClass="entr" presetSubtype="4" fill="hold" grpId="0" nodeType="clickEffect">
                                  <p:stCondLst>
                                    <p:cond delay="0"/>
                                  </p:stCondLst>
                                  <p:childTnLst>
                                    <p:set>
                                      <p:cBhvr>
                                        <p:cTn id="263" dur="1" fill="hold">
                                          <p:stCondLst>
                                            <p:cond delay="0"/>
                                          </p:stCondLst>
                                        </p:cTn>
                                        <p:tgtEl>
                                          <p:spTgt spid="28"/>
                                        </p:tgtEl>
                                        <p:attrNameLst>
                                          <p:attrName>style.visibility</p:attrName>
                                        </p:attrNameLst>
                                      </p:cBhvr>
                                      <p:to>
                                        <p:strVal val="visible"/>
                                      </p:to>
                                    </p:set>
                                    <p:animEffect transition="in" filter="wipe(down)">
                                      <p:cBhvr>
                                        <p:cTn id="264" dur="500"/>
                                        <p:tgtEl>
                                          <p:spTgt spid="28"/>
                                        </p:tgtEl>
                                      </p:cBhvr>
                                    </p:animEffect>
                                  </p:childTnLst>
                                </p:cTn>
                              </p:par>
                            </p:childTnLst>
                          </p:cTn>
                        </p:par>
                      </p:childTnLst>
                    </p:cTn>
                  </p:par>
                  <p:par>
                    <p:cTn id="265" fill="hold">
                      <p:stCondLst>
                        <p:cond delay="indefinite"/>
                      </p:stCondLst>
                      <p:childTnLst>
                        <p:par>
                          <p:cTn id="266" fill="hold">
                            <p:stCondLst>
                              <p:cond delay="0"/>
                            </p:stCondLst>
                            <p:childTnLst>
                              <p:par>
                                <p:cTn id="267" presetID="26" presetClass="entr" presetSubtype="0" fill="hold" grpId="0" nodeType="clickEffect">
                                  <p:stCondLst>
                                    <p:cond delay="0"/>
                                  </p:stCondLst>
                                  <p:childTnLst>
                                    <p:set>
                                      <p:cBhvr>
                                        <p:cTn id="268" dur="1" fill="hold">
                                          <p:stCondLst>
                                            <p:cond delay="0"/>
                                          </p:stCondLst>
                                        </p:cTn>
                                        <p:tgtEl>
                                          <p:spTgt spid="34"/>
                                        </p:tgtEl>
                                        <p:attrNameLst>
                                          <p:attrName>style.visibility</p:attrName>
                                        </p:attrNameLst>
                                      </p:cBhvr>
                                      <p:to>
                                        <p:strVal val="visible"/>
                                      </p:to>
                                    </p:set>
                                    <p:animEffect transition="in" filter="wipe(down)">
                                      <p:cBhvr>
                                        <p:cTn id="269" dur="580">
                                          <p:stCondLst>
                                            <p:cond delay="0"/>
                                          </p:stCondLst>
                                        </p:cTn>
                                        <p:tgtEl>
                                          <p:spTgt spid="34"/>
                                        </p:tgtEl>
                                      </p:cBhvr>
                                    </p:animEffect>
                                    <p:anim calcmode="lin" valueType="num">
                                      <p:cBhvr>
                                        <p:cTn id="270" dur="1822"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id="271" dur="664" tmFilter="0.0,0.0; 0.25,0.07; 0.50,0.2; 0.75,0.467; 1.0,1.0">
                                          <p:stCondLst>
                                            <p:cond delay="0"/>
                                          </p:stCondLst>
                                        </p:cTn>
                                        <p:tgtEl>
                                          <p:spTgt spid="34"/>
                                        </p:tgtEl>
                                        <p:attrNameLst>
                                          <p:attrName>ppt_y</p:attrName>
                                        </p:attrNameLst>
                                      </p:cBhvr>
                                      <p:tavLst>
                                        <p:tav tm="0" fmla="#ppt_y-sin(pi*$)/3">
                                          <p:val>
                                            <p:fltVal val="0.5"/>
                                          </p:val>
                                        </p:tav>
                                        <p:tav tm="100000">
                                          <p:val>
                                            <p:fltVal val="1"/>
                                          </p:val>
                                        </p:tav>
                                      </p:tavLst>
                                    </p:anim>
                                    <p:anim calcmode="lin" valueType="num">
                                      <p:cBhvr>
                                        <p:cTn id="272" dur="664" tmFilter="0, 0; 0.125,0.2665; 0.25,0.4; 0.375,0.465; 0.5,0.5;  0.625,0.535; 0.75,0.6; 0.875,0.7335; 1,1">
                                          <p:stCondLst>
                                            <p:cond delay="664"/>
                                          </p:stCondLst>
                                        </p:cTn>
                                        <p:tgtEl>
                                          <p:spTgt spid="34"/>
                                        </p:tgtEl>
                                        <p:attrNameLst>
                                          <p:attrName>ppt_y</p:attrName>
                                        </p:attrNameLst>
                                      </p:cBhvr>
                                      <p:tavLst>
                                        <p:tav tm="0" fmla="#ppt_y-sin(pi*$)/9">
                                          <p:val>
                                            <p:fltVal val="0"/>
                                          </p:val>
                                        </p:tav>
                                        <p:tav tm="100000">
                                          <p:val>
                                            <p:fltVal val="1"/>
                                          </p:val>
                                        </p:tav>
                                      </p:tavLst>
                                    </p:anim>
                                    <p:anim calcmode="lin" valueType="num">
                                      <p:cBhvr>
                                        <p:cTn id="273" dur="332" tmFilter="0, 0; 0.125,0.2665; 0.25,0.4; 0.375,0.465; 0.5,0.5;  0.625,0.535; 0.75,0.6; 0.875,0.7335; 1,1">
                                          <p:stCondLst>
                                            <p:cond delay="1324"/>
                                          </p:stCondLst>
                                        </p:cTn>
                                        <p:tgtEl>
                                          <p:spTgt spid="34"/>
                                        </p:tgtEl>
                                        <p:attrNameLst>
                                          <p:attrName>ppt_y</p:attrName>
                                        </p:attrNameLst>
                                      </p:cBhvr>
                                      <p:tavLst>
                                        <p:tav tm="0" fmla="#ppt_y-sin(pi*$)/27">
                                          <p:val>
                                            <p:fltVal val="0"/>
                                          </p:val>
                                        </p:tav>
                                        <p:tav tm="100000">
                                          <p:val>
                                            <p:fltVal val="1"/>
                                          </p:val>
                                        </p:tav>
                                      </p:tavLst>
                                    </p:anim>
                                    <p:anim calcmode="lin" valueType="num">
                                      <p:cBhvr>
                                        <p:cTn id="274" dur="164" tmFilter="0, 0; 0.125,0.2665; 0.25,0.4; 0.375,0.465; 0.5,0.5;  0.625,0.535; 0.75,0.6; 0.875,0.7335; 1,1">
                                          <p:stCondLst>
                                            <p:cond delay="1656"/>
                                          </p:stCondLst>
                                        </p:cTn>
                                        <p:tgtEl>
                                          <p:spTgt spid="34"/>
                                        </p:tgtEl>
                                        <p:attrNameLst>
                                          <p:attrName>ppt_y</p:attrName>
                                        </p:attrNameLst>
                                      </p:cBhvr>
                                      <p:tavLst>
                                        <p:tav tm="0" fmla="#ppt_y-sin(pi*$)/81">
                                          <p:val>
                                            <p:fltVal val="0"/>
                                          </p:val>
                                        </p:tav>
                                        <p:tav tm="100000">
                                          <p:val>
                                            <p:fltVal val="1"/>
                                          </p:val>
                                        </p:tav>
                                      </p:tavLst>
                                    </p:anim>
                                    <p:animScale>
                                      <p:cBhvr>
                                        <p:cTn id="275" dur="26">
                                          <p:stCondLst>
                                            <p:cond delay="650"/>
                                          </p:stCondLst>
                                        </p:cTn>
                                        <p:tgtEl>
                                          <p:spTgt spid="34"/>
                                        </p:tgtEl>
                                      </p:cBhvr>
                                      <p:to x="100000" y="60000"/>
                                    </p:animScale>
                                    <p:animScale>
                                      <p:cBhvr>
                                        <p:cTn id="276" dur="166" decel="50000">
                                          <p:stCondLst>
                                            <p:cond delay="676"/>
                                          </p:stCondLst>
                                        </p:cTn>
                                        <p:tgtEl>
                                          <p:spTgt spid="34"/>
                                        </p:tgtEl>
                                      </p:cBhvr>
                                      <p:to x="100000" y="100000"/>
                                    </p:animScale>
                                    <p:animScale>
                                      <p:cBhvr>
                                        <p:cTn id="277" dur="26">
                                          <p:stCondLst>
                                            <p:cond delay="1312"/>
                                          </p:stCondLst>
                                        </p:cTn>
                                        <p:tgtEl>
                                          <p:spTgt spid="34"/>
                                        </p:tgtEl>
                                      </p:cBhvr>
                                      <p:to x="100000" y="80000"/>
                                    </p:animScale>
                                    <p:animScale>
                                      <p:cBhvr>
                                        <p:cTn id="278" dur="166" decel="50000">
                                          <p:stCondLst>
                                            <p:cond delay="1338"/>
                                          </p:stCondLst>
                                        </p:cTn>
                                        <p:tgtEl>
                                          <p:spTgt spid="34"/>
                                        </p:tgtEl>
                                      </p:cBhvr>
                                      <p:to x="100000" y="100000"/>
                                    </p:animScale>
                                    <p:animScale>
                                      <p:cBhvr>
                                        <p:cTn id="279" dur="26">
                                          <p:stCondLst>
                                            <p:cond delay="1642"/>
                                          </p:stCondLst>
                                        </p:cTn>
                                        <p:tgtEl>
                                          <p:spTgt spid="34"/>
                                        </p:tgtEl>
                                      </p:cBhvr>
                                      <p:to x="100000" y="90000"/>
                                    </p:animScale>
                                    <p:animScale>
                                      <p:cBhvr>
                                        <p:cTn id="280" dur="166" decel="50000">
                                          <p:stCondLst>
                                            <p:cond delay="1668"/>
                                          </p:stCondLst>
                                        </p:cTn>
                                        <p:tgtEl>
                                          <p:spTgt spid="34"/>
                                        </p:tgtEl>
                                      </p:cBhvr>
                                      <p:to x="100000" y="100000"/>
                                    </p:animScale>
                                    <p:animScale>
                                      <p:cBhvr>
                                        <p:cTn id="281" dur="26">
                                          <p:stCondLst>
                                            <p:cond delay="1808"/>
                                          </p:stCondLst>
                                        </p:cTn>
                                        <p:tgtEl>
                                          <p:spTgt spid="34"/>
                                        </p:tgtEl>
                                      </p:cBhvr>
                                      <p:to x="100000" y="95000"/>
                                    </p:animScale>
                                    <p:animScale>
                                      <p:cBhvr>
                                        <p:cTn id="282" dur="166" decel="50000">
                                          <p:stCondLst>
                                            <p:cond delay="1834"/>
                                          </p:stCondLst>
                                        </p:cTn>
                                        <p:tgtEl>
                                          <p:spTgt spid="3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22" grpId="0" animBg="1"/>
      <p:bldP spid="23" grpId="0" animBg="1"/>
      <p:bldP spid="24" grpId="0" animBg="1"/>
      <p:bldP spid="25" grpId="0" animBg="1"/>
      <p:bldP spid="26" grpId="0" animBg="1"/>
      <p:bldP spid="27" grpId="0" animBg="1"/>
      <p:bldP spid="28" grpId="0" animBg="1"/>
      <p:bldP spid="29" grpId="0" animBg="1"/>
      <p:bldP spid="30" grpId="0" animBg="1"/>
      <p:bldP spid="18" grpId="0" animBg="1"/>
      <p:bldP spid="19" grpId="0" animBg="1"/>
      <p:bldP spid="33" grpId="0" animBg="1"/>
      <p:bldP spid="34" grpId="0" animBg="1"/>
      <p:bldP spid="35" grpId="0" animBg="1"/>
      <p:bldP spid="36" grpId="0" animBg="1"/>
      <p:bldP spid="37" grpId="0" animBg="1"/>
      <p:bldP spid="38" grpId="0" animBg="1"/>
      <p:bldP spid="39" grpId="0" animBg="1"/>
      <p:bldP spid="4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063"/>
            <a:ext cx="8229600" cy="1143000"/>
          </a:xfrm>
        </p:spPr>
        <p:txBody>
          <a:bodyPr/>
          <a:lstStyle/>
          <a:p>
            <a:pPr algn="l"/>
            <a:r>
              <a:rPr lang="en-US" dirty="0" smtClean="0">
                <a:solidFill>
                  <a:schemeClr val="bg1"/>
                </a:solidFill>
              </a:rPr>
              <a:t>Launch: Continued</a:t>
            </a:r>
            <a:endParaRPr lang="en-US" dirty="0">
              <a:solidFill>
                <a:schemeClr val="bg1"/>
              </a:solidFill>
            </a:endParaRPr>
          </a:p>
        </p:txBody>
      </p:sp>
      <p:sp>
        <p:nvSpPr>
          <p:cNvPr id="3" name="Text Placeholder 2"/>
          <p:cNvSpPr>
            <a:spLocks noGrp="1"/>
          </p:cNvSpPr>
          <p:nvPr>
            <p:ph type="body" idx="1"/>
          </p:nvPr>
        </p:nvSpPr>
        <p:spPr>
          <a:xfrm>
            <a:off x="457200" y="1535113"/>
            <a:ext cx="8305800" cy="639762"/>
          </a:xfrm>
        </p:spPr>
        <p:txBody>
          <a:bodyPr/>
          <a:lstStyle/>
          <a:p>
            <a:endParaRPr lang="en-US" dirty="0" smtClean="0"/>
          </a:p>
          <a:p>
            <a:endParaRPr lang="en-US" dirty="0"/>
          </a:p>
          <a:p>
            <a:endParaRPr lang="en-US" dirty="0" smtClean="0"/>
          </a:p>
          <a:p>
            <a:endParaRPr lang="en-US" dirty="0"/>
          </a:p>
          <a:p>
            <a:endParaRPr lang="en-US" dirty="0"/>
          </a:p>
          <a:p>
            <a:endParaRPr lang="en-US" dirty="0"/>
          </a:p>
        </p:txBody>
      </p:sp>
      <p:sp>
        <p:nvSpPr>
          <p:cNvPr id="4" name="Content Placeholder 3"/>
          <p:cNvSpPr>
            <a:spLocks noGrp="1"/>
          </p:cNvSpPr>
          <p:nvPr>
            <p:ph sz="half" idx="2"/>
          </p:nvPr>
        </p:nvSpPr>
        <p:spPr>
          <a:xfrm>
            <a:off x="493712" y="2306637"/>
            <a:ext cx="4040188" cy="1635125"/>
          </a:xfrm>
        </p:spPr>
        <p:txBody>
          <a:bodyPr/>
          <a:lstStyle/>
          <a:p>
            <a:pPr algn="ctr"/>
            <a:r>
              <a:rPr lang="en-US" dirty="0" smtClean="0">
                <a:solidFill>
                  <a:schemeClr val="bg1"/>
                </a:solidFill>
                <a:latin typeface="Comic Sans MS" pitchFamily="66" charset="0"/>
              </a:rPr>
              <a:t>Kate had $10 in her bank account and then she withdrew $12</a:t>
            </a:r>
            <a:endParaRPr lang="en-US" dirty="0">
              <a:solidFill>
                <a:schemeClr val="bg1"/>
              </a:solidFill>
              <a:latin typeface="Comic Sans MS" pitchFamily="66" charset="0"/>
            </a:endParaRPr>
          </a:p>
        </p:txBody>
      </p:sp>
      <p:sp>
        <p:nvSpPr>
          <p:cNvPr id="6" name="Content Placeholder 5"/>
          <p:cNvSpPr>
            <a:spLocks noGrp="1"/>
          </p:cNvSpPr>
          <p:nvPr>
            <p:ph sz="quarter" idx="4"/>
          </p:nvPr>
        </p:nvSpPr>
        <p:spPr>
          <a:xfrm>
            <a:off x="4645025" y="2286000"/>
            <a:ext cx="4041775" cy="1177925"/>
          </a:xfrm>
        </p:spPr>
        <p:txBody>
          <a:bodyPr/>
          <a:lstStyle/>
          <a:p>
            <a:pPr marL="0" indent="0" algn="ctr">
              <a:buNone/>
            </a:pPr>
            <a:r>
              <a:rPr lang="en-US" dirty="0" smtClean="0">
                <a:solidFill>
                  <a:schemeClr val="bg1"/>
                </a:solidFill>
                <a:latin typeface="Comic Sans MS" pitchFamily="66" charset="0"/>
              </a:rPr>
              <a:t>The temperature was </a:t>
            </a:r>
          </a:p>
          <a:p>
            <a:pPr marL="0" indent="0" algn="ctr">
              <a:buNone/>
            </a:pPr>
            <a:r>
              <a:rPr lang="en-US" dirty="0" smtClean="0">
                <a:solidFill>
                  <a:schemeClr val="bg1"/>
                </a:solidFill>
                <a:latin typeface="Comic Sans MS" pitchFamily="66" charset="0"/>
              </a:rPr>
              <a:t> -15</a:t>
            </a:r>
            <a:r>
              <a:rPr lang="en-US" dirty="0" smtClean="0">
                <a:solidFill>
                  <a:schemeClr val="bg1"/>
                </a:solidFill>
                <a:latin typeface="Comic Sans MS" pitchFamily="66" charset="0"/>
                <a:sym typeface="MT Extra"/>
              </a:rPr>
              <a:t>º F at 6am and then rose 25º F</a:t>
            </a:r>
            <a:endParaRPr lang="en-US" dirty="0">
              <a:solidFill>
                <a:schemeClr val="bg1"/>
              </a:solidFill>
              <a:latin typeface="Comic Sans MS" pitchFamily="66" charset="0"/>
            </a:endParaRPr>
          </a:p>
        </p:txBody>
      </p:sp>
      <p:sp>
        <p:nvSpPr>
          <p:cNvPr id="7" name="Slide Number Placeholder 6"/>
          <p:cNvSpPr>
            <a:spLocks noGrp="1"/>
          </p:cNvSpPr>
          <p:nvPr>
            <p:ph type="sldNum" sz="quarter" idx="12"/>
          </p:nvPr>
        </p:nvSpPr>
        <p:spPr/>
        <p:txBody>
          <a:bodyPr/>
          <a:lstStyle/>
          <a:p>
            <a:fld id="{F865C8AB-C7CE-4601-B636-648F58584FB7}" type="slidenum">
              <a:rPr lang="en-US" smtClean="0"/>
              <a:pPr/>
              <a:t>7</a:t>
            </a:fld>
            <a:endParaRPr lang="en-US"/>
          </a:p>
        </p:txBody>
      </p:sp>
      <p:sp>
        <p:nvSpPr>
          <p:cNvPr id="9" name="TextBox 8"/>
          <p:cNvSpPr txBox="1"/>
          <p:nvPr/>
        </p:nvSpPr>
        <p:spPr>
          <a:xfrm>
            <a:off x="533400" y="990600"/>
            <a:ext cx="8153400" cy="1446550"/>
          </a:xfrm>
          <a:prstGeom prst="rect">
            <a:avLst/>
          </a:prstGeom>
          <a:noFill/>
        </p:spPr>
        <p:txBody>
          <a:bodyPr wrap="square" rtlCol="0">
            <a:spAutoFit/>
          </a:bodyPr>
          <a:lstStyle/>
          <a:p>
            <a:r>
              <a:rPr lang="en-US" sz="2200" dirty="0" smtClean="0">
                <a:solidFill>
                  <a:srgbClr val="FFFF00"/>
                </a:solidFill>
                <a:latin typeface="Comic Sans MS" pitchFamily="66" charset="0"/>
              </a:rPr>
              <a:t>Let’s look at different situations.  Read each question carefully.  Discuss with your partner what you notice? How are these situations different or similar from the previous ones?</a:t>
            </a:r>
            <a:endParaRPr lang="en-US" sz="2200" dirty="0">
              <a:solidFill>
                <a:srgbClr val="FFFF00"/>
              </a:solidFill>
              <a:latin typeface="Comic Sans MS" pitchFamily="66" charset="0"/>
            </a:endParaRPr>
          </a:p>
        </p:txBody>
      </p:sp>
      <p:sp>
        <p:nvSpPr>
          <p:cNvPr id="10" name="TextBox 9"/>
          <p:cNvSpPr txBox="1"/>
          <p:nvPr/>
        </p:nvSpPr>
        <p:spPr>
          <a:xfrm>
            <a:off x="228600" y="3810000"/>
            <a:ext cx="8610600" cy="1200329"/>
          </a:xfrm>
          <a:prstGeom prst="rect">
            <a:avLst/>
          </a:prstGeom>
          <a:noFill/>
        </p:spPr>
        <p:txBody>
          <a:bodyPr wrap="square" rtlCol="0">
            <a:spAutoFit/>
          </a:bodyPr>
          <a:lstStyle/>
          <a:p>
            <a:r>
              <a:rPr lang="en-US" sz="2400" dirty="0" smtClean="0">
                <a:solidFill>
                  <a:srgbClr val="FFFF00"/>
                </a:solidFill>
                <a:latin typeface="Comic Sans MS" pitchFamily="66" charset="0"/>
              </a:rPr>
              <a:t>How can we represent these situations in a drawing? Can you draw a picture of each situation using a vertical or horizontal number line?</a:t>
            </a:r>
            <a:endParaRPr lang="en-US" sz="2400" dirty="0">
              <a:solidFill>
                <a:srgbClr val="FFFF00"/>
              </a:solidFill>
              <a:latin typeface="Comic Sans MS" pitchFamily="66" charset="0"/>
            </a:endParaRPr>
          </a:p>
        </p:txBody>
      </p:sp>
      <p:pic>
        <p:nvPicPr>
          <p:cNvPr id="11" name="Picture 10"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7642" y="5253069"/>
            <a:ext cx="5753903" cy="447738"/>
          </a:xfrm>
          <a:prstGeom prst="rect">
            <a:avLst/>
          </a:prstGeom>
        </p:spPr>
      </p:pic>
    </p:spTree>
    <p:extLst>
      <p:ext uri="{BB962C8B-B14F-4D97-AF65-F5344CB8AC3E}">
        <p14:creationId xmlns:p14="http://schemas.microsoft.com/office/powerpoint/2010/main" val="1085443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063"/>
            <a:ext cx="8229600" cy="1143000"/>
          </a:xfrm>
        </p:spPr>
        <p:txBody>
          <a:bodyPr/>
          <a:lstStyle/>
          <a:p>
            <a:pPr algn="l"/>
            <a:r>
              <a:rPr lang="en-US" dirty="0" smtClean="0">
                <a:solidFill>
                  <a:schemeClr val="bg1"/>
                </a:solidFill>
              </a:rPr>
              <a:t>Launch: Continued</a:t>
            </a:r>
            <a:endParaRPr lang="en-US" dirty="0">
              <a:solidFill>
                <a:schemeClr val="bg1"/>
              </a:solidFill>
            </a:endParaRPr>
          </a:p>
        </p:txBody>
      </p:sp>
      <p:sp>
        <p:nvSpPr>
          <p:cNvPr id="3" name="Text Placeholder 2"/>
          <p:cNvSpPr>
            <a:spLocks noGrp="1"/>
          </p:cNvSpPr>
          <p:nvPr>
            <p:ph type="body" idx="1"/>
          </p:nvPr>
        </p:nvSpPr>
        <p:spPr>
          <a:xfrm>
            <a:off x="457200" y="1535113"/>
            <a:ext cx="8305800" cy="639762"/>
          </a:xfrm>
        </p:spPr>
        <p:txBody>
          <a:bodyPr/>
          <a:lstStyle/>
          <a:p>
            <a:endParaRPr lang="en-US" dirty="0" smtClean="0"/>
          </a:p>
          <a:p>
            <a:endParaRPr lang="en-US" dirty="0"/>
          </a:p>
          <a:p>
            <a:endParaRPr lang="en-US" dirty="0" smtClean="0"/>
          </a:p>
          <a:p>
            <a:endParaRPr lang="en-US" dirty="0"/>
          </a:p>
          <a:p>
            <a:endParaRPr lang="en-US" dirty="0"/>
          </a:p>
          <a:p>
            <a:endParaRPr lang="en-US" dirty="0"/>
          </a:p>
        </p:txBody>
      </p:sp>
      <p:sp>
        <p:nvSpPr>
          <p:cNvPr id="4" name="Content Placeholder 3"/>
          <p:cNvSpPr>
            <a:spLocks noGrp="1"/>
          </p:cNvSpPr>
          <p:nvPr>
            <p:ph sz="half" idx="2"/>
          </p:nvPr>
        </p:nvSpPr>
        <p:spPr>
          <a:xfrm>
            <a:off x="459205" y="2763837"/>
            <a:ext cx="8229600" cy="720725"/>
          </a:xfrm>
        </p:spPr>
        <p:txBody>
          <a:bodyPr/>
          <a:lstStyle/>
          <a:p>
            <a:r>
              <a:rPr lang="en-US" dirty="0" smtClean="0">
                <a:solidFill>
                  <a:schemeClr val="bg1"/>
                </a:solidFill>
                <a:latin typeface="Comic Sans MS" pitchFamily="66" charset="0"/>
              </a:rPr>
              <a:t>Kate had $10 in her bank account and then she withdrew $12</a:t>
            </a:r>
            <a:endParaRPr lang="en-US" dirty="0">
              <a:solidFill>
                <a:schemeClr val="bg1"/>
              </a:solidFill>
              <a:latin typeface="Comic Sans MS" pitchFamily="66" charset="0"/>
            </a:endParaRPr>
          </a:p>
        </p:txBody>
      </p:sp>
      <p:sp>
        <p:nvSpPr>
          <p:cNvPr id="7" name="Slide Number Placeholder 6"/>
          <p:cNvSpPr>
            <a:spLocks noGrp="1"/>
          </p:cNvSpPr>
          <p:nvPr>
            <p:ph type="sldNum" sz="quarter" idx="12"/>
          </p:nvPr>
        </p:nvSpPr>
        <p:spPr/>
        <p:txBody>
          <a:bodyPr/>
          <a:lstStyle/>
          <a:p>
            <a:fld id="{F865C8AB-C7CE-4601-B636-648F58584FB7}" type="slidenum">
              <a:rPr lang="en-US" smtClean="0"/>
              <a:pPr/>
              <a:t>8</a:t>
            </a:fld>
            <a:endParaRPr lang="en-US"/>
          </a:p>
        </p:txBody>
      </p:sp>
      <p:sp>
        <p:nvSpPr>
          <p:cNvPr id="9" name="TextBox 8"/>
          <p:cNvSpPr txBox="1"/>
          <p:nvPr/>
        </p:nvSpPr>
        <p:spPr>
          <a:xfrm>
            <a:off x="497305" y="977335"/>
            <a:ext cx="8153400" cy="1200328"/>
          </a:xfrm>
          <a:prstGeom prst="rect">
            <a:avLst/>
          </a:prstGeom>
          <a:noFill/>
        </p:spPr>
        <p:txBody>
          <a:bodyPr wrap="square" rtlCol="0">
            <a:spAutoFit/>
          </a:bodyPr>
          <a:lstStyle/>
          <a:p>
            <a:r>
              <a:rPr lang="en-US" sz="2400" dirty="0" smtClean="0">
                <a:solidFill>
                  <a:srgbClr val="FFFF00"/>
                </a:solidFill>
                <a:latin typeface="Comic Sans MS" pitchFamily="66" charset="0"/>
              </a:rPr>
              <a:t>In this situation we are starting at______ on the number line, which is different from the last examples because we are not starting at </a:t>
            </a:r>
            <a:r>
              <a:rPr lang="en-US" sz="2400" dirty="0" smtClean="0">
                <a:solidFill>
                  <a:schemeClr val="accent2"/>
                </a:solidFill>
                <a:latin typeface="Comic Sans MS" pitchFamily="66" charset="0"/>
              </a:rPr>
              <a:t>zero</a:t>
            </a:r>
            <a:r>
              <a:rPr lang="en-US" sz="2400" dirty="0" smtClean="0">
                <a:solidFill>
                  <a:srgbClr val="FFFF00"/>
                </a:solidFill>
                <a:latin typeface="Comic Sans MS" pitchFamily="66" charset="0"/>
              </a:rPr>
              <a:t> on the number line.</a:t>
            </a:r>
            <a:endParaRPr lang="en-US" sz="2400" dirty="0">
              <a:solidFill>
                <a:srgbClr val="FFFF00"/>
              </a:solidFill>
              <a:latin typeface="Comic Sans MS" pitchFamily="66" charset="0"/>
            </a:endParaRPr>
          </a:p>
        </p:txBody>
      </p:sp>
      <p:cxnSp>
        <p:nvCxnSpPr>
          <p:cNvPr id="12" name="Straight Arrow Connector 11"/>
          <p:cNvCxnSpPr/>
          <p:nvPr/>
        </p:nvCxnSpPr>
        <p:spPr>
          <a:xfrm flipH="1">
            <a:off x="2282825" y="10017125"/>
            <a:ext cx="114300" cy="63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8404225" y="10017125"/>
            <a:ext cx="17462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1653227230"/>
              </p:ext>
            </p:extLst>
          </p:nvPr>
        </p:nvGraphicFramePr>
        <p:xfrm>
          <a:off x="1219200" y="4648200"/>
          <a:ext cx="6096006" cy="370840"/>
        </p:xfrm>
        <a:graphic>
          <a:graphicData uri="http://schemas.openxmlformats.org/drawingml/2006/table">
            <a:tbl>
              <a:tblPr firstRow="1" bandRow="1">
                <a:tableStyleId>{5C22544A-7EE6-4342-B048-85BDC9FD1C3A}</a:tableStyleId>
              </a:tblPr>
              <a:tblGrid>
                <a:gridCol w="435429"/>
                <a:gridCol w="435429"/>
                <a:gridCol w="435429"/>
                <a:gridCol w="446313"/>
                <a:gridCol w="424545"/>
                <a:gridCol w="435429"/>
                <a:gridCol w="435429"/>
                <a:gridCol w="435429"/>
                <a:gridCol w="435429"/>
                <a:gridCol w="435429"/>
                <a:gridCol w="435429"/>
                <a:gridCol w="435429"/>
                <a:gridCol w="435429"/>
                <a:gridCol w="435429"/>
              </a:tblGrid>
              <a:tr h="370840">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11" name="Straight Arrow Connector 10"/>
          <p:cNvCxnSpPr/>
          <p:nvPr/>
        </p:nvCxnSpPr>
        <p:spPr>
          <a:xfrm flipH="1">
            <a:off x="1066800" y="5005137"/>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a:off x="7162800" y="5005137"/>
            <a:ext cx="56949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1255295" y="5085166"/>
            <a:ext cx="6477000" cy="369332"/>
          </a:xfrm>
          <a:prstGeom prst="rect">
            <a:avLst/>
          </a:prstGeom>
          <a:noFill/>
        </p:spPr>
        <p:txBody>
          <a:bodyPr wrap="square" rtlCol="0">
            <a:spAutoFit/>
          </a:bodyPr>
          <a:lstStyle/>
          <a:p>
            <a:r>
              <a:rPr lang="en-US" dirty="0" smtClean="0">
                <a:solidFill>
                  <a:schemeClr val="bg1"/>
                </a:solidFill>
              </a:rPr>
              <a:t>   -3     -2     -1      0      1      2       3     4      5       6      7       8      9     10</a:t>
            </a:r>
            <a:endParaRPr lang="en-US" dirty="0">
              <a:solidFill>
                <a:schemeClr val="bg1"/>
              </a:solidFill>
            </a:endParaRPr>
          </a:p>
        </p:txBody>
      </p:sp>
      <p:sp>
        <p:nvSpPr>
          <p:cNvPr id="36" name="Curved Up Arrow 35"/>
          <p:cNvSpPr/>
          <p:nvPr/>
        </p:nvSpPr>
        <p:spPr>
          <a:xfrm flipH="1" flipV="1">
            <a:off x="6388768" y="4403558"/>
            <a:ext cx="4572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Curved Up Arrow 36"/>
          <p:cNvSpPr/>
          <p:nvPr/>
        </p:nvSpPr>
        <p:spPr>
          <a:xfrm flipH="1" flipV="1">
            <a:off x="6898105" y="4407569"/>
            <a:ext cx="4572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urved Up Arrow 37"/>
          <p:cNvSpPr/>
          <p:nvPr/>
        </p:nvSpPr>
        <p:spPr>
          <a:xfrm flipH="1" flipV="1">
            <a:off x="5931568" y="4407569"/>
            <a:ext cx="4572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Curved Up Arrow 38"/>
          <p:cNvSpPr/>
          <p:nvPr/>
        </p:nvSpPr>
        <p:spPr>
          <a:xfrm flipH="1" flipV="1">
            <a:off x="5494420" y="4407569"/>
            <a:ext cx="4572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Curved Up Arrow 39"/>
          <p:cNvSpPr/>
          <p:nvPr/>
        </p:nvSpPr>
        <p:spPr>
          <a:xfrm flipH="1" flipV="1">
            <a:off x="5049251" y="4403558"/>
            <a:ext cx="4572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Curved Up Arrow 40"/>
          <p:cNvSpPr/>
          <p:nvPr/>
        </p:nvSpPr>
        <p:spPr>
          <a:xfrm flipH="1" flipV="1">
            <a:off x="4608093" y="4411580"/>
            <a:ext cx="4572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Curved Up Arrow 41"/>
          <p:cNvSpPr/>
          <p:nvPr/>
        </p:nvSpPr>
        <p:spPr>
          <a:xfrm flipH="1" flipV="1">
            <a:off x="2522613" y="4403558"/>
            <a:ext cx="4572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Curved Up Arrow 42"/>
          <p:cNvSpPr/>
          <p:nvPr/>
        </p:nvSpPr>
        <p:spPr>
          <a:xfrm flipH="1" flipV="1">
            <a:off x="3789940" y="4419602"/>
            <a:ext cx="4572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 name="Curved Up Arrow 43"/>
          <p:cNvSpPr/>
          <p:nvPr/>
        </p:nvSpPr>
        <p:spPr>
          <a:xfrm flipH="1" flipV="1">
            <a:off x="4166933" y="4403558"/>
            <a:ext cx="4572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Curved Up Arrow 44"/>
          <p:cNvSpPr/>
          <p:nvPr/>
        </p:nvSpPr>
        <p:spPr>
          <a:xfrm flipH="1" flipV="1">
            <a:off x="3404933" y="4403558"/>
            <a:ext cx="4572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Curved Up Arrow 45"/>
          <p:cNvSpPr/>
          <p:nvPr/>
        </p:nvSpPr>
        <p:spPr>
          <a:xfrm flipH="1" flipV="1">
            <a:off x="2979813" y="4419602"/>
            <a:ext cx="4572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7" name="Curved Up Arrow 46"/>
          <p:cNvSpPr/>
          <p:nvPr/>
        </p:nvSpPr>
        <p:spPr>
          <a:xfrm flipH="1" flipV="1">
            <a:off x="2065413" y="4395540"/>
            <a:ext cx="4572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TextBox 47"/>
          <p:cNvSpPr txBox="1"/>
          <p:nvPr/>
        </p:nvSpPr>
        <p:spPr>
          <a:xfrm>
            <a:off x="4247140" y="5607443"/>
            <a:ext cx="703855" cy="523220"/>
          </a:xfrm>
          <a:prstGeom prst="rect">
            <a:avLst/>
          </a:prstGeom>
          <a:noFill/>
        </p:spPr>
        <p:txBody>
          <a:bodyPr wrap="square" rtlCol="0">
            <a:spAutoFit/>
          </a:bodyPr>
          <a:lstStyle/>
          <a:p>
            <a:r>
              <a:rPr lang="en-US" sz="2800" dirty="0" smtClean="0">
                <a:solidFill>
                  <a:srgbClr val="FFFF00"/>
                </a:solidFill>
              </a:rPr>
              <a:t>10 </a:t>
            </a:r>
            <a:endParaRPr lang="en-US" sz="2800" dirty="0">
              <a:solidFill>
                <a:srgbClr val="FFFF00"/>
              </a:solidFill>
            </a:endParaRPr>
          </a:p>
        </p:txBody>
      </p:sp>
      <p:sp>
        <p:nvSpPr>
          <p:cNvPr id="49" name="TextBox 48"/>
          <p:cNvSpPr txBox="1"/>
          <p:nvPr/>
        </p:nvSpPr>
        <p:spPr>
          <a:xfrm>
            <a:off x="4952999" y="5607443"/>
            <a:ext cx="1416715" cy="523220"/>
          </a:xfrm>
          <a:prstGeom prst="rect">
            <a:avLst/>
          </a:prstGeom>
          <a:noFill/>
        </p:spPr>
        <p:txBody>
          <a:bodyPr wrap="square" rtlCol="0">
            <a:spAutoFit/>
          </a:bodyPr>
          <a:lstStyle/>
          <a:p>
            <a:r>
              <a:rPr lang="en-US" sz="2800" dirty="0" smtClean="0">
                <a:solidFill>
                  <a:srgbClr val="FFFF00"/>
                </a:solidFill>
              </a:rPr>
              <a:t>+ (-12)</a:t>
            </a:r>
            <a:endParaRPr lang="en-US" sz="2800" dirty="0">
              <a:solidFill>
                <a:srgbClr val="FFFF00"/>
              </a:solidFill>
            </a:endParaRPr>
          </a:p>
        </p:txBody>
      </p:sp>
      <p:sp>
        <p:nvSpPr>
          <p:cNvPr id="50" name="TextBox 49"/>
          <p:cNvSpPr txBox="1"/>
          <p:nvPr/>
        </p:nvSpPr>
        <p:spPr>
          <a:xfrm>
            <a:off x="6119057" y="5607443"/>
            <a:ext cx="762003" cy="523220"/>
          </a:xfrm>
          <a:prstGeom prst="rect">
            <a:avLst/>
          </a:prstGeom>
          <a:noFill/>
        </p:spPr>
        <p:txBody>
          <a:bodyPr wrap="square" rtlCol="0">
            <a:spAutoFit/>
          </a:bodyPr>
          <a:lstStyle/>
          <a:p>
            <a:r>
              <a:rPr lang="en-US" sz="2800" dirty="0" smtClean="0">
                <a:solidFill>
                  <a:srgbClr val="FFFF00"/>
                </a:solidFill>
              </a:rPr>
              <a:t>= -2</a:t>
            </a:r>
            <a:endParaRPr lang="en-US" sz="2800" dirty="0">
              <a:solidFill>
                <a:srgbClr val="FFFF00"/>
              </a:solidFill>
            </a:endParaRPr>
          </a:p>
        </p:txBody>
      </p:sp>
      <p:sp>
        <p:nvSpPr>
          <p:cNvPr id="51" name="Down Arrow 50"/>
          <p:cNvSpPr/>
          <p:nvPr/>
        </p:nvSpPr>
        <p:spPr>
          <a:xfrm rot="2026276">
            <a:off x="7447547" y="3505200"/>
            <a:ext cx="782053" cy="10427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t>start</a:t>
            </a:r>
            <a:endParaRPr lang="en-US" dirty="0"/>
          </a:p>
        </p:txBody>
      </p:sp>
      <p:sp>
        <p:nvSpPr>
          <p:cNvPr id="52" name="Down Arrow 51"/>
          <p:cNvSpPr/>
          <p:nvPr/>
        </p:nvSpPr>
        <p:spPr>
          <a:xfrm rot="19003340">
            <a:off x="1189058" y="3730016"/>
            <a:ext cx="744669" cy="10197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end</a:t>
            </a:r>
            <a:endParaRPr lang="en-US" dirty="0"/>
          </a:p>
        </p:txBody>
      </p:sp>
    </p:spTree>
    <p:extLst>
      <p:ext uri="{BB962C8B-B14F-4D97-AF65-F5344CB8AC3E}">
        <p14:creationId xmlns:p14="http://schemas.microsoft.com/office/powerpoint/2010/main" val="3204264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up)">
                                      <p:cBhvr>
                                        <p:cTn id="7" dur="500"/>
                                        <p:tgtEl>
                                          <p:spTgt spid="51"/>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wipe(right)">
                                      <p:cBhvr>
                                        <p:cTn id="11" dur="500"/>
                                        <p:tgtEl>
                                          <p:spTgt spid="37"/>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wipe(right)">
                                      <p:cBhvr>
                                        <p:cTn id="15" dur="500"/>
                                        <p:tgtEl>
                                          <p:spTgt spid="36"/>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wipe(right)">
                                      <p:cBhvr>
                                        <p:cTn id="19" dur="500"/>
                                        <p:tgtEl>
                                          <p:spTgt spid="38"/>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wipe(right)">
                                      <p:cBhvr>
                                        <p:cTn id="23" dur="500"/>
                                        <p:tgtEl>
                                          <p:spTgt spid="39"/>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wipe(right)">
                                      <p:cBhvr>
                                        <p:cTn id="27" dur="500"/>
                                        <p:tgtEl>
                                          <p:spTgt spid="40"/>
                                        </p:tgtEl>
                                      </p:cBhvr>
                                    </p:animEffect>
                                  </p:childTnLst>
                                </p:cTn>
                              </p:par>
                            </p:childTnLst>
                          </p:cTn>
                        </p:par>
                        <p:par>
                          <p:cTn id="28" fill="hold">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right)">
                                      <p:cBhvr>
                                        <p:cTn id="31" dur="500"/>
                                        <p:tgtEl>
                                          <p:spTgt spid="41"/>
                                        </p:tgtEl>
                                      </p:cBhvr>
                                    </p:animEffect>
                                  </p:childTnLst>
                                </p:cTn>
                              </p:par>
                            </p:childTnLst>
                          </p:cTn>
                        </p:par>
                        <p:par>
                          <p:cTn id="32" fill="hold">
                            <p:stCondLst>
                              <p:cond delay="3500"/>
                            </p:stCondLst>
                            <p:childTnLst>
                              <p:par>
                                <p:cTn id="33" presetID="22" presetClass="entr" presetSubtype="2" fill="hold" grpId="0" nodeType="after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wipe(right)">
                                      <p:cBhvr>
                                        <p:cTn id="35" dur="500"/>
                                        <p:tgtEl>
                                          <p:spTgt spid="44"/>
                                        </p:tgtEl>
                                      </p:cBhvr>
                                    </p:animEffect>
                                  </p:childTnLst>
                                </p:cTn>
                              </p:par>
                            </p:childTnLst>
                          </p:cTn>
                        </p:par>
                        <p:par>
                          <p:cTn id="36" fill="hold">
                            <p:stCondLst>
                              <p:cond delay="4000"/>
                            </p:stCondLst>
                            <p:childTnLst>
                              <p:par>
                                <p:cTn id="37" presetID="22" presetClass="entr" presetSubtype="2" fill="hold" grpId="0" nodeType="after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wipe(right)">
                                      <p:cBhvr>
                                        <p:cTn id="39" dur="500"/>
                                        <p:tgtEl>
                                          <p:spTgt spid="43"/>
                                        </p:tgtEl>
                                      </p:cBhvr>
                                    </p:animEffect>
                                  </p:childTnLst>
                                </p:cTn>
                              </p:par>
                            </p:childTnLst>
                          </p:cTn>
                        </p:par>
                        <p:par>
                          <p:cTn id="40" fill="hold">
                            <p:stCondLst>
                              <p:cond delay="4500"/>
                            </p:stCondLst>
                            <p:childTnLst>
                              <p:par>
                                <p:cTn id="41" presetID="22" presetClass="entr" presetSubtype="2" fill="hold" grpId="0" nodeType="afterEffect">
                                  <p:stCondLst>
                                    <p:cond delay="0"/>
                                  </p:stCondLst>
                                  <p:childTnLst>
                                    <p:set>
                                      <p:cBhvr>
                                        <p:cTn id="42" dur="1" fill="hold">
                                          <p:stCondLst>
                                            <p:cond delay="0"/>
                                          </p:stCondLst>
                                        </p:cTn>
                                        <p:tgtEl>
                                          <p:spTgt spid="45"/>
                                        </p:tgtEl>
                                        <p:attrNameLst>
                                          <p:attrName>style.visibility</p:attrName>
                                        </p:attrNameLst>
                                      </p:cBhvr>
                                      <p:to>
                                        <p:strVal val="visible"/>
                                      </p:to>
                                    </p:set>
                                    <p:animEffect transition="in" filter="wipe(right)">
                                      <p:cBhvr>
                                        <p:cTn id="43" dur="500"/>
                                        <p:tgtEl>
                                          <p:spTgt spid="45"/>
                                        </p:tgtEl>
                                      </p:cBhvr>
                                    </p:animEffect>
                                  </p:childTnLst>
                                </p:cTn>
                              </p:par>
                            </p:childTnLst>
                          </p:cTn>
                        </p:par>
                        <p:par>
                          <p:cTn id="44" fill="hold">
                            <p:stCondLst>
                              <p:cond delay="5000"/>
                            </p:stCondLst>
                            <p:childTnLst>
                              <p:par>
                                <p:cTn id="45" presetID="22" presetClass="entr" presetSubtype="2"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wipe(right)">
                                      <p:cBhvr>
                                        <p:cTn id="47" dur="500"/>
                                        <p:tgtEl>
                                          <p:spTgt spid="46"/>
                                        </p:tgtEl>
                                      </p:cBhvr>
                                    </p:animEffect>
                                  </p:childTnLst>
                                </p:cTn>
                              </p:par>
                            </p:childTnLst>
                          </p:cTn>
                        </p:par>
                        <p:par>
                          <p:cTn id="48" fill="hold">
                            <p:stCondLst>
                              <p:cond delay="5500"/>
                            </p:stCondLst>
                            <p:childTnLst>
                              <p:par>
                                <p:cTn id="49" presetID="22" presetClass="entr" presetSubtype="2"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wipe(right)">
                                      <p:cBhvr>
                                        <p:cTn id="51" dur="500"/>
                                        <p:tgtEl>
                                          <p:spTgt spid="42"/>
                                        </p:tgtEl>
                                      </p:cBhvr>
                                    </p:animEffect>
                                  </p:childTnLst>
                                </p:cTn>
                              </p:par>
                            </p:childTnLst>
                          </p:cTn>
                        </p:par>
                        <p:par>
                          <p:cTn id="52" fill="hold">
                            <p:stCondLst>
                              <p:cond delay="6000"/>
                            </p:stCondLst>
                            <p:childTnLst>
                              <p:par>
                                <p:cTn id="53" presetID="22" presetClass="entr" presetSubtype="2" fill="hold" grpId="0" nodeType="afterEffect">
                                  <p:stCondLst>
                                    <p:cond delay="0"/>
                                  </p:stCondLst>
                                  <p:childTnLst>
                                    <p:set>
                                      <p:cBhvr>
                                        <p:cTn id="54" dur="1" fill="hold">
                                          <p:stCondLst>
                                            <p:cond delay="0"/>
                                          </p:stCondLst>
                                        </p:cTn>
                                        <p:tgtEl>
                                          <p:spTgt spid="47"/>
                                        </p:tgtEl>
                                        <p:attrNameLst>
                                          <p:attrName>style.visibility</p:attrName>
                                        </p:attrNameLst>
                                      </p:cBhvr>
                                      <p:to>
                                        <p:strVal val="visible"/>
                                      </p:to>
                                    </p:set>
                                    <p:animEffect transition="in" filter="wipe(right)">
                                      <p:cBhvr>
                                        <p:cTn id="55" dur="500"/>
                                        <p:tgtEl>
                                          <p:spTgt spid="47"/>
                                        </p:tgtEl>
                                      </p:cBhvr>
                                    </p:animEffect>
                                  </p:childTnLst>
                                </p:cTn>
                              </p:par>
                            </p:childTnLst>
                          </p:cTn>
                        </p:par>
                        <p:par>
                          <p:cTn id="56" fill="hold">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52"/>
                                        </p:tgtEl>
                                        <p:attrNameLst>
                                          <p:attrName>style.visibility</p:attrName>
                                        </p:attrNameLst>
                                      </p:cBhvr>
                                      <p:to>
                                        <p:strVal val="visible"/>
                                      </p:to>
                                    </p:set>
                                    <p:animEffect transition="in" filter="wipe(up)">
                                      <p:cBhvr>
                                        <p:cTn id="59" dur="500"/>
                                        <p:tgtEl>
                                          <p:spTgt spid="52"/>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wipe(down)">
                                      <p:cBhvr>
                                        <p:cTn id="64" dur="500"/>
                                        <p:tgtEl>
                                          <p:spTgt spid="48"/>
                                        </p:tgtEl>
                                      </p:cBhvr>
                                    </p:animEffect>
                                  </p:childTnLst>
                                </p:cTn>
                              </p:par>
                            </p:childTnLst>
                          </p:cTn>
                        </p:par>
                        <p:par>
                          <p:cTn id="65" fill="hold">
                            <p:stCondLst>
                              <p:cond delay="500"/>
                            </p:stCondLst>
                            <p:childTnLst>
                              <p:par>
                                <p:cTn id="66" presetID="22" presetClass="entr" presetSubtype="4" fill="hold" grpId="0" nodeType="afterEffect">
                                  <p:stCondLst>
                                    <p:cond delay="0"/>
                                  </p:stCondLst>
                                  <p:childTnLst>
                                    <p:set>
                                      <p:cBhvr>
                                        <p:cTn id="67" dur="1" fill="hold">
                                          <p:stCondLst>
                                            <p:cond delay="0"/>
                                          </p:stCondLst>
                                        </p:cTn>
                                        <p:tgtEl>
                                          <p:spTgt spid="49"/>
                                        </p:tgtEl>
                                        <p:attrNameLst>
                                          <p:attrName>style.visibility</p:attrName>
                                        </p:attrNameLst>
                                      </p:cBhvr>
                                      <p:to>
                                        <p:strVal val="visible"/>
                                      </p:to>
                                    </p:set>
                                    <p:animEffect transition="in" filter="wipe(down)">
                                      <p:cBhvr>
                                        <p:cTn id="68" dur="500"/>
                                        <p:tgtEl>
                                          <p:spTgt spid="49"/>
                                        </p:tgtEl>
                                      </p:cBhvr>
                                    </p:animEffect>
                                  </p:childTnLst>
                                </p:cTn>
                              </p:par>
                            </p:childTnLst>
                          </p:cTn>
                        </p:par>
                        <p:par>
                          <p:cTn id="69" fill="hold">
                            <p:stCondLst>
                              <p:cond delay="1000"/>
                            </p:stCondLst>
                            <p:childTnLst>
                              <p:par>
                                <p:cTn id="70" presetID="22" presetClass="entr" presetSubtype="4" fill="hold" grpId="0" nodeType="afterEffect">
                                  <p:stCondLst>
                                    <p:cond delay="0"/>
                                  </p:stCondLst>
                                  <p:childTnLst>
                                    <p:set>
                                      <p:cBhvr>
                                        <p:cTn id="71" dur="1" fill="hold">
                                          <p:stCondLst>
                                            <p:cond delay="0"/>
                                          </p:stCondLst>
                                        </p:cTn>
                                        <p:tgtEl>
                                          <p:spTgt spid="50"/>
                                        </p:tgtEl>
                                        <p:attrNameLst>
                                          <p:attrName>style.visibility</p:attrName>
                                        </p:attrNameLst>
                                      </p:cBhvr>
                                      <p:to>
                                        <p:strVal val="visible"/>
                                      </p:to>
                                    </p:set>
                                    <p:animEffect transition="in" filter="wipe(down)">
                                      <p:cBhvr>
                                        <p:cTn id="7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p:bldP spid="49" grpId="0"/>
      <p:bldP spid="50" grpId="0"/>
      <p:bldP spid="51" grpId="0" animBg="1"/>
      <p:bldP spid="5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126" y="4011"/>
            <a:ext cx="8229600" cy="757989"/>
          </a:xfrm>
        </p:spPr>
        <p:txBody>
          <a:bodyPr/>
          <a:lstStyle/>
          <a:p>
            <a:r>
              <a:rPr lang="en-US" dirty="0" smtClean="0">
                <a:solidFill>
                  <a:schemeClr val="bg1"/>
                </a:solidFill>
              </a:rPr>
              <a:t>HOMEWORK</a:t>
            </a:r>
            <a:r>
              <a:rPr lang="en-US" dirty="0" smtClean="0">
                <a:solidFill>
                  <a:schemeClr val="bg1"/>
                </a:solidFill>
              </a:rPr>
              <a:t>: </a:t>
            </a:r>
            <a:r>
              <a:rPr lang="en-US" dirty="0" smtClean="0">
                <a:solidFill>
                  <a:schemeClr val="bg1"/>
                </a:solidFill>
              </a:rPr>
              <a:t>Poster Activity</a:t>
            </a:r>
            <a:endParaRPr lang="en-US" dirty="0">
              <a:solidFill>
                <a:schemeClr val="bg1"/>
              </a:solidFill>
            </a:endParaRPr>
          </a:p>
        </p:txBody>
      </p:sp>
      <p:sp>
        <p:nvSpPr>
          <p:cNvPr id="3" name="Content Placeholder 2"/>
          <p:cNvSpPr>
            <a:spLocks noGrp="1"/>
          </p:cNvSpPr>
          <p:nvPr>
            <p:ph sz="half" idx="1"/>
          </p:nvPr>
        </p:nvSpPr>
        <p:spPr>
          <a:xfrm>
            <a:off x="164431" y="2688779"/>
            <a:ext cx="4038600" cy="1426021"/>
          </a:xfrm>
        </p:spPr>
        <p:style>
          <a:lnRef idx="1">
            <a:schemeClr val="accent2"/>
          </a:lnRef>
          <a:fillRef idx="3">
            <a:schemeClr val="accent2"/>
          </a:fillRef>
          <a:effectRef idx="2">
            <a:schemeClr val="accent2"/>
          </a:effectRef>
          <a:fontRef idx="minor">
            <a:schemeClr val="lt1"/>
          </a:fontRef>
        </p:style>
        <p:txBody>
          <a:bodyPr/>
          <a:lstStyle/>
          <a:p>
            <a:pPr marL="0" lvl="0" indent="0">
              <a:buNone/>
            </a:pPr>
            <a:r>
              <a:rPr lang="en-US" sz="2000" dirty="0" smtClean="0">
                <a:solidFill>
                  <a:schemeClr val="bg1"/>
                </a:solidFill>
                <a:latin typeface="Comic Sans MS" pitchFamily="66" charset="0"/>
              </a:rPr>
              <a:t>Jack </a:t>
            </a:r>
            <a:r>
              <a:rPr lang="en-US" sz="2000" dirty="0">
                <a:solidFill>
                  <a:schemeClr val="bg1"/>
                </a:solidFill>
                <a:latin typeface="Comic Sans MS" pitchFamily="66" charset="0"/>
              </a:rPr>
              <a:t>was on a quiz show. He had a score of 10 points. He got the next question wrong and lost 15 points</a:t>
            </a:r>
            <a:r>
              <a:rPr lang="en-US" sz="2000" dirty="0" smtClean="0">
                <a:solidFill>
                  <a:schemeClr val="bg1"/>
                </a:solidFill>
                <a:latin typeface="Comic Sans MS" pitchFamily="66" charset="0"/>
              </a:rPr>
              <a:t>.</a:t>
            </a:r>
            <a:endParaRPr lang="en-US" sz="2000" dirty="0">
              <a:solidFill>
                <a:schemeClr val="bg1"/>
              </a:solidFill>
              <a:latin typeface="Comic Sans MS" pitchFamily="66" charset="0"/>
            </a:endParaRPr>
          </a:p>
        </p:txBody>
      </p:sp>
      <p:sp>
        <p:nvSpPr>
          <p:cNvPr id="4" name="Content Placeholder 3"/>
          <p:cNvSpPr>
            <a:spLocks noGrp="1"/>
          </p:cNvSpPr>
          <p:nvPr>
            <p:ph sz="half" idx="2"/>
          </p:nvPr>
        </p:nvSpPr>
        <p:spPr>
          <a:xfrm>
            <a:off x="4648200" y="2672737"/>
            <a:ext cx="4038600" cy="1447800"/>
          </a:xfrm>
        </p:spPr>
        <p:style>
          <a:lnRef idx="1">
            <a:schemeClr val="accent4"/>
          </a:lnRef>
          <a:fillRef idx="3">
            <a:schemeClr val="accent4"/>
          </a:fillRef>
          <a:effectRef idx="2">
            <a:schemeClr val="accent4"/>
          </a:effectRef>
          <a:fontRef idx="minor">
            <a:schemeClr val="lt1"/>
          </a:fontRef>
        </p:style>
        <p:txBody>
          <a:bodyPr/>
          <a:lstStyle/>
          <a:p>
            <a:pPr marL="0" lvl="0" indent="0">
              <a:buNone/>
            </a:pPr>
            <a:r>
              <a:rPr lang="en-US" sz="2000" dirty="0">
                <a:solidFill>
                  <a:schemeClr val="bg1"/>
                </a:solidFill>
                <a:latin typeface="Comic Sans MS" pitchFamily="66" charset="0"/>
              </a:rPr>
              <a:t>The</a:t>
            </a:r>
            <a:r>
              <a:rPr lang="en-US" sz="2000" dirty="0" smtClean="0">
                <a:solidFill>
                  <a:schemeClr val="bg1"/>
                </a:solidFill>
                <a:latin typeface="Comic Sans MS" pitchFamily="66" charset="0"/>
              </a:rPr>
              <a:t> elevator started on the 3</a:t>
            </a:r>
            <a:r>
              <a:rPr lang="en-US" sz="2000" baseline="30000" dirty="0" smtClean="0">
                <a:solidFill>
                  <a:schemeClr val="bg1"/>
                </a:solidFill>
                <a:latin typeface="Comic Sans MS" pitchFamily="66" charset="0"/>
              </a:rPr>
              <a:t>rd</a:t>
            </a:r>
            <a:r>
              <a:rPr lang="en-US" sz="2000" dirty="0" smtClean="0">
                <a:solidFill>
                  <a:schemeClr val="bg1"/>
                </a:solidFill>
                <a:latin typeface="Comic Sans MS" pitchFamily="66" charset="0"/>
              </a:rPr>
              <a:t> floor</a:t>
            </a:r>
            <a:r>
              <a:rPr lang="en-US" sz="2000" smtClean="0">
                <a:solidFill>
                  <a:schemeClr val="bg1"/>
                </a:solidFill>
                <a:latin typeface="Comic Sans MS" pitchFamily="66" charset="0"/>
              </a:rPr>
              <a:t>, and rose up 5 floors </a:t>
            </a:r>
            <a:r>
              <a:rPr lang="en-US" sz="2000" dirty="0" smtClean="0">
                <a:solidFill>
                  <a:schemeClr val="bg1"/>
                </a:solidFill>
                <a:latin typeface="Comic Sans MS" pitchFamily="66" charset="0"/>
              </a:rPr>
              <a:t>then came down 7 floors.</a:t>
            </a:r>
            <a:endParaRPr lang="en-US" sz="2000" dirty="0">
              <a:solidFill>
                <a:schemeClr val="bg1"/>
              </a:solidFill>
              <a:latin typeface="Comic Sans MS" pitchFamily="66" charset="0"/>
            </a:endParaRPr>
          </a:p>
          <a:p>
            <a:endParaRPr lang="en-US" dirty="0"/>
          </a:p>
        </p:txBody>
      </p:sp>
      <p:sp>
        <p:nvSpPr>
          <p:cNvPr id="5" name="Slide Number Placeholder 4"/>
          <p:cNvSpPr>
            <a:spLocks noGrp="1"/>
          </p:cNvSpPr>
          <p:nvPr>
            <p:ph type="sldNum" sz="quarter" idx="12"/>
          </p:nvPr>
        </p:nvSpPr>
        <p:spPr/>
        <p:txBody>
          <a:bodyPr/>
          <a:lstStyle/>
          <a:p>
            <a:fld id="{9760A03E-1E0A-4C74-A93D-C22C1DC8DE59}" type="slidenum">
              <a:rPr lang="en-US" smtClean="0"/>
              <a:pPr/>
              <a:t>9</a:t>
            </a:fld>
            <a:endParaRPr lang="en-US"/>
          </a:p>
        </p:txBody>
      </p:sp>
      <p:sp>
        <p:nvSpPr>
          <p:cNvPr id="6" name="TextBox 5"/>
          <p:cNvSpPr txBox="1"/>
          <p:nvPr/>
        </p:nvSpPr>
        <p:spPr>
          <a:xfrm>
            <a:off x="200526" y="914400"/>
            <a:ext cx="8686800" cy="1754326"/>
          </a:xfrm>
          <a:prstGeom prst="rect">
            <a:avLst/>
          </a:prstGeom>
          <a:noFill/>
        </p:spPr>
        <p:txBody>
          <a:bodyPr wrap="square" rtlCol="0">
            <a:spAutoFit/>
          </a:bodyPr>
          <a:lstStyle/>
          <a:p>
            <a:r>
              <a:rPr lang="en-US" b="1" dirty="0">
                <a:solidFill>
                  <a:srgbClr val="FFFF00"/>
                </a:solidFill>
                <a:latin typeface="Comic Sans MS" pitchFamily="66" charset="0"/>
              </a:rPr>
              <a:t>Directions</a:t>
            </a:r>
            <a:r>
              <a:rPr lang="en-US" b="1">
                <a:solidFill>
                  <a:srgbClr val="FFFF00"/>
                </a:solidFill>
                <a:latin typeface="Comic Sans MS" pitchFamily="66" charset="0"/>
              </a:rPr>
              <a:t>:</a:t>
            </a:r>
            <a:r>
              <a:rPr lang="en-US">
                <a:solidFill>
                  <a:srgbClr val="FFFF00"/>
                </a:solidFill>
                <a:latin typeface="Comic Sans MS" pitchFamily="66" charset="0"/>
              </a:rPr>
              <a:t> </a:t>
            </a:r>
            <a:r>
              <a:rPr lang="en-US" smtClean="0">
                <a:solidFill>
                  <a:srgbClr val="FFFF00"/>
                </a:solidFill>
                <a:latin typeface="Comic Sans MS" pitchFamily="66" charset="0"/>
              </a:rPr>
              <a:t>Design drawings </a:t>
            </a:r>
            <a:r>
              <a:rPr lang="en-US" dirty="0">
                <a:solidFill>
                  <a:srgbClr val="FFFF00"/>
                </a:solidFill>
                <a:latin typeface="Comic Sans MS" pitchFamily="66" charset="0"/>
              </a:rPr>
              <a:t>to represent the following real life situations involving positive and negative quantities.</a:t>
            </a:r>
            <a:endParaRPr lang="en-US" dirty="0" smtClean="0">
              <a:solidFill>
                <a:srgbClr val="FFFF00"/>
              </a:solidFill>
              <a:latin typeface="Comic Sans MS" pitchFamily="66" charset="0"/>
            </a:endParaRPr>
          </a:p>
          <a:p>
            <a:pPr lvl="0"/>
            <a:r>
              <a:rPr lang="en-US" dirty="0" smtClean="0">
                <a:solidFill>
                  <a:srgbClr val="FFFF00"/>
                </a:solidFill>
                <a:latin typeface="Comic Sans MS" pitchFamily="66" charset="0"/>
              </a:rPr>
              <a:t>- Read </a:t>
            </a:r>
            <a:r>
              <a:rPr lang="en-US" dirty="0">
                <a:solidFill>
                  <a:srgbClr val="FFFF00"/>
                </a:solidFill>
                <a:latin typeface="Comic Sans MS" pitchFamily="66" charset="0"/>
              </a:rPr>
              <a:t>each problem carefully looking for key words</a:t>
            </a:r>
            <a:endParaRPr lang="en-US" dirty="0" smtClean="0">
              <a:solidFill>
                <a:srgbClr val="FFFF00"/>
              </a:solidFill>
              <a:latin typeface="Comic Sans MS" pitchFamily="66" charset="0"/>
            </a:endParaRPr>
          </a:p>
          <a:p>
            <a:pPr lvl="0">
              <a:buFontTx/>
              <a:buChar char="-"/>
            </a:pPr>
            <a:r>
              <a:rPr lang="en-US" dirty="0" smtClean="0">
                <a:solidFill>
                  <a:srgbClr val="FFFF00"/>
                </a:solidFill>
                <a:latin typeface="Comic Sans MS" pitchFamily="66" charset="0"/>
              </a:rPr>
              <a:t> Using </a:t>
            </a:r>
            <a:r>
              <a:rPr lang="en-US" dirty="0">
                <a:solidFill>
                  <a:srgbClr val="FFFF00"/>
                </a:solidFill>
                <a:latin typeface="Comic Sans MS" pitchFamily="66" charset="0"/>
              </a:rPr>
              <a:t>a number line, draw a picture to represent the situation, be sure to</a:t>
            </a:r>
            <a:r>
              <a:rPr lang="en-US" dirty="0" smtClean="0">
                <a:solidFill>
                  <a:srgbClr val="FFFF00"/>
                </a:solidFill>
                <a:latin typeface="Comic Sans MS" pitchFamily="66" charset="0"/>
              </a:rPr>
              <a:t>  </a:t>
            </a:r>
          </a:p>
          <a:p>
            <a:pPr lvl="0"/>
            <a:r>
              <a:rPr lang="en-US" dirty="0" smtClean="0">
                <a:solidFill>
                  <a:srgbClr val="FFFF00"/>
                </a:solidFill>
                <a:latin typeface="Comic Sans MS" pitchFamily="66" charset="0"/>
              </a:rPr>
              <a:t>  show </a:t>
            </a:r>
            <a:r>
              <a:rPr lang="en-US" dirty="0">
                <a:solidFill>
                  <a:srgbClr val="FFFF00"/>
                </a:solidFill>
                <a:latin typeface="Comic Sans MS" pitchFamily="66" charset="0"/>
              </a:rPr>
              <a:t>the starting and ending places</a:t>
            </a:r>
            <a:endParaRPr lang="en-US" dirty="0" smtClean="0">
              <a:solidFill>
                <a:srgbClr val="FFFF00"/>
              </a:solidFill>
              <a:latin typeface="Comic Sans MS" pitchFamily="66" charset="0"/>
            </a:endParaRPr>
          </a:p>
          <a:p>
            <a:pPr lvl="0"/>
            <a:r>
              <a:rPr lang="en-US" dirty="0" smtClean="0">
                <a:solidFill>
                  <a:srgbClr val="FFFF00"/>
                </a:solidFill>
                <a:latin typeface="Comic Sans MS" pitchFamily="66" charset="0"/>
              </a:rPr>
              <a:t>- Be </a:t>
            </a:r>
            <a:r>
              <a:rPr lang="en-US" dirty="0">
                <a:solidFill>
                  <a:srgbClr val="FFFF00"/>
                </a:solidFill>
                <a:latin typeface="Comic Sans MS" pitchFamily="66" charset="0"/>
              </a:rPr>
              <a:t>sure your posters are labeled and neat.</a:t>
            </a:r>
            <a:endParaRPr lang="en-US" dirty="0">
              <a:solidFill>
                <a:srgbClr val="FFFF00"/>
              </a:solidFill>
              <a:effectLst/>
              <a:latin typeface="Comic Sans MS" pitchFamily="66" charset="0"/>
            </a:endParaRPr>
          </a:p>
        </p:txBody>
      </p:sp>
      <p:sp>
        <p:nvSpPr>
          <p:cNvPr id="8" name="TextBox 7"/>
          <p:cNvSpPr txBox="1"/>
          <p:nvPr/>
        </p:nvSpPr>
        <p:spPr>
          <a:xfrm>
            <a:off x="200526" y="4355830"/>
            <a:ext cx="3990474" cy="1323439"/>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lvl="0"/>
            <a:r>
              <a:rPr lang="en-US" sz="2000" dirty="0">
                <a:solidFill>
                  <a:schemeClr val="bg1"/>
                </a:solidFill>
                <a:latin typeface="Comic Sans MS" pitchFamily="66" charset="0"/>
              </a:rPr>
              <a:t>The quarterback was standing on the 5 yard line. He gained 6 yards and then lost 8 yards</a:t>
            </a:r>
            <a:r>
              <a:rPr lang="en-US" sz="2000" dirty="0" smtClean="0">
                <a:solidFill>
                  <a:schemeClr val="bg1"/>
                </a:solidFill>
                <a:latin typeface="Comic Sans MS" pitchFamily="66" charset="0"/>
              </a:rPr>
              <a:t>.</a:t>
            </a:r>
          </a:p>
          <a:p>
            <a:pPr lvl="0"/>
            <a:endParaRPr lang="en-US" sz="2000" dirty="0">
              <a:solidFill>
                <a:schemeClr val="bg1"/>
              </a:solidFill>
              <a:effectLst/>
              <a:latin typeface="Comic Sans MS" pitchFamily="66" charset="0"/>
            </a:endParaRPr>
          </a:p>
        </p:txBody>
      </p:sp>
      <p:sp>
        <p:nvSpPr>
          <p:cNvPr id="10" name="TextBox 9"/>
          <p:cNvSpPr txBox="1"/>
          <p:nvPr/>
        </p:nvSpPr>
        <p:spPr>
          <a:xfrm>
            <a:off x="4704347" y="4354921"/>
            <a:ext cx="4058653" cy="1323439"/>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lvl="0"/>
            <a:r>
              <a:rPr lang="en-US" sz="2000" dirty="0">
                <a:solidFill>
                  <a:schemeClr val="bg1"/>
                </a:solidFill>
                <a:latin typeface="Comic Sans MS" pitchFamily="66" charset="0"/>
              </a:rPr>
              <a:t>Jose had $8 in his pocket. His uncle gave him another $5 and then he spent $10 on a new shirt</a:t>
            </a:r>
            <a:r>
              <a:rPr lang="en-US" sz="2000" dirty="0" smtClean="0">
                <a:solidFill>
                  <a:schemeClr val="bg1"/>
                </a:solidFill>
                <a:latin typeface="Comic Sans MS" pitchFamily="66" charset="0"/>
              </a:rPr>
              <a:t>.</a:t>
            </a:r>
          </a:p>
        </p:txBody>
      </p:sp>
    </p:spTree>
    <p:extLst>
      <p:ext uri="{BB962C8B-B14F-4D97-AF65-F5344CB8AC3E}">
        <p14:creationId xmlns:p14="http://schemas.microsoft.com/office/powerpoint/2010/main" val="3265702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10139</TotalTime>
  <Words>818</Words>
  <Application>Microsoft Office PowerPoint</Application>
  <PresentationFormat>On-screen Show (4:3)</PresentationFormat>
  <Paragraphs>138</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Warm Up: Think, Pair, Share</vt:lpstr>
      <vt:lpstr>Launch: Partners</vt:lpstr>
      <vt:lpstr>Launch: Partners</vt:lpstr>
      <vt:lpstr>Guided Practice</vt:lpstr>
      <vt:lpstr>Launch: Partner Work</vt:lpstr>
      <vt:lpstr>Launch: Continued</vt:lpstr>
      <vt:lpstr>Launch: Continued</vt:lpstr>
      <vt:lpstr>HOMEWORK: Poster Activity</vt:lpstr>
      <vt:lpstr>Explore: Classwork Challenge</vt:lpstr>
      <vt:lpstr>Assessment: 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Shane Ulrich</dc:creator>
  <cp:lastModifiedBy>Susan</cp:lastModifiedBy>
  <cp:revision>822</cp:revision>
  <cp:lastPrinted>2012-07-20T14:15:23Z</cp:lastPrinted>
  <dcterms:created xsi:type="dcterms:W3CDTF">2012-08-21T17:43:22Z</dcterms:created>
  <dcterms:modified xsi:type="dcterms:W3CDTF">2014-11-09T19:00:44Z</dcterms:modified>
</cp:coreProperties>
</file>